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2.wav" ContentType="audio/wav"/>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dia/audio10.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77" r:id="rId3"/>
    <p:sldId id="258" r:id="rId4"/>
    <p:sldId id="2007577643" r:id="rId5"/>
    <p:sldId id="2007577644" r:id="rId6"/>
    <p:sldId id="2007577645" r:id="rId7"/>
    <p:sldId id="2007577646" r:id="rId8"/>
    <p:sldId id="2007577647" r:id="rId9"/>
    <p:sldId id="2007577648" r:id="rId10"/>
    <p:sldId id="2007577649" r:id="rId11"/>
    <p:sldId id="2007577650" r:id="rId12"/>
    <p:sldId id="2007577652" r:id="rId13"/>
    <p:sldId id="2007577651" r:id="rId14"/>
    <p:sldId id="2007577653" r:id="rId15"/>
    <p:sldId id="2007577589" r:id="rId16"/>
    <p:sldId id="2007577610" r:id="rId17"/>
    <p:sldId id="2007577620" r:id="rId18"/>
    <p:sldId id="2007577613" r:id="rId19"/>
    <p:sldId id="2007577614" r:id="rId20"/>
    <p:sldId id="2007577636" r:id="rId21"/>
    <p:sldId id="261" r:id="rId22"/>
    <p:sldId id="2007577637" r:id="rId23"/>
    <p:sldId id="2007577618" r:id="rId24"/>
    <p:sldId id="2007577659" r:id="rId25"/>
    <p:sldId id="2007577654" r:id="rId26"/>
    <p:sldId id="2007577655" r:id="rId27"/>
    <p:sldId id="2007577656" r:id="rId28"/>
    <p:sldId id="2007577658" r:id="rId29"/>
    <p:sldId id="2007577619" r:id="rId30"/>
    <p:sldId id="2007577657" r:id="rId31"/>
    <p:sldId id="2007577640" r:id="rId32"/>
    <p:sldId id="2007577625" r:id="rId33"/>
    <p:sldId id="2007577627" r:id="rId34"/>
    <p:sldId id="2007577629" r:id="rId35"/>
    <p:sldId id="2007577661" r:id="rId36"/>
    <p:sldId id="2007577630" r:id="rId37"/>
    <p:sldId id="2007577634" r:id="rId38"/>
    <p:sldId id="200757763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2D7"/>
    <a:srgbClr val="FDEAEC"/>
    <a:srgbClr val="A89C96"/>
    <a:srgbClr val="C55A11"/>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8" d="100"/>
          <a:sy n="38" d="100"/>
        </p:scale>
        <p:origin x="388"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4785B-2760-42C2-8C89-1D18D05BCA4F}"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en-US"/>
        </a:p>
      </dgm:t>
    </dgm:pt>
    <dgm:pt modelId="{10268586-0AF6-4F1A-AE58-7A3DDC135A4A}">
      <dgm:prSet phldrT="[Text]" custT="1"/>
      <dgm:spPr>
        <a:solidFill>
          <a:schemeClr val="accent2">
            <a:lumMod val="20000"/>
            <a:lumOff val="80000"/>
          </a:schemeClr>
        </a:solidFill>
      </dgm:spPr>
      <dgm:t>
        <a:bodyPr vert="horz"/>
        <a:lstStyle/>
        <a:p>
          <a:r>
            <a:rPr lang="en-US" sz="3200" b="1" dirty="0" err="1" smtClean="0">
              <a:solidFill>
                <a:schemeClr val="tx1">
                  <a:lumMod val="10000"/>
                </a:schemeClr>
              </a:solidFill>
              <a:latin typeface="Times New Roman" panose="02020603050405020304" pitchFamily="18" charset="0"/>
              <a:cs typeface="Times New Roman" panose="02020603050405020304" pitchFamily="18" charset="0"/>
            </a:rPr>
            <a:t>Thiết</a:t>
          </a:r>
          <a:r>
            <a:rPr lang="en-US" sz="3200" b="1" dirty="0" smtClean="0">
              <a:solidFill>
                <a:schemeClr val="tx1">
                  <a:lumMod val="10000"/>
                </a:schemeClr>
              </a:solidFill>
              <a:latin typeface="Times New Roman" panose="02020603050405020304" pitchFamily="18" charset="0"/>
              <a:cs typeface="Times New Roman" panose="02020603050405020304" pitchFamily="18" charset="0"/>
            </a:rPr>
            <a:t> </a:t>
          </a:r>
          <a:r>
            <a:rPr lang="en-US" sz="3200" b="1" dirty="0" err="1" smtClean="0">
              <a:solidFill>
                <a:schemeClr val="tx1">
                  <a:lumMod val="10000"/>
                </a:schemeClr>
              </a:solidFill>
              <a:latin typeface="Times New Roman" panose="02020603050405020304" pitchFamily="18" charset="0"/>
              <a:cs typeface="Times New Roman" panose="02020603050405020304" pitchFamily="18" charset="0"/>
            </a:rPr>
            <a:t>kế</a:t>
          </a:r>
          <a:r>
            <a:rPr lang="en-US" sz="3200" b="1" dirty="0" smtClean="0">
              <a:solidFill>
                <a:schemeClr val="tx1">
                  <a:lumMod val="10000"/>
                </a:schemeClr>
              </a:solidFill>
              <a:latin typeface="Times New Roman" panose="02020603050405020304" pitchFamily="18" charset="0"/>
              <a:cs typeface="Times New Roman" panose="02020603050405020304" pitchFamily="18" charset="0"/>
            </a:rPr>
            <a:t> SP</a:t>
          </a:r>
          <a:endParaRPr lang="en-US" sz="3200" b="1" dirty="0">
            <a:solidFill>
              <a:schemeClr val="tx1">
                <a:lumMod val="10000"/>
              </a:schemeClr>
            </a:solidFill>
            <a:latin typeface="Times New Roman" panose="02020603050405020304" pitchFamily="18" charset="0"/>
            <a:cs typeface="Times New Roman" panose="02020603050405020304" pitchFamily="18" charset="0"/>
          </a:endParaRPr>
        </a:p>
      </dgm:t>
    </dgm:pt>
    <dgm:pt modelId="{44F303AF-3ECD-4F7A-87C1-6624471D4111}" type="parTrans" cxnId="{8D74ED9A-1899-4BE8-966B-FB6239CD3BE3}">
      <dgm:prSet/>
      <dgm:spPr/>
      <dgm:t>
        <a:bodyPr/>
        <a:lstStyle/>
        <a:p>
          <a:endParaRPr lang="en-US" sz="2400">
            <a:solidFill>
              <a:schemeClr val="tx1">
                <a:lumMod val="10000"/>
              </a:schemeClr>
            </a:solidFill>
            <a:latin typeface="Times New Roman" panose="02020603050405020304" pitchFamily="18" charset="0"/>
            <a:cs typeface="Times New Roman" panose="02020603050405020304" pitchFamily="18" charset="0"/>
          </a:endParaRPr>
        </a:p>
      </dgm:t>
    </dgm:pt>
    <dgm:pt modelId="{8258237A-3B9D-4D99-8D17-3F264264032F}" type="sibTrans" cxnId="{8D74ED9A-1899-4BE8-966B-FB6239CD3BE3}">
      <dgm:prSet/>
      <dgm:spPr/>
      <dgm:t>
        <a:bodyPr/>
        <a:lstStyle/>
        <a:p>
          <a:endParaRPr lang="en-US" sz="2400">
            <a:solidFill>
              <a:schemeClr val="tx1">
                <a:lumMod val="10000"/>
              </a:schemeClr>
            </a:solidFill>
            <a:latin typeface="Times New Roman" panose="02020603050405020304" pitchFamily="18" charset="0"/>
            <a:cs typeface="Times New Roman" panose="02020603050405020304" pitchFamily="18" charset="0"/>
          </a:endParaRPr>
        </a:p>
      </dgm:t>
    </dgm:pt>
    <dgm:pt modelId="{C6E4DE88-2737-40AE-AF95-E1AF09061A5D}">
      <dgm:prSet phldrT="[Text]" custT="1"/>
      <dgm:spPr/>
      <dgm:t>
        <a:bodyPr/>
        <a:lstStyle/>
        <a:p>
          <a:r>
            <a:rPr lang="vi-VN" sz="2400" dirty="0" smtClean="0">
              <a:solidFill>
                <a:schemeClr val="tx1">
                  <a:lumMod val="10000"/>
                </a:schemeClr>
              </a:solidFill>
              <a:latin typeface="Times New Roman" panose="02020603050405020304" pitchFamily="18" charset="0"/>
              <a:cs typeface="Times New Roman" panose="02020603050405020304" pitchFamily="18" charset="0"/>
            </a:rPr>
            <a:t>Mở đầu: Giới thiệu tên vở hài kịch, tác giả, </a:t>
          </a:r>
          <a:endParaRPr lang="en-US" sz="2400" dirty="0">
            <a:solidFill>
              <a:schemeClr val="tx1">
                <a:lumMod val="10000"/>
              </a:schemeClr>
            </a:solidFill>
            <a:latin typeface="Times New Roman" panose="02020603050405020304" pitchFamily="18" charset="0"/>
            <a:cs typeface="Times New Roman" panose="02020603050405020304" pitchFamily="18" charset="0"/>
          </a:endParaRPr>
        </a:p>
      </dgm:t>
    </dgm:pt>
    <dgm:pt modelId="{60C62A7A-586F-4997-A76B-C66DE42C06F7}" type="parTrans" cxnId="{D9D12AA6-04BD-4B55-9DEA-C43C5856FAAD}">
      <dgm:prSet custT="1"/>
      <dgm:spPr/>
      <dgm:t>
        <a:bodyPr/>
        <a:lstStyle/>
        <a:p>
          <a:endParaRPr lang="en-US" sz="2400">
            <a:solidFill>
              <a:schemeClr val="tx1">
                <a:lumMod val="10000"/>
              </a:schemeClr>
            </a:solidFill>
            <a:latin typeface="Times New Roman" panose="02020603050405020304" pitchFamily="18" charset="0"/>
            <a:cs typeface="Times New Roman" panose="02020603050405020304" pitchFamily="18" charset="0"/>
          </a:endParaRPr>
        </a:p>
      </dgm:t>
    </dgm:pt>
    <dgm:pt modelId="{14C82A08-9438-4470-AA49-1EC2DF7E9F27}" type="sibTrans" cxnId="{D9D12AA6-04BD-4B55-9DEA-C43C5856FAAD}">
      <dgm:prSet/>
      <dgm:spPr/>
      <dgm:t>
        <a:bodyPr/>
        <a:lstStyle/>
        <a:p>
          <a:endParaRPr lang="en-US" sz="2400">
            <a:solidFill>
              <a:schemeClr val="tx1">
                <a:lumMod val="10000"/>
              </a:schemeClr>
            </a:solidFill>
            <a:latin typeface="Times New Roman" panose="02020603050405020304" pitchFamily="18" charset="0"/>
            <a:cs typeface="Times New Roman" panose="02020603050405020304" pitchFamily="18" charset="0"/>
          </a:endParaRPr>
        </a:p>
      </dgm:t>
    </dgm:pt>
    <dgm:pt modelId="{158ED5A7-2FCE-4356-9D66-F564C205E7E6}">
      <dgm:prSet phldrT="[Text]" custT="1"/>
      <dgm:spPr/>
      <dgm:t>
        <a:bodyPr/>
        <a:lstStyle/>
        <a:p>
          <a:r>
            <a:rPr lang="vi-VN" sz="2400" dirty="0" smtClean="0">
              <a:solidFill>
                <a:schemeClr val="tx1">
                  <a:lumMod val="10000"/>
                </a:schemeClr>
              </a:solidFill>
              <a:latin typeface="Times New Roman" panose="02020603050405020304" pitchFamily="18" charset="0"/>
              <a:cs typeface="Times New Roman" panose="02020603050405020304" pitchFamily="18" charset="0"/>
            </a:rPr>
            <a:t>Tóm tắt nội dung chính của vở hài kịch</a:t>
          </a:r>
          <a:endParaRPr lang="en-US" sz="2400" dirty="0">
            <a:solidFill>
              <a:schemeClr val="tx1">
                <a:lumMod val="10000"/>
              </a:schemeClr>
            </a:solidFill>
            <a:latin typeface="Times New Roman" panose="02020603050405020304" pitchFamily="18" charset="0"/>
            <a:cs typeface="Times New Roman" panose="02020603050405020304" pitchFamily="18" charset="0"/>
          </a:endParaRPr>
        </a:p>
      </dgm:t>
    </dgm:pt>
    <dgm:pt modelId="{93A2ABA3-F27F-487D-BEFC-41D69C2A4120}" type="parTrans" cxnId="{977FF767-9CDF-4D03-A5B1-B367C68DE272}">
      <dgm:prSet custT="1"/>
      <dgm:spPr/>
      <dgm:t>
        <a:bodyPr/>
        <a:lstStyle/>
        <a:p>
          <a:endParaRPr lang="en-US" sz="2400">
            <a:solidFill>
              <a:schemeClr val="tx1">
                <a:lumMod val="10000"/>
              </a:schemeClr>
            </a:solidFill>
            <a:latin typeface="Times New Roman" panose="02020603050405020304" pitchFamily="18" charset="0"/>
            <a:cs typeface="Times New Roman" panose="02020603050405020304" pitchFamily="18" charset="0"/>
          </a:endParaRPr>
        </a:p>
      </dgm:t>
    </dgm:pt>
    <dgm:pt modelId="{8610A900-0D60-4506-AE73-636E5EBBC1DA}" type="sibTrans" cxnId="{977FF767-9CDF-4D03-A5B1-B367C68DE272}">
      <dgm:prSet/>
      <dgm:spPr/>
      <dgm:t>
        <a:bodyPr/>
        <a:lstStyle/>
        <a:p>
          <a:endParaRPr lang="en-US" sz="2400">
            <a:solidFill>
              <a:schemeClr val="tx1">
                <a:lumMod val="10000"/>
              </a:schemeClr>
            </a:solidFill>
            <a:latin typeface="Times New Roman" panose="02020603050405020304" pitchFamily="18" charset="0"/>
            <a:cs typeface="Times New Roman" panose="02020603050405020304" pitchFamily="18" charset="0"/>
          </a:endParaRPr>
        </a:p>
      </dgm:t>
    </dgm:pt>
    <dgm:pt modelId="{2C0846C9-884B-4091-90CE-CAF5D01EE58E}">
      <dgm:prSet phldrT="[Text]" custT="1"/>
      <dgm:spPr/>
      <dgm:t>
        <a:bodyPr/>
        <a:lstStyle/>
        <a:p>
          <a:r>
            <a:rPr lang="vi-VN" sz="2400" dirty="0" smtClean="0">
              <a:solidFill>
                <a:schemeClr val="tx1">
                  <a:lumMod val="10000"/>
                </a:schemeClr>
              </a:solidFill>
              <a:latin typeface="Times New Roman" panose="02020603050405020304" pitchFamily="18" charset="0"/>
              <a:cs typeface="Times New Roman" panose="02020603050405020304" pitchFamily="18" charset="0"/>
            </a:rPr>
            <a:t>Giới thiệu xung đột kịch, tiếng cười trào phúng, thủ pháp trào phúng trong vở kịch</a:t>
          </a:r>
          <a:endParaRPr lang="en-US" sz="2400" dirty="0">
            <a:solidFill>
              <a:schemeClr val="tx1">
                <a:lumMod val="10000"/>
              </a:schemeClr>
            </a:solidFill>
            <a:latin typeface="Times New Roman" panose="02020603050405020304" pitchFamily="18" charset="0"/>
            <a:cs typeface="Times New Roman" panose="02020603050405020304" pitchFamily="18" charset="0"/>
          </a:endParaRPr>
        </a:p>
      </dgm:t>
    </dgm:pt>
    <dgm:pt modelId="{63BB637A-58FE-43D7-8B8F-9F7890FCD5D9}" type="parTrans" cxnId="{1779D55D-95B2-414F-B35D-91A2AA3BBB4C}">
      <dgm:prSet custT="1"/>
      <dgm:spPr/>
      <dgm:t>
        <a:bodyPr/>
        <a:lstStyle/>
        <a:p>
          <a:endParaRPr lang="en-US" sz="2400">
            <a:solidFill>
              <a:schemeClr val="tx1">
                <a:lumMod val="10000"/>
              </a:schemeClr>
            </a:solidFill>
            <a:latin typeface="Times New Roman" panose="02020603050405020304" pitchFamily="18" charset="0"/>
            <a:cs typeface="Times New Roman" panose="02020603050405020304" pitchFamily="18" charset="0"/>
          </a:endParaRPr>
        </a:p>
      </dgm:t>
    </dgm:pt>
    <dgm:pt modelId="{8CA74149-BCE2-4EBD-BA4C-E91237659944}" type="sibTrans" cxnId="{1779D55D-95B2-414F-B35D-91A2AA3BBB4C}">
      <dgm:prSet/>
      <dgm:spPr/>
      <dgm:t>
        <a:bodyPr/>
        <a:lstStyle/>
        <a:p>
          <a:endParaRPr lang="en-US" sz="2400">
            <a:solidFill>
              <a:schemeClr val="tx1">
                <a:lumMod val="10000"/>
              </a:schemeClr>
            </a:solidFill>
            <a:latin typeface="Times New Roman" panose="02020603050405020304" pitchFamily="18" charset="0"/>
            <a:cs typeface="Times New Roman" panose="02020603050405020304" pitchFamily="18" charset="0"/>
          </a:endParaRPr>
        </a:p>
      </dgm:t>
    </dgm:pt>
    <dgm:pt modelId="{DF06C903-434C-4E9C-B350-4B54A25A316F}">
      <dgm:prSet custT="1"/>
      <dgm:spPr/>
      <dgm:t>
        <a:bodyPr/>
        <a:lstStyle/>
        <a:p>
          <a:r>
            <a:rPr lang="vi-VN" sz="2400" dirty="0" smtClean="0">
              <a:solidFill>
                <a:schemeClr val="tx1">
                  <a:lumMod val="10000"/>
                </a:schemeClr>
              </a:solidFill>
              <a:latin typeface="Times New Roman" panose="02020603050405020304" pitchFamily="18" charset="0"/>
              <a:cs typeface="Times New Roman" panose="02020603050405020304" pitchFamily="18" charset="0"/>
            </a:rPr>
            <a:t>Ý nghĩa của vở kịch, hiệu ứng “chữa trị” của vở kịch.</a:t>
          </a:r>
          <a:endParaRPr lang="en-US" sz="2400" dirty="0">
            <a:solidFill>
              <a:schemeClr val="tx1">
                <a:lumMod val="10000"/>
              </a:schemeClr>
            </a:solidFill>
            <a:latin typeface="Times New Roman" panose="02020603050405020304" pitchFamily="18" charset="0"/>
            <a:cs typeface="Times New Roman" panose="02020603050405020304" pitchFamily="18" charset="0"/>
          </a:endParaRPr>
        </a:p>
      </dgm:t>
    </dgm:pt>
    <dgm:pt modelId="{6C331E1E-BEBF-4A32-B360-AE570E4291C0}" type="parTrans" cxnId="{AA429808-B09C-48FE-8056-A63F1F749DF3}">
      <dgm:prSet custT="1"/>
      <dgm:spPr/>
      <dgm:t>
        <a:bodyPr/>
        <a:lstStyle/>
        <a:p>
          <a:endParaRPr lang="en-US" sz="2400">
            <a:solidFill>
              <a:schemeClr val="tx1">
                <a:lumMod val="10000"/>
              </a:schemeClr>
            </a:solidFill>
            <a:latin typeface="Times New Roman" panose="02020603050405020304" pitchFamily="18" charset="0"/>
            <a:cs typeface="Times New Roman" panose="02020603050405020304" pitchFamily="18" charset="0"/>
          </a:endParaRPr>
        </a:p>
      </dgm:t>
    </dgm:pt>
    <dgm:pt modelId="{AF8BE44D-65D8-4C1F-AFD1-29853878EFE8}" type="sibTrans" cxnId="{AA429808-B09C-48FE-8056-A63F1F749DF3}">
      <dgm:prSet/>
      <dgm:spPr/>
      <dgm:t>
        <a:bodyPr/>
        <a:lstStyle/>
        <a:p>
          <a:endParaRPr lang="en-US" sz="2400">
            <a:solidFill>
              <a:schemeClr val="tx1">
                <a:lumMod val="10000"/>
              </a:schemeClr>
            </a:solidFill>
            <a:latin typeface="Times New Roman" panose="02020603050405020304" pitchFamily="18" charset="0"/>
            <a:cs typeface="Times New Roman" panose="02020603050405020304" pitchFamily="18" charset="0"/>
          </a:endParaRPr>
        </a:p>
      </dgm:t>
    </dgm:pt>
    <dgm:pt modelId="{7084F2F4-F321-4FD4-8642-2806272C6BDE}">
      <dgm:prSet custT="1"/>
      <dgm:spPr/>
      <dgm:t>
        <a:bodyPr/>
        <a:lstStyle/>
        <a:p>
          <a:r>
            <a:rPr lang="vi-VN" sz="2400" dirty="0" smtClean="0">
              <a:solidFill>
                <a:schemeClr val="tx1">
                  <a:lumMod val="10000"/>
                </a:schemeClr>
              </a:solidFill>
              <a:latin typeface="Times New Roman" panose="02020603050405020304" pitchFamily="18" charset="0"/>
              <a:cs typeface="Times New Roman" panose="02020603050405020304" pitchFamily="18" charset="0"/>
            </a:rPr>
            <a:t>Đánh giá giá trị, thành công của tác phẩm hài kịch được lựa chọn giới thiệu.</a:t>
          </a:r>
          <a:endParaRPr lang="en-US" sz="2400" dirty="0">
            <a:solidFill>
              <a:schemeClr val="tx1">
                <a:lumMod val="10000"/>
              </a:schemeClr>
            </a:solidFill>
            <a:latin typeface="Times New Roman" panose="02020603050405020304" pitchFamily="18" charset="0"/>
            <a:cs typeface="Times New Roman" panose="02020603050405020304" pitchFamily="18" charset="0"/>
          </a:endParaRPr>
        </a:p>
      </dgm:t>
    </dgm:pt>
    <dgm:pt modelId="{DE51CAD3-F573-4F08-A4B9-50652F98CB5F}" type="parTrans" cxnId="{C95D894A-90CC-4CA8-A253-0844B008CDAB}">
      <dgm:prSet custT="1"/>
      <dgm:spPr/>
      <dgm:t>
        <a:bodyPr/>
        <a:lstStyle/>
        <a:p>
          <a:endParaRPr lang="en-US" sz="2400">
            <a:solidFill>
              <a:schemeClr val="tx1">
                <a:lumMod val="10000"/>
              </a:schemeClr>
            </a:solidFill>
            <a:latin typeface="Times New Roman" panose="02020603050405020304" pitchFamily="18" charset="0"/>
            <a:cs typeface="Times New Roman" panose="02020603050405020304" pitchFamily="18" charset="0"/>
          </a:endParaRPr>
        </a:p>
      </dgm:t>
    </dgm:pt>
    <dgm:pt modelId="{030418D7-851A-4209-8A68-37C1988BB2BB}" type="sibTrans" cxnId="{C95D894A-90CC-4CA8-A253-0844B008CDAB}">
      <dgm:prSet/>
      <dgm:spPr/>
      <dgm:t>
        <a:bodyPr/>
        <a:lstStyle/>
        <a:p>
          <a:endParaRPr lang="en-US" sz="2400">
            <a:solidFill>
              <a:schemeClr val="tx1">
                <a:lumMod val="10000"/>
              </a:schemeClr>
            </a:solidFill>
            <a:latin typeface="Times New Roman" panose="02020603050405020304" pitchFamily="18" charset="0"/>
            <a:cs typeface="Times New Roman" panose="02020603050405020304" pitchFamily="18" charset="0"/>
          </a:endParaRPr>
        </a:p>
      </dgm:t>
    </dgm:pt>
    <dgm:pt modelId="{08A889D9-0665-4AD6-9949-37CFF651F742}" type="pres">
      <dgm:prSet presAssocID="{B634785B-2760-42C2-8C89-1D18D05BCA4F}" presName="Name0" presStyleCnt="0">
        <dgm:presLayoutVars>
          <dgm:chPref val="1"/>
          <dgm:dir/>
          <dgm:animOne val="branch"/>
          <dgm:animLvl val="lvl"/>
          <dgm:resizeHandles val="exact"/>
        </dgm:presLayoutVars>
      </dgm:prSet>
      <dgm:spPr/>
      <dgm:t>
        <a:bodyPr/>
        <a:lstStyle/>
        <a:p>
          <a:endParaRPr lang="vi-VN"/>
        </a:p>
      </dgm:t>
    </dgm:pt>
    <dgm:pt modelId="{67024954-C69D-4A72-9512-C60369A68130}" type="pres">
      <dgm:prSet presAssocID="{10268586-0AF6-4F1A-AE58-7A3DDC135A4A}" presName="root1" presStyleCnt="0"/>
      <dgm:spPr/>
    </dgm:pt>
    <dgm:pt modelId="{E4219149-0EDD-40CD-9EBB-F3B8D8B97658}" type="pres">
      <dgm:prSet presAssocID="{10268586-0AF6-4F1A-AE58-7A3DDC135A4A}" presName="LevelOneTextNode" presStyleLbl="node0" presStyleIdx="0" presStyleCnt="1" custScaleY="45841" custLinFactNeighborX="1854" custLinFactNeighborY="-7767">
        <dgm:presLayoutVars>
          <dgm:chPref val="3"/>
        </dgm:presLayoutVars>
      </dgm:prSet>
      <dgm:spPr/>
      <dgm:t>
        <a:bodyPr/>
        <a:lstStyle/>
        <a:p>
          <a:endParaRPr lang="vi-VN"/>
        </a:p>
      </dgm:t>
    </dgm:pt>
    <dgm:pt modelId="{69C7002C-D892-46D7-9E9B-5F2F254C5773}" type="pres">
      <dgm:prSet presAssocID="{10268586-0AF6-4F1A-AE58-7A3DDC135A4A}" presName="level2hierChild" presStyleCnt="0"/>
      <dgm:spPr/>
    </dgm:pt>
    <dgm:pt modelId="{E227372D-9DC1-4EDE-90CC-596E7AB23AF3}" type="pres">
      <dgm:prSet presAssocID="{60C62A7A-586F-4997-A76B-C66DE42C06F7}" presName="conn2-1" presStyleLbl="parChTrans1D2" presStyleIdx="0" presStyleCnt="5"/>
      <dgm:spPr/>
      <dgm:t>
        <a:bodyPr/>
        <a:lstStyle/>
        <a:p>
          <a:endParaRPr lang="vi-VN"/>
        </a:p>
      </dgm:t>
    </dgm:pt>
    <dgm:pt modelId="{BC685614-9729-4DA7-9C77-35EAFBE15373}" type="pres">
      <dgm:prSet presAssocID="{60C62A7A-586F-4997-A76B-C66DE42C06F7}" presName="connTx" presStyleLbl="parChTrans1D2" presStyleIdx="0" presStyleCnt="5"/>
      <dgm:spPr/>
      <dgm:t>
        <a:bodyPr/>
        <a:lstStyle/>
        <a:p>
          <a:endParaRPr lang="vi-VN"/>
        </a:p>
      </dgm:t>
    </dgm:pt>
    <dgm:pt modelId="{742F9907-9B57-4580-9C72-4D5F3156C503}" type="pres">
      <dgm:prSet presAssocID="{C6E4DE88-2737-40AE-AF95-E1AF09061A5D}" presName="root2" presStyleCnt="0"/>
      <dgm:spPr/>
    </dgm:pt>
    <dgm:pt modelId="{24B20535-FAAA-41CA-8495-68B655C17BE1}" type="pres">
      <dgm:prSet presAssocID="{C6E4DE88-2737-40AE-AF95-E1AF09061A5D}" presName="LevelTwoTextNode" presStyleLbl="node2" presStyleIdx="0" presStyleCnt="5" custScaleX="226047" custScaleY="77101">
        <dgm:presLayoutVars>
          <dgm:chPref val="3"/>
        </dgm:presLayoutVars>
      </dgm:prSet>
      <dgm:spPr/>
      <dgm:t>
        <a:bodyPr/>
        <a:lstStyle/>
        <a:p>
          <a:endParaRPr lang="vi-VN"/>
        </a:p>
      </dgm:t>
    </dgm:pt>
    <dgm:pt modelId="{3B4EF287-EB42-4BB5-BF1D-398E5C87B471}" type="pres">
      <dgm:prSet presAssocID="{C6E4DE88-2737-40AE-AF95-E1AF09061A5D}" presName="level3hierChild" presStyleCnt="0"/>
      <dgm:spPr/>
    </dgm:pt>
    <dgm:pt modelId="{7538F841-2A5D-433B-962A-4B5B4C661A81}" type="pres">
      <dgm:prSet presAssocID="{93A2ABA3-F27F-487D-BEFC-41D69C2A4120}" presName="conn2-1" presStyleLbl="parChTrans1D2" presStyleIdx="1" presStyleCnt="5"/>
      <dgm:spPr/>
      <dgm:t>
        <a:bodyPr/>
        <a:lstStyle/>
        <a:p>
          <a:endParaRPr lang="vi-VN"/>
        </a:p>
      </dgm:t>
    </dgm:pt>
    <dgm:pt modelId="{CBE5BB5F-3B71-4786-B19D-A16C7BFCD69E}" type="pres">
      <dgm:prSet presAssocID="{93A2ABA3-F27F-487D-BEFC-41D69C2A4120}" presName="connTx" presStyleLbl="parChTrans1D2" presStyleIdx="1" presStyleCnt="5"/>
      <dgm:spPr/>
      <dgm:t>
        <a:bodyPr/>
        <a:lstStyle/>
        <a:p>
          <a:endParaRPr lang="vi-VN"/>
        </a:p>
      </dgm:t>
    </dgm:pt>
    <dgm:pt modelId="{ED5FAA37-45A0-4356-8355-C1581EA51868}" type="pres">
      <dgm:prSet presAssocID="{158ED5A7-2FCE-4356-9D66-F564C205E7E6}" presName="root2" presStyleCnt="0"/>
      <dgm:spPr/>
    </dgm:pt>
    <dgm:pt modelId="{D2AD2236-B35F-4F03-8076-A81CB90A7DA0}" type="pres">
      <dgm:prSet presAssocID="{158ED5A7-2FCE-4356-9D66-F564C205E7E6}" presName="LevelTwoTextNode" presStyleLbl="node2" presStyleIdx="1" presStyleCnt="5" custScaleX="226047" custScaleY="52740">
        <dgm:presLayoutVars>
          <dgm:chPref val="3"/>
        </dgm:presLayoutVars>
      </dgm:prSet>
      <dgm:spPr/>
      <dgm:t>
        <a:bodyPr/>
        <a:lstStyle/>
        <a:p>
          <a:endParaRPr lang="vi-VN"/>
        </a:p>
      </dgm:t>
    </dgm:pt>
    <dgm:pt modelId="{8264580E-6C0B-4440-A6C4-F67D514DE0C4}" type="pres">
      <dgm:prSet presAssocID="{158ED5A7-2FCE-4356-9D66-F564C205E7E6}" presName="level3hierChild" presStyleCnt="0"/>
      <dgm:spPr/>
    </dgm:pt>
    <dgm:pt modelId="{78F838D3-93D3-4BF3-B37B-15AA33744F6D}" type="pres">
      <dgm:prSet presAssocID="{63BB637A-58FE-43D7-8B8F-9F7890FCD5D9}" presName="conn2-1" presStyleLbl="parChTrans1D2" presStyleIdx="2" presStyleCnt="5"/>
      <dgm:spPr/>
      <dgm:t>
        <a:bodyPr/>
        <a:lstStyle/>
        <a:p>
          <a:endParaRPr lang="vi-VN"/>
        </a:p>
      </dgm:t>
    </dgm:pt>
    <dgm:pt modelId="{DBBFD23D-A794-41C8-989D-5CC837482582}" type="pres">
      <dgm:prSet presAssocID="{63BB637A-58FE-43D7-8B8F-9F7890FCD5D9}" presName="connTx" presStyleLbl="parChTrans1D2" presStyleIdx="2" presStyleCnt="5"/>
      <dgm:spPr/>
      <dgm:t>
        <a:bodyPr/>
        <a:lstStyle/>
        <a:p>
          <a:endParaRPr lang="vi-VN"/>
        </a:p>
      </dgm:t>
    </dgm:pt>
    <dgm:pt modelId="{5A098122-6353-4693-A1FE-C5E60E0A2C5E}" type="pres">
      <dgm:prSet presAssocID="{2C0846C9-884B-4091-90CE-CAF5D01EE58E}" presName="root2" presStyleCnt="0"/>
      <dgm:spPr/>
    </dgm:pt>
    <dgm:pt modelId="{DF7111A7-F97B-496A-9546-459B0D122A24}" type="pres">
      <dgm:prSet presAssocID="{2C0846C9-884B-4091-90CE-CAF5D01EE58E}" presName="LevelTwoTextNode" presStyleLbl="node2" presStyleIdx="2" presStyleCnt="5" custScaleX="226047" custScaleY="71932">
        <dgm:presLayoutVars>
          <dgm:chPref val="3"/>
        </dgm:presLayoutVars>
      </dgm:prSet>
      <dgm:spPr/>
      <dgm:t>
        <a:bodyPr/>
        <a:lstStyle/>
        <a:p>
          <a:endParaRPr lang="vi-VN"/>
        </a:p>
      </dgm:t>
    </dgm:pt>
    <dgm:pt modelId="{323A2498-E41D-42AA-AFCF-DF8E36EEDD5A}" type="pres">
      <dgm:prSet presAssocID="{2C0846C9-884B-4091-90CE-CAF5D01EE58E}" presName="level3hierChild" presStyleCnt="0"/>
      <dgm:spPr/>
    </dgm:pt>
    <dgm:pt modelId="{A55D5660-BA43-4E3B-9748-54ACD2528D06}" type="pres">
      <dgm:prSet presAssocID="{6C331E1E-BEBF-4A32-B360-AE570E4291C0}" presName="conn2-1" presStyleLbl="parChTrans1D2" presStyleIdx="3" presStyleCnt="5"/>
      <dgm:spPr/>
      <dgm:t>
        <a:bodyPr/>
        <a:lstStyle/>
        <a:p>
          <a:endParaRPr lang="vi-VN"/>
        </a:p>
      </dgm:t>
    </dgm:pt>
    <dgm:pt modelId="{68202D73-17CE-420A-8728-FDB7AD362A66}" type="pres">
      <dgm:prSet presAssocID="{6C331E1E-BEBF-4A32-B360-AE570E4291C0}" presName="connTx" presStyleLbl="parChTrans1D2" presStyleIdx="3" presStyleCnt="5"/>
      <dgm:spPr/>
      <dgm:t>
        <a:bodyPr/>
        <a:lstStyle/>
        <a:p>
          <a:endParaRPr lang="vi-VN"/>
        </a:p>
      </dgm:t>
    </dgm:pt>
    <dgm:pt modelId="{84B82A6C-F8AD-4FED-86E0-0E2B88EF3302}" type="pres">
      <dgm:prSet presAssocID="{DF06C903-434C-4E9C-B350-4B54A25A316F}" presName="root2" presStyleCnt="0"/>
      <dgm:spPr/>
    </dgm:pt>
    <dgm:pt modelId="{9DB99728-7561-4084-AD2C-C93F10E8BD15}" type="pres">
      <dgm:prSet presAssocID="{DF06C903-434C-4E9C-B350-4B54A25A316F}" presName="LevelTwoTextNode" presStyleLbl="node2" presStyleIdx="3" presStyleCnt="5" custScaleX="226047" custScaleY="77101">
        <dgm:presLayoutVars>
          <dgm:chPref val="3"/>
        </dgm:presLayoutVars>
      </dgm:prSet>
      <dgm:spPr/>
      <dgm:t>
        <a:bodyPr/>
        <a:lstStyle/>
        <a:p>
          <a:endParaRPr lang="vi-VN"/>
        </a:p>
      </dgm:t>
    </dgm:pt>
    <dgm:pt modelId="{C9AB320A-A34C-4589-A0DD-E2BB50084081}" type="pres">
      <dgm:prSet presAssocID="{DF06C903-434C-4E9C-B350-4B54A25A316F}" presName="level3hierChild" presStyleCnt="0"/>
      <dgm:spPr/>
    </dgm:pt>
    <dgm:pt modelId="{BA08D60C-C1EB-40FD-9A07-BF6E4C3EB19C}" type="pres">
      <dgm:prSet presAssocID="{DE51CAD3-F573-4F08-A4B9-50652F98CB5F}" presName="conn2-1" presStyleLbl="parChTrans1D2" presStyleIdx="4" presStyleCnt="5"/>
      <dgm:spPr/>
      <dgm:t>
        <a:bodyPr/>
        <a:lstStyle/>
        <a:p>
          <a:endParaRPr lang="vi-VN"/>
        </a:p>
      </dgm:t>
    </dgm:pt>
    <dgm:pt modelId="{DA4B3D50-0B81-4A8A-8D53-44D96C8470E5}" type="pres">
      <dgm:prSet presAssocID="{DE51CAD3-F573-4F08-A4B9-50652F98CB5F}" presName="connTx" presStyleLbl="parChTrans1D2" presStyleIdx="4" presStyleCnt="5"/>
      <dgm:spPr/>
      <dgm:t>
        <a:bodyPr/>
        <a:lstStyle/>
        <a:p>
          <a:endParaRPr lang="vi-VN"/>
        </a:p>
      </dgm:t>
    </dgm:pt>
    <dgm:pt modelId="{439A002B-1510-4B55-AFB5-AF6DC221BC0D}" type="pres">
      <dgm:prSet presAssocID="{7084F2F4-F321-4FD4-8642-2806272C6BDE}" presName="root2" presStyleCnt="0"/>
      <dgm:spPr/>
    </dgm:pt>
    <dgm:pt modelId="{4144AD16-5310-48FB-B2E2-044086C4B315}" type="pres">
      <dgm:prSet presAssocID="{7084F2F4-F321-4FD4-8642-2806272C6BDE}" presName="LevelTwoTextNode" presStyleLbl="node2" presStyleIdx="4" presStyleCnt="5" custScaleX="226047" custScaleY="92170">
        <dgm:presLayoutVars>
          <dgm:chPref val="3"/>
        </dgm:presLayoutVars>
      </dgm:prSet>
      <dgm:spPr/>
      <dgm:t>
        <a:bodyPr/>
        <a:lstStyle/>
        <a:p>
          <a:endParaRPr lang="vi-VN"/>
        </a:p>
      </dgm:t>
    </dgm:pt>
    <dgm:pt modelId="{BD34CD0A-1252-4960-916D-4D0FC53313DA}" type="pres">
      <dgm:prSet presAssocID="{7084F2F4-F321-4FD4-8642-2806272C6BDE}" presName="level3hierChild" presStyleCnt="0"/>
      <dgm:spPr/>
    </dgm:pt>
  </dgm:ptLst>
  <dgm:cxnLst>
    <dgm:cxn modelId="{47CA7076-D437-4C0C-83D4-F652A5D7CE72}" type="presOf" srcId="{10268586-0AF6-4F1A-AE58-7A3DDC135A4A}" destId="{E4219149-0EDD-40CD-9EBB-F3B8D8B97658}" srcOrd="0" destOrd="0" presId="urn:microsoft.com/office/officeart/2008/layout/HorizontalMultiLevelHierarchy"/>
    <dgm:cxn modelId="{83BDE9D0-ADD7-4578-B62C-E3DB2EC4BA15}" type="presOf" srcId="{C6E4DE88-2737-40AE-AF95-E1AF09061A5D}" destId="{24B20535-FAAA-41CA-8495-68B655C17BE1}" srcOrd="0" destOrd="0" presId="urn:microsoft.com/office/officeart/2008/layout/HorizontalMultiLevelHierarchy"/>
    <dgm:cxn modelId="{C95D894A-90CC-4CA8-A253-0844B008CDAB}" srcId="{10268586-0AF6-4F1A-AE58-7A3DDC135A4A}" destId="{7084F2F4-F321-4FD4-8642-2806272C6BDE}" srcOrd="4" destOrd="0" parTransId="{DE51CAD3-F573-4F08-A4B9-50652F98CB5F}" sibTransId="{030418D7-851A-4209-8A68-37C1988BB2BB}"/>
    <dgm:cxn modelId="{1779D55D-95B2-414F-B35D-91A2AA3BBB4C}" srcId="{10268586-0AF6-4F1A-AE58-7A3DDC135A4A}" destId="{2C0846C9-884B-4091-90CE-CAF5D01EE58E}" srcOrd="2" destOrd="0" parTransId="{63BB637A-58FE-43D7-8B8F-9F7890FCD5D9}" sibTransId="{8CA74149-BCE2-4EBD-BA4C-E91237659944}"/>
    <dgm:cxn modelId="{859F109A-2FEA-4CE5-AE40-D48ED23D764D}" type="presOf" srcId="{6C331E1E-BEBF-4A32-B360-AE570E4291C0}" destId="{A55D5660-BA43-4E3B-9748-54ACD2528D06}" srcOrd="0" destOrd="0" presId="urn:microsoft.com/office/officeart/2008/layout/HorizontalMultiLevelHierarchy"/>
    <dgm:cxn modelId="{6DEE67C7-D88F-482F-B079-92777B716301}" type="presOf" srcId="{6C331E1E-BEBF-4A32-B360-AE570E4291C0}" destId="{68202D73-17CE-420A-8728-FDB7AD362A66}" srcOrd="1" destOrd="0" presId="urn:microsoft.com/office/officeart/2008/layout/HorizontalMultiLevelHierarchy"/>
    <dgm:cxn modelId="{EB7B066A-900A-4A7E-88BC-19CA58E5E887}" type="presOf" srcId="{60C62A7A-586F-4997-A76B-C66DE42C06F7}" destId="{BC685614-9729-4DA7-9C77-35EAFBE15373}" srcOrd="1" destOrd="0" presId="urn:microsoft.com/office/officeart/2008/layout/HorizontalMultiLevelHierarchy"/>
    <dgm:cxn modelId="{0D1CC31D-EA84-4EDF-859A-BD12F677AEFE}" type="presOf" srcId="{DF06C903-434C-4E9C-B350-4B54A25A316F}" destId="{9DB99728-7561-4084-AD2C-C93F10E8BD15}" srcOrd="0" destOrd="0" presId="urn:microsoft.com/office/officeart/2008/layout/HorizontalMultiLevelHierarchy"/>
    <dgm:cxn modelId="{A042DAC8-C3B4-4D35-B8DF-B2BB7A3CF024}" type="presOf" srcId="{158ED5A7-2FCE-4356-9D66-F564C205E7E6}" destId="{D2AD2236-B35F-4F03-8076-A81CB90A7DA0}" srcOrd="0" destOrd="0" presId="urn:microsoft.com/office/officeart/2008/layout/HorizontalMultiLevelHierarchy"/>
    <dgm:cxn modelId="{C9CA5B6F-F816-4E8B-9A84-E82D97607356}" type="presOf" srcId="{2C0846C9-884B-4091-90CE-CAF5D01EE58E}" destId="{DF7111A7-F97B-496A-9546-459B0D122A24}" srcOrd="0" destOrd="0" presId="urn:microsoft.com/office/officeart/2008/layout/HorizontalMultiLevelHierarchy"/>
    <dgm:cxn modelId="{57880E98-DD42-4211-9588-87B958812479}" type="presOf" srcId="{63BB637A-58FE-43D7-8B8F-9F7890FCD5D9}" destId="{78F838D3-93D3-4BF3-B37B-15AA33744F6D}" srcOrd="0" destOrd="0" presId="urn:microsoft.com/office/officeart/2008/layout/HorizontalMultiLevelHierarchy"/>
    <dgm:cxn modelId="{D4DD162B-DC5C-4F53-B94F-8DA494053CE0}" type="presOf" srcId="{DE51CAD3-F573-4F08-A4B9-50652F98CB5F}" destId="{DA4B3D50-0B81-4A8A-8D53-44D96C8470E5}" srcOrd="1" destOrd="0" presId="urn:microsoft.com/office/officeart/2008/layout/HorizontalMultiLevelHierarchy"/>
    <dgm:cxn modelId="{3B341DBD-C948-4053-A0C6-B5AF7ABA33A5}" type="presOf" srcId="{7084F2F4-F321-4FD4-8642-2806272C6BDE}" destId="{4144AD16-5310-48FB-B2E2-044086C4B315}" srcOrd="0" destOrd="0" presId="urn:microsoft.com/office/officeart/2008/layout/HorizontalMultiLevelHierarchy"/>
    <dgm:cxn modelId="{C207BD1F-D0F9-4512-96EB-CC3B7C665C37}" type="presOf" srcId="{60C62A7A-586F-4997-A76B-C66DE42C06F7}" destId="{E227372D-9DC1-4EDE-90CC-596E7AB23AF3}" srcOrd="0" destOrd="0" presId="urn:microsoft.com/office/officeart/2008/layout/HorizontalMultiLevelHierarchy"/>
    <dgm:cxn modelId="{FD298B50-6B4B-4842-B26F-20E73BB661AD}" type="presOf" srcId="{63BB637A-58FE-43D7-8B8F-9F7890FCD5D9}" destId="{DBBFD23D-A794-41C8-989D-5CC837482582}" srcOrd="1" destOrd="0" presId="urn:microsoft.com/office/officeart/2008/layout/HorizontalMultiLevelHierarchy"/>
    <dgm:cxn modelId="{977FF767-9CDF-4D03-A5B1-B367C68DE272}" srcId="{10268586-0AF6-4F1A-AE58-7A3DDC135A4A}" destId="{158ED5A7-2FCE-4356-9D66-F564C205E7E6}" srcOrd="1" destOrd="0" parTransId="{93A2ABA3-F27F-487D-BEFC-41D69C2A4120}" sibTransId="{8610A900-0D60-4506-AE73-636E5EBBC1DA}"/>
    <dgm:cxn modelId="{8D74ED9A-1899-4BE8-966B-FB6239CD3BE3}" srcId="{B634785B-2760-42C2-8C89-1D18D05BCA4F}" destId="{10268586-0AF6-4F1A-AE58-7A3DDC135A4A}" srcOrd="0" destOrd="0" parTransId="{44F303AF-3ECD-4F7A-87C1-6624471D4111}" sibTransId="{8258237A-3B9D-4D99-8D17-3F264264032F}"/>
    <dgm:cxn modelId="{AA429808-B09C-48FE-8056-A63F1F749DF3}" srcId="{10268586-0AF6-4F1A-AE58-7A3DDC135A4A}" destId="{DF06C903-434C-4E9C-B350-4B54A25A316F}" srcOrd="3" destOrd="0" parTransId="{6C331E1E-BEBF-4A32-B360-AE570E4291C0}" sibTransId="{AF8BE44D-65D8-4C1F-AFD1-29853878EFE8}"/>
    <dgm:cxn modelId="{BEA1921E-D9E0-40EF-9FD8-FA550AB67551}" type="presOf" srcId="{93A2ABA3-F27F-487D-BEFC-41D69C2A4120}" destId="{7538F841-2A5D-433B-962A-4B5B4C661A81}" srcOrd="0" destOrd="0" presId="urn:microsoft.com/office/officeart/2008/layout/HorizontalMultiLevelHierarchy"/>
    <dgm:cxn modelId="{D9D12AA6-04BD-4B55-9DEA-C43C5856FAAD}" srcId="{10268586-0AF6-4F1A-AE58-7A3DDC135A4A}" destId="{C6E4DE88-2737-40AE-AF95-E1AF09061A5D}" srcOrd="0" destOrd="0" parTransId="{60C62A7A-586F-4997-A76B-C66DE42C06F7}" sibTransId="{14C82A08-9438-4470-AA49-1EC2DF7E9F27}"/>
    <dgm:cxn modelId="{DC6E6AEF-F1F4-485D-8378-E399AFCE0C0A}" type="presOf" srcId="{DE51CAD3-F573-4F08-A4B9-50652F98CB5F}" destId="{BA08D60C-C1EB-40FD-9A07-BF6E4C3EB19C}" srcOrd="0" destOrd="0" presId="urn:microsoft.com/office/officeart/2008/layout/HorizontalMultiLevelHierarchy"/>
    <dgm:cxn modelId="{BA5B78B1-1FAD-4EB4-A6A2-8B62411B870B}" type="presOf" srcId="{93A2ABA3-F27F-487D-BEFC-41D69C2A4120}" destId="{CBE5BB5F-3B71-4786-B19D-A16C7BFCD69E}" srcOrd="1" destOrd="0" presId="urn:microsoft.com/office/officeart/2008/layout/HorizontalMultiLevelHierarchy"/>
    <dgm:cxn modelId="{CA18D1A9-3CBB-4794-8A2E-1879498235BD}" type="presOf" srcId="{B634785B-2760-42C2-8C89-1D18D05BCA4F}" destId="{08A889D9-0665-4AD6-9949-37CFF651F742}" srcOrd="0" destOrd="0" presId="urn:microsoft.com/office/officeart/2008/layout/HorizontalMultiLevelHierarchy"/>
    <dgm:cxn modelId="{B0A08167-800E-4129-8B8C-1D40921B8B30}" type="presParOf" srcId="{08A889D9-0665-4AD6-9949-37CFF651F742}" destId="{67024954-C69D-4A72-9512-C60369A68130}" srcOrd="0" destOrd="0" presId="urn:microsoft.com/office/officeart/2008/layout/HorizontalMultiLevelHierarchy"/>
    <dgm:cxn modelId="{04CEB06D-4C6B-47E2-BF93-0F911199100C}" type="presParOf" srcId="{67024954-C69D-4A72-9512-C60369A68130}" destId="{E4219149-0EDD-40CD-9EBB-F3B8D8B97658}" srcOrd="0" destOrd="0" presId="urn:microsoft.com/office/officeart/2008/layout/HorizontalMultiLevelHierarchy"/>
    <dgm:cxn modelId="{73205EE0-7325-4C8F-803D-6B7F3535FDEC}" type="presParOf" srcId="{67024954-C69D-4A72-9512-C60369A68130}" destId="{69C7002C-D892-46D7-9E9B-5F2F254C5773}" srcOrd="1" destOrd="0" presId="urn:microsoft.com/office/officeart/2008/layout/HorizontalMultiLevelHierarchy"/>
    <dgm:cxn modelId="{6A4E5F57-9F05-46AF-B689-3FE0FEC35E0A}" type="presParOf" srcId="{69C7002C-D892-46D7-9E9B-5F2F254C5773}" destId="{E227372D-9DC1-4EDE-90CC-596E7AB23AF3}" srcOrd="0" destOrd="0" presId="urn:microsoft.com/office/officeart/2008/layout/HorizontalMultiLevelHierarchy"/>
    <dgm:cxn modelId="{9B35D8C4-295E-426F-BB53-7048F0317EB2}" type="presParOf" srcId="{E227372D-9DC1-4EDE-90CC-596E7AB23AF3}" destId="{BC685614-9729-4DA7-9C77-35EAFBE15373}" srcOrd="0" destOrd="0" presId="urn:microsoft.com/office/officeart/2008/layout/HorizontalMultiLevelHierarchy"/>
    <dgm:cxn modelId="{0BB313CB-03D0-4F81-AF1A-714E9A0C1BA8}" type="presParOf" srcId="{69C7002C-D892-46D7-9E9B-5F2F254C5773}" destId="{742F9907-9B57-4580-9C72-4D5F3156C503}" srcOrd="1" destOrd="0" presId="urn:microsoft.com/office/officeart/2008/layout/HorizontalMultiLevelHierarchy"/>
    <dgm:cxn modelId="{496EFF93-689E-4347-93E4-37968DE3DF94}" type="presParOf" srcId="{742F9907-9B57-4580-9C72-4D5F3156C503}" destId="{24B20535-FAAA-41CA-8495-68B655C17BE1}" srcOrd="0" destOrd="0" presId="urn:microsoft.com/office/officeart/2008/layout/HorizontalMultiLevelHierarchy"/>
    <dgm:cxn modelId="{3FBA6E02-2C5F-4790-8F28-63DD86468B62}" type="presParOf" srcId="{742F9907-9B57-4580-9C72-4D5F3156C503}" destId="{3B4EF287-EB42-4BB5-BF1D-398E5C87B471}" srcOrd="1" destOrd="0" presId="urn:microsoft.com/office/officeart/2008/layout/HorizontalMultiLevelHierarchy"/>
    <dgm:cxn modelId="{BC0A1C6F-E08B-4783-9BA1-14DFF6BDBB7B}" type="presParOf" srcId="{69C7002C-D892-46D7-9E9B-5F2F254C5773}" destId="{7538F841-2A5D-433B-962A-4B5B4C661A81}" srcOrd="2" destOrd="0" presId="urn:microsoft.com/office/officeart/2008/layout/HorizontalMultiLevelHierarchy"/>
    <dgm:cxn modelId="{D71B6C0B-1956-454F-807D-1FE2E1099D12}" type="presParOf" srcId="{7538F841-2A5D-433B-962A-4B5B4C661A81}" destId="{CBE5BB5F-3B71-4786-B19D-A16C7BFCD69E}" srcOrd="0" destOrd="0" presId="urn:microsoft.com/office/officeart/2008/layout/HorizontalMultiLevelHierarchy"/>
    <dgm:cxn modelId="{A6439CAD-AFAE-48C4-84DE-62F79CCF90A4}" type="presParOf" srcId="{69C7002C-D892-46D7-9E9B-5F2F254C5773}" destId="{ED5FAA37-45A0-4356-8355-C1581EA51868}" srcOrd="3" destOrd="0" presId="urn:microsoft.com/office/officeart/2008/layout/HorizontalMultiLevelHierarchy"/>
    <dgm:cxn modelId="{DE893E3D-D2DA-4E78-A02D-BA3AA1529CFD}" type="presParOf" srcId="{ED5FAA37-45A0-4356-8355-C1581EA51868}" destId="{D2AD2236-B35F-4F03-8076-A81CB90A7DA0}" srcOrd="0" destOrd="0" presId="urn:microsoft.com/office/officeart/2008/layout/HorizontalMultiLevelHierarchy"/>
    <dgm:cxn modelId="{5815898E-0142-49CE-B4EB-A79CFD25D2FD}" type="presParOf" srcId="{ED5FAA37-45A0-4356-8355-C1581EA51868}" destId="{8264580E-6C0B-4440-A6C4-F67D514DE0C4}" srcOrd="1" destOrd="0" presId="urn:microsoft.com/office/officeart/2008/layout/HorizontalMultiLevelHierarchy"/>
    <dgm:cxn modelId="{CEBF2FD1-F67E-4A58-A731-E30335DEA6A4}" type="presParOf" srcId="{69C7002C-D892-46D7-9E9B-5F2F254C5773}" destId="{78F838D3-93D3-4BF3-B37B-15AA33744F6D}" srcOrd="4" destOrd="0" presId="urn:microsoft.com/office/officeart/2008/layout/HorizontalMultiLevelHierarchy"/>
    <dgm:cxn modelId="{9B63D9AB-3433-4BB2-9126-1C0F1CD0D3E3}" type="presParOf" srcId="{78F838D3-93D3-4BF3-B37B-15AA33744F6D}" destId="{DBBFD23D-A794-41C8-989D-5CC837482582}" srcOrd="0" destOrd="0" presId="urn:microsoft.com/office/officeart/2008/layout/HorizontalMultiLevelHierarchy"/>
    <dgm:cxn modelId="{D2E268BB-AFF8-45C6-9A99-231095416D41}" type="presParOf" srcId="{69C7002C-D892-46D7-9E9B-5F2F254C5773}" destId="{5A098122-6353-4693-A1FE-C5E60E0A2C5E}" srcOrd="5" destOrd="0" presId="urn:microsoft.com/office/officeart/2008/layout/HorizontalMultiLevelHierarchy"/>
    <dgm:cxn modelId="{F18602A5-B0B0-4F9D-827A-861F962BAE31}" type="presParOf" srcId="{5A098122-6353-4693-A1FE-C5E60E0A2C5E}" destId="{DF7111A7-F97B-496A-9546-459B0D122A24}" srcOrd="0" destOrd="0" presId="urn:microsoft.com/office/officeart/2008/layout/HorizontalMultiLevelHierarchy"/>
    <dgm:cxn modelId="{097FE3B3-1D39-42EE-9883-5682499DAFC3}" type="presParOf" srcId="{5A098122-6353-4693-A1FE-C5E60E0A2C5E}" destId="{323A2498-E41D-42AA-AFCF-DF8E36EEDD5A}" srcOrd="1" destOrd="0" presId="urn:microsoft.com/office/officeart/2008/layout/HorizontalMultiLevelHierarchy"/>
    <dgm:cxn modelId="{A8786F7F-C20C-42A2-9F57-A3226843480F}" type="presParOf" srcId="{69C7002C-D892-46D7-9E9B-5F2F254C5773}" destId="{A55D5660-BA43-4E3B-9748-54ACD2528D06}" srcOrd="6" destOrd="0" presId="urn:microsoft.com/office/officeart/2008/layout/HorizontalMultiLevelHierarchy"/>
    <dgm:cxn modelId="{E3A47B27-7924-44CD-9FD0-AB5CAB30500A}" type="presParOf" srcId="{A55D5660-BA43-4E3B-9748-54ACD2528D06}" destId="{68202D73-17CE-420A-8728-FDB7AD362A66}" srcOrd="0" destOrd="0" presId="urn:microsoft.com/office/officeart/2008/layout/HorizontalMultiLevelHierarchy"/>
    <dgm:cxn modelId="{9D5E6FA1-020F-4B8E-985A-D06F7C1A5EFB}" type="presParOf" srcId="{69C7002C-D892-46D7-9E9B-5F2F254C5773}" destId="{84B82A6C-F8AD-4FED-86E0-0E2B88EF3302}" srcOrd="7" destOrd="0" presId="urn:microsoft.com/office/officeart/2008/layout/HorizontalMultiLevelHierarchy"/>
    <dgm:cxn modelId="{C380AEAE-D45F-48F7-8019-E018529F032A}" type="presParOf" srcId="{84B82A6C-F8AD-4FED-86E0-0E2B88EF3302}" destId="{9DB99728-7561-4084-AD2C-C93F10E8BD15}" srcOrd="0" destOrd="0" presId="urn:microsoft.com/office/officeart/2008/layout/HorizontalMultiLevelHierarchy"/>
    <dgm:cxn modelId="{5233E3DA-B6D3-4D69-9734-AD9D5288F66E}" type="presParOf" srcId="{84B82A6C-F8AD-4FED-86E0-0E2B88EF3302}" destId="{C9AB320A-A34C-4589-A0DD-E2BB50084081}" srcOrd="1" destOrd="0" presId="urn:microsoft.com/office/officeart/2008/layout/HorizontalMultiLevelHierarchy"/>
    <dgm:cxn modelId="{7D4B5D2F-AED6-4228-A66B-D69EC0778978}" type="presParOf" srcId="{69C7002C-D892-46D7-9E9B-5F2F254C5773}" destId="{BA08D60C-C1EB-40FD-9A07-BF6E4C3EB19C}" srcOrd="8" destOrd="0" presId="urn:microsoft.com/office/officeart/2008/layout/HorizontalMultiLevelHierarchy"/>
    <dgm:cxn modelId="{80F6520D-0861-4F99-8504-C9B48AC08607}" type="presParOf" srcId="{BA08D60C-C1EB-40FD-9A07-BF6E4C3EB19C}" destId="{DA4B3D50-0B81-4A8A-8D53-44D96C8470E5}" srcOrd="0" destOrd="0" presId="urn:microsoft.com/office/officeart/2008/layout/HorizontalMultiLevelHierarchy"/>
    <dgm:cxn modelId="{B0E33D66-CC7A-4600-96B4-CB0CAE316ED0}" type="presParOf" srcId="{69C7002C-D892-46D7-9E9B-5F2F254C5773}" destId="{439A002B-1510-4B55-AFB5-AF6DC221BC0D}" srcOrd="9" destOrd="0" presId="urn:microsoft.com/office/officeart/2008/layout/HorizontalMultiLevelHierarchy"/>
    <dgm:cxn modelId="{B2E93535-C0F7-495F-B65F-A6ADF7B3E2DA}" type="presParOf" srcId="{439A002B-1510-4B55-AFB5-AF6DC221BC0D}" destId="{4144AD16-5310-48FB-B2E2-044086C4B315}" srcOrd="0" destOrd="0" presId="urn:microsoft.com/office/officeart/2008/layout/HorizontalMultiLevelHierarchy"/>
    <dgm:cxn modelId="{1DAFCF32-4EA3-4F70-801C-7DE45F66CE75}" type="presParOf" srcId="{439A002B-1510-4B55-AFB5-AF6DC221BC0D}" destId="{BD34CD0A-1252-4960-916D-4D0FC53313D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8D60C-C1EB-40FD-9A07-BF6E4C3EB19C}">
      <dsp:nvSpPr>
        <dsp:cNvPr id="0" name=""/>
        <dsp:cNvSpPr/>
      </dsp:nvSpPr>
      <dsp:spPr>
        <a:xfrm>
          <a:off x="1735882" y="2289287"/>
          <a:ext cx="655013" cy="2366581"/>
        </a:xfrm>
        <a:custGeom>
          <a:avLst/>
          <a:gdLst/>
          <a:ahLst/>
          <a:cxnLst/>
          <a:rect l="0" t="0" r="0" b="0"/>
          <a:pathLst>
            <a:path>
              <a:moveTo>
                <a:pt x="0" y="0"/>
              </a:moveTo>
              <a:lnTo>
                <a:pt x="327506" y="0"/>
              </a:lnTo>
              <a:lnTo>
                <a:pt x="327506" y="2366581"/>
              </a:lnTo>
              <a:lnTo>
                <a:pt x="655013" y="236658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lumMod val="10000"/>
              </a:schemeClr>
            </a:solidFill>
            <a:latin typeface="Times New Roman" panose="02020603050405020304" pitchFamily="18" charset="0"/>
            <a:cs typeface="Times New Roman" panose="02020603050405020304" pitchFamily="18" charset="0"/>
          </a:endParaRPr>
        </a:p>
      </dsp:txBody>
      <dsp:txXfrm>
        <a:off x="2002000" y="3411189"/>
        <a:ext cx="122777" cy="122777"/>
      </dsp:txXfrm>
    </dsp:sp>
    <dsp:sp modelId="{A55D5660-BA43-4E3B-9748-54ACD2528D06}">
      <dsp:nvSpPr>
        <dsp:cNvPr id="0" name=""/>
        <dsp:cNvSpPr/>
      </dsp:nvSpPr>
      <dsp:spPr>
        <a:xfrm>
          <a:off x="1735882" y="2289287"/>
          <a:ext cx="655013" cy="1240036"/>
        </a:xfrm>
        <a:custGeom>
          <a:avLst/>
          <a:gdLst/>
          <a:ahLst/>
          <a:cxnLst/>
          <a:rect l="0" t="0" r="0" b="0"/>
          <a:pathLst>
            <a:path>
              <a:moveTo>
                <a:pt x="0" y="0"/>
              </a:moveTo>
              <a:lnTo>
                <a:pt x="327506" y="0"/>
              </a:lnTo>
              <a:lnTo>
                <a:pt x="327506" y="1240036"/>
              </a:lnTo>
              <a:lnTo>
                <a:pt x="655013" y="124003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lumMod val="10000"/>
              </a:schemeClr>
            </a:solidFill>
            <a:latin typeface="Times New Roman" panose="02020603050405020304" pitchFamily="18" charset="0"/>
            <a:cs typeface="Times New Roman" panose="02020603050405020304" pitchFamily="18" charset="0"/>
          </a:endParaRPr>
        </a:p>
      </dsp:txBody>
      <dsp:txXfrm>
        <a:off x="2028328" y="2874245"/>
        <a:ext cx="70120" cy="70120"/>
      </dsp:txXfrm>
    </dsp:sp>
    <dsp:sp modelId="{78F838D3-93D3-4BF3-B37B-15AA33744F6D}">
      <dsp:nvSpPr>
        <dsp:cNvPr id="0" name=""/>
        <dsp:cNvSpPr/>
      </dsp:nvSpPr>
      <dsp:spPr>
        <a:xfrm>
          <a:off x="1735882" y="2289287"/>
          <a:ext cx="655013" cy="217467"/>
        </a:xfrm>
        <a:custGeom>
          <a:avLst/>
          <a:gdLst/>
          <a:ahLst/>
          <a:cxnLst/>
          <a:rect l="0" t="0" r="0" b="0"/>
          <a:pathLst>
            <a:path>
              <a:moveTo>
                <a:pt x="0" y="0"/>
              </a:moveTo>
              <a:lnTo>
                <a:pt x="327506" y="0"/>
              </a:lnTo>
              <a:lnTo>
                <a:pt x="327506" y="217467"/>
              </a:lnTo>
              <a:lnTo>
                <a:pt x="655013" y="21746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lumMod val="10000"/>
              </a:schemeClr>
            </a:solidFill>
            <a:latin typeface="Times New Roman" panose="02020603050405020304" pitchFamily="18" charset="0"/>
            <a:cs typeface="Times New Roman" panose="02020603050405020304" pitchFamily="18" charset="0"/>
          </a:endParaRPr>
        </a:p>
      </dsp:txBody>
      <dsp:txXfrm>
        <a:off x="2046134" y="2380766"/>
        <a:ext cx="34508" cy="34508"/>
      </dsp:txXfrm>
    </dsp:sp>
    <dsp:sp modelId="{7538F841-2A5D-433B-962A-4B5B4C661A81}">
      <dsp:nvSpPr>
        <dsp:cNvPr id="0" name=""/>
        <dsp:cNvSpPr/>
      </dsp:nvSpPr>
      <dsp:spPr>
        <a:xfrm>
          <a:off x="1735882" y="1609344"/>
          <a:ext cx="655013" cy="679942"/>
        </a:xfrm>
        <a:custGeom>
          <a:avLst/>
          <a:gdLst/>
          <a:ahLst/>
          <a:cxnLst/>
          <a:rect l="0" t="0" r="0" b="0"/>
          <a:pathLst>
            <a:path>
              <a:moveTo>
                <a:pt x="0" y="679942"/>
              </a:moveTo>
              <a:lnTo>
                <a:pt x="327506" y="679942"/>
              </a:lnTo>
              <a:lnTo>
                <a:pt x="327506" y="0"/>
              </a:lnTo>
              <a:lnTo>
                <a:pt x="655013"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lumMod val="10000"/>
              </a:schemeClr>
            </a:solidFill>
            <a:latin typeface="Times New Roman" panose="02020603050405020304" pitchFamily="18" charset="0"/>
            <a:cs typeface="Times New Roman" panose="02020603050405020304" pitchFamily="18" charset="0"/>
          </a:endParaRPr>
        </a:p>
      </dsp:txBody>
      <dsp:txXfrm>
        <a:off x="2039785" y="1925713"/>
        <a:ext cx="47206" cy="47206"/>
      </dsp:txXfrm>
    </dsp:sp>
    <dsp:sp modelId="{E227372D-9DC1-4EDE-90CC-596E7AB23AF3}">
      <dsp:nvSpPr>
        <dsp:cNvPr id="0" name=""/>
        <dsp:cNvSpPr/>
      </dsp:nvSpPr>
      <dsp:spPr>
        <a:xfrm>
          <a:off x="1735882" y="685378"/>
          <a:ext cx="655013" cy="1603908"/>
        </a:xfrm>
        <a:custGeom>
          <a:avLst/>
          <a:gdLst/>
          <a:ahLst/>
          <a:cxnLst/>
          <a:rect l="0" t="0" r="0" b="0"/>
          <a:pathLst>
            <a:path>
              <a:moveTo>
                <a:pt x="0" y="1603908"/>
              </a:moveTo>
              <a:lnTo>
                <a:pt x="327506" y="1603908"/>
              </a:lnTo>
              <a:lnTo>
                <a:pt x="327506" y="0"/>
              </a:lnTo>
              <a:lnTo>
                <a:pt x="655013"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lumMod val="10000"/>
              </a:schemeClr>
            </a:solidFill>
            <a:latin typeface="Times New Roman" panose="02020603050405020304" pitchFamily="18" charset="0"/>
            <a:cs typeface="Times New Roman" panose="02020603050405020304" pitchFamily="18" charset="0"/>
          </a:endParaRPr>
        </a:p>
      </dsp:txBody>
      <dsp:txXfrm>
        <a:off x="2020076" y="1444020"/>
        <a:ext cx="86625" cy="86625"/>
      </dsp:txXfrm>
    </dsp:sp>
    <dsp:sp modelId="{E4219149-0EDD-40CD-9EBB-F3B8D8B97658}">
      <dsp:nvSpPr>
        <dsp:cNvPr id="0" name=""/>
        <dsp:cNvSpPr/>
      </dsp:nvSpPr>
      <dsp:spPr>
        <a:xfrm rot="16200000">
          <a:off x="-17447" y="1775518"/>
          <a:ext cx="2479122" cy="1027536"/>
        </a:xfrm>
        <a:prstGeom prst="rect">
          <a:avLst/>
        </a:prstGeom>
        <a:solidFill>
          <a:schemeClr val="accent2">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smtClean="0">
              <a:solidFill>
                <a:schemeClr val="tx1">
                  <a:lumMod val="10000"/>
                </a:schemeClr>
              </a:solidFill>
              <a:latin typeface="Times New Roman" panose="02020603050405020304" pitchFamily="18" charset="0"/>
              <a:cs typeface="Times New Roman" panose="02020603050405020304" pitchFamily="18" charset="0"/>
            </a:rPr>
            <a:t>Thiết</a:t>
          </a:r>
          <a:r>
            <a:rPr lang="en-US" sz="3200" b="1" kern="1200" dirty="0" smtClean="0">
              <a:solidFill>
                <a:schemeClr val="tx1">
                  <a:lumMod val="10000"/>
                </a:schemeClr>
              </a:solidFill>
              <a:latin typeface="Times New Roman" panose="02020603050405020304" pitchFamily="18" charset="0"/>
              <a:cs typeface="Times New Roman" panose="02020603050405020304" pitchFamily="18" charset="0"/>
            </a:rPr>
            <a:t> </a:t>
          </a:r>
          <a:r>
            <a:rPr lang="en-US" sz="3200" b="1" kern="1200" dirty="0" err="1" smtClean="0">
              <a:solidFill>
                <a:schemeClr val="tx1">
                  <a:lumMod val="10000"/>
                </a:schemeClr>
              </a:solidFill>
              <a:latin typeface="Times New Roman" panose="02020603050405020304" pitchFamily="18" charset="0"/>
              <a:cs typeface="Times New Roman" panose="02020603050405020304" pitchFamily="18" charset="0"/>
            </a:rPr>
            <a:t>kế</a:t>
          </a:r>
          <a:r>
            <a:rPr lang="en-US" sz="3200" b="1" kern="1200" dirty="0" smtClean="0">
              <a:solidFill>
                <a:schemeClr val="tx1">
                  <a:lumMod val="10000"/>
                </a:schemeClr>
              </a:solidFill>
              <a:latin typeface="Times New Roman" panose="02020603050405020304" pitchFamily="18" charset="0"/>
              <a:cs typeface="Times New Roman" panose="02020603050405020304" pitchFamily="18" charset="0"/>
            </a:rPr>
            <a:t> SP</a:t>
          </a:r>
          <a:endParaRPr lang="en-US" sz="3200" b="1" kern="1200" dirty="0">
            <a:solidFill>
              <a:schemeClr val="tx1">
                <a:lumMod val="10000"/>
              </a:schemeClr>
            </a:solidFill>
            <a:latin typeface="Times New Roman" panose="02020603050405020304" pitchFamily="18" charset="0"/>
            <a:cs typeface="Times New Roman" panose="02020603050405020304" pitchFamily="18" charset="0"/>
          </a:endParaRPr>
        </a:p>
      </dsp:txBody>
      <dsp:txXfrm>
        <a:off x="-17447" y="1775518"/>
        <a:ext cx="2479122" cy="1027536"/>
      </dsp:txXfrm>
    </dsp:sp>
    <dsp:sp modelId="{24B20535-FAAA-41CA-8495-68B655C17BE1}">
      <dsp:nvSpPr>
        <dsp:cNvPr id="0" name=""/>
        <dsp:cNvSpPr/>
      </dsp:nvSpPr>
      <dsp:spPr>
        <a:xfrm>
          <a:off x="2390895" y="289258"/>
          <a:ext cx="7618509" cy="79224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dirty="0" smtClean="0">
              <a:solidFill>
                <a:schemeClr val="tx1">
                  <a:lumMod val="10000"/>
                </a:schemeClr>
              </a:solidFill>
              <a:latin typeface="Times New Roman" panose="02020603050405020304" pitchFamily="18" charset="0"/>
              <a:cs typeface="Times New Roman" panose="02020603050405020304" pitchFamily="18" charset="0"/>
            </a:rPr>
            <a:t>Mở đầu: Giới thiệu tên vở hài kịch, tác giả, </a:t>
          </a:r>
          <a:endParaRPr lang="en-US" sz="2400" kern="1200" dirty="0">
            <a:solidFill>
              <a:schemeClr val="tx1">
                <a:lumMod val="10000"/>
              </a:schemeClr>
            </a:solidFill>
            <a:latin typeface="Times New Roman" panose="02020603050405020304" pitchFamily="18" charset="0"/>
            <a:cs typeface="Times New Roman" panose="02020603050405020304" pitchFamily="18" charset="0"/>
          </a:endParaRPr>
        </a:p>
      </dsp:txBody>
      <dsp:txXfrm>
        <a:off x="2390895" y="289258"/>
        <a:ext cx="7618509" cy="792241"/>
      </dsp:txXfrm>
    </dsp:sp>
    <dsp:sp modelId="{D2AD2236-B35F-4F03-8076-A81CB90A7DA0}">
      <dsp:nvSpPr>
        <dsp:cNvPr id="0" name=""/>
        <dsp:cNvSpPr/>
      </dsp:nvSpPr>
      <dsp:spPr>
        <a:xfrm>
          <a:off x="2390895" y="1338383"/>
          <a:ext cx="7618509" cy="54192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dirty="0" smtClean="0">
              <a:solidFill>
                <a:schemeClr val="tx1">
                  <a:lumMod val="10000"/>
                </a:schemeClr>
              </a:solidFill>
              <a:latin typeface="Times New Roman" panose="02020603050405020304" pitchFamily="18" charset="0"/>
              <a:cs typeface="Times New Roman" panose="02020603050405020304" pitchFamily="18" charset="0"/>
            </a:rPr>
            <a:t>Tóm tắt nội dung chính của vở hài kịch</a:t>
          </a:r>
          <a:endParaRPr lang="en-US" sz="2400" kern="1200" dirty="0">
            <a:solidFill>
              <a:schemeClr val="tx1">
                <a:lumMod val="10000"/>
              </a:schemeClr>
            </a:solidFill>
            <a:latin typeface="Times New Roman" panose="02020603050405020304" pitchFamily="18" charset="0"/>
            <a:cs typeface="Times New Roman" panose="02020603050405020304" pitchFamily="18" charset="0"/>
          </a:endParaRPr>
        </a:p>
      </dsp:txBody>
      <dsp:txXfrm>
        <a:off x="2390895" y="1338383"/>
        <a:ext cx="7618509" cy="541922"/>
      </dsp:txXfrm>
    </dsp:sp>
    <dsp:sp modelId="{DF7111A7-F97B-496A-9546-459B0D122A24}">
      <dsp:nvSpPr>
        <dsp:cNvPr id="0" name=""/>
        <dsp:cNvSpPr/>
      </dsp:nvSpPr>
      <dsp:spPr>
        <a:xfrm>
          <a:off x="2390895" y="2137190"/>
          <a:ext cx="7618509" cy="7391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dirty="0" smtClean="0">
              <a:solidFill>
                <a:schemeClr val="tx1">
                  <a:lumMod val="10000"/>
                </a:schemeClr>
              </a:solidFill>
              <a:latin typeface="Times New Roman" panose="02020603050405020304" pitchFamily="18" charset="0"/>
              <a:cs typeface="Times New Roman" panose="02020603050405020304" pitchFamily="18" charset="0"/>
            </a:rPr>
            <a:t>Giới thiệu xung đột kịch, tiếng cười trào phúng, thủ pháp trào phúng trong vở kịch</a:t>
          </a:r>
          <a:endParaRPr lang="en-US" sz="2400" kern="1200" dirty="0">
            <a:solidFill>
              <a:schemeClr val="tx1">
                <a:lumMod val="10000"/>
              </a:schemeClr>
            </a:solidFill>
            <a:latin typeface="Times New Roman" panose="02020603050405020304" pitchFamily="18" charset="0"/>
            <a:cs typeface="Times New Roman" panose="02020603050405020304" pitchFamily="18" charset="0"/>
          </a:endParaRPr>
        </a:p>
      </dsp:txBody>
      <dsp:txXfrm>
        <a:off x="2390895" y="2137190"/>
        <a:ext cx="7618509" cy="739127"/>
      </dsp:txXfrm>
    </dsp:sp>
    <dsp:sp modelId="{9DB99728-7561-4084-AD2C-C93F10E8BD15}">
      <dsp:nvSpPr>
        <dsp:cNvPr id="0" name=""/>
        <dsp:cNvSpPr/>
      </dsp:nvSpPr>
      <dsp:spPr>
        <a:xfrm>
          <a:off x="2390895" y="3133202"/>
          <a:ext cx="7618509" cy="79224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dirty="0" smtClean="0">
              <a:solidFill>
                <a:schemeClr val="tx1">
                  <a:lumMod val="10000"/>
                </a:schemeClr>
              </a:solidFill>
              <a:latin typeface="Times New Roman" panose="02020603050405020304" pitchFamily="18" charset="0"/>
              <a:cs typeface="Times New Roman" panose="02020603050405020304" pitchFamily="18" charset="0"/>
            </a:rPr>
            <a:t>Ý nghĩa của vở kịch, hiệu ứng “chữa trị” của vở kịch.</a:t>
          </a:r>
          <a:endParaRPr lang="en-US" sz="2400" kern="1200" dirty="0">
            <a:solidFill>
              <a:schemeClr val="tx1">
                <a:lumMod val="10000"/>
              </a:schemeClr>
            </a:solidFill>
            <a:latin typeface="Times New Roman" panose="02020603050405020304" pitchFamily="18" charset="0"/>
            <a:cs typeface="Times New Roman" panose="02020603050405020304" pitchFamily="18" charset="0"/>
          </a:endParaRPr>
        </a:p>
      </dsp:txBody>
      <dsp:txXfrm>
        <a:off x="2390895" y="3133202"/>
        <a:ext cx="7618509" cy="792241"/>
      </dsp:txXfrm>
    </dsp:sp>
    <dsp:sp modelId="{4144AD16-5310-48FB-B2E2-044086C4B315}">
      <dsp:nvSpPr>
        <dsp:cNvPr id="0" name=""/>
        <dsp:cNvSpPr/>
      </dsp:nvSpPr>
      <dsp:spPr>
        <a:xfrm>
          <a:off x="2390895" y="4182328"/>
          <a:ext cx="7618509" cy="94708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dirty="0" smtClean="0">
              <a:solidFill>
                <a:schemeClr val="tx1">
                  <a:lumMod val="10000"/>
                </a:schemeClr>
              </a:solidFill>
              <a:latin typeface="Times New Roman" panose="02020603050405020304" pitchFamily="18" charset="0"/>
              <a:cs typeface="Times New Roman" panose="02020603050405020304" pitchFamily="18" charset="0"/>
            </a:rPr>
            <a:t>Đánh giá giá trị, thành công của tác phẩm hài kịch được lựa chọn giới thiệu.</a:t>
          </a:r>
          <a:endParaRPr lang="en-US" sz="2400" kern="1200" dirty="0">
            <a:solidFill>
              <a:schemeClr val="tx1">
                <a:lumMod val="10000"/>
              </a:schemeClr>
            </a:solidFill>
            <a:latin typeface="Times New Roman" panose="02020603050405020304" pitchFamily="18" charset="0"/>
            <a:cs typeface="Times New Roman" panose="02020603050405020304" pitchFamily="18" charset="0"/>
          </a:endParaRPr>
        </a:p>
      </dsp:txBody>
      <dsp:txXfrm>
        <a:off x="2390895" y="4182328"/>
        <a:ext cx="7618509" cy="94708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6AC57-4876-4816-BA71-BA9B049132F9}" type="datetimeFigureOut">
              <a:rPr lang="en-US" smtClean="0"/>
              <a:pPr/>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FB1B1-DB6D-4A39-948A-DC8E58177424}" type="slidenum">
              <a:rPr lang="en-US" smtClean="0"/>
              <a:pPr/>
              <a:t>‹#›</a:t>
            </a:fld>
            <a:endParaRPr lang="en-US"/>
          </a:p>
        </p:txBody>
      </p:sp>
    </p:spTree>
    <p:extLst>
      <p:ext uri="{BB962C8B-B14F-4D97-AF65-F5344CB8AC3E}">
        <p14:creationId xmlns:p14="http://schemas.microsoft.com/office/powerpoint/2010/main" val="3544622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5" name="Google Shape;10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0101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315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79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f64aaffb81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1" name="Google Shape;1371;gf64aaffb81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95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2976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3114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f64aaffb81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1" name="Google Shape;1371;gf64aaffb81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180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2976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79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0754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893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9"/>
        <p:cNvGrpSpPr/>
        <p:nvPr/>
      </p:nvGrpSpPr>
      <p:grpSpPr>
        <a:xfrm>
          <a:off x="0" y="0"/>
          <a:ext cx="0" cy="0"/>
          <a:chOff x="0" y="0"/>
          <a:chExt cx="0" cy="0"/>
        </a:xfrm>
      </p:grpSpPr>
      <p:sp>
        <p:nvSpPr>
          <p:cNvPr id="2320" name="Google Shape;2320;gfb0c0d361a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1" name="Google Shape;2321;gfb0c0d361a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793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018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49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49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9"/>
        <p:cNvGrpSpPr/>
        <p:nvPr/>
      </p:nvGrpSpPr>
      <p:grpSpPr>
        <a:xfrm>
          <a:off x="0" y="0"/>
          <a:ext cx="0" cy="0"/>
          <a:chOff x="0" y="0"/>
          <a:chExt cx="0" cy="0"/>
        </a:xfrm>
      </p:grpSpPr>
      <p:sp>
        <p:nvSpPr>
          <p:cNvPr id="2320" name="Google Shape;2320;gfb0c0d361a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1" name="Google Shape;2321;gfb0c0d361a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937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1145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1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048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9"/>
        <p:cNvGrpSpPr/>
        <p:nvPr/>
      </p:nvGrpSpPr>
      <p:grpSpPr>
        <a:xfrm>
          <a:off x="0" y="0"/>
          <a:ext cx="0" cy="0"/>
          <a:chOff x="0" y="0"/>
          <a:chExt cx="0" cy="0"/>
        </a:xfrm>
      </p:grpSpPr>
      <p:sp>
        <p:nvSpPr>
          <p:cNvPr id="2320" name="Google Shape;2320;gfb0c0d361a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1" name="Google Shape;2321;gfb0c0d361a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264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30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f64aaffb81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1" name="Google Shape;1371;gf64aaffb81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312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7539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f64aaffb81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1" name="Google Shape;1371;gf64aaffb81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4087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613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FA9DD"/>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196401"/>
            <a:ext cx="12192000" cy="6416100"/>
            <a:chOff x="0" y="147300"/>
            <a:chExt cx="9144000" cy="4812075"/>
          </a:xfrm>
        </p:grpSpPr>
        <p:cxnSp>
          <p:nvCxnSpPr>
            <p:cNvPr id="10" name="Google Shape;10;p2"/>
            <p:cNvCxnSpPr/>
            <p:nvPr/>
          </p:nvCxnSpPr>
          <p:spPr>
            <a:xfrm>
              <a:off x="0" y="1473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1" name="Google Shape;11;p2"/>
            <p:cNvCxnSpPr/>
            <p:nvPr/>
          </p:nvCxnSpPr>
          <p:spPr>
            <a:xfrm>
              <a:off x="0" y="6819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2" name="Google Shape;12;p2"/>
            <p:cNvCxnSpPr/>
            <p:nvPr/>
          </p:nvCxnSpPr>
          <p:spPr>
            <a:xfrm>
              <a:off x="0" y="12166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3" name="Google Shape;13;p2"/>
            <p:cNvCxnSpPr/>
            <p:nvPr/>
          </p:nvCxnSpPr>
          <p:spPr>
            <a:xfrm>
              <a:off x="0" y="17513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4" name="Google Shape;14;p2"/>
            <p:cNvCxnSpPr/>
            <p:nvPr/>
          </p:nvCxnSpPr>
          <p:spPr>
            <a:xfrm>
              <a:off x="0" y="22860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5" name="Google Shape;15;p2"/>
            <p:cNvCxnSpPr/>
            <p:nvPr/>
          </p:nvCxnSpPr>
          <p:spPr>
            <a:xfrm>
              <a:off x="0" y="28206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6" name="Google Shape;16;p2"/>
            <p:cNvCxnSpPr/>
            <p:nvPr/>
          </p:nvCxnSpPr>
          <p:spPr>
            <a:xfrm>
              <a:off x="0" y="33553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7" name="Google Shape;17;p2"/>
            <p:cNvCxnSpPr/>
            <p:nvPr/>
          </p:nvCxnSpPr>
          <p:spPr>
            <a:xfrm>
              <a:off x="0" y="38900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8" name="Google Shape;18;p2"/>
            <p:cNvCxnSpPr/>
            <p:nvPr/>
          </p:nvCxnSpPr>
          <p:spPr>
            <a:xfrm>
              <a:off x="0" y="44247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9" name="Google Shape;19;p2"/>
            <p:cNvCxnSpPr/>
            <p:nvPr/>
          </p:nvCxnSpPr>
          <p:spPr>
            <a:xfrm>
              <a:off x="0" y="4959375"/>
              <a:ext cx="9144000" cy="0"/>
            </a:xfrm>
            <a:prstGeom prst="straightConnector1">
              <a:avLst/>
            </a:prstGeom>
            <a:noFill/>
            <a:ln w="19050" cap="flat" cmpd="sng">
              <a:solidFill>
                <a:srgbClr val="F7607D"/>
              </a:solidFill>
              <a:prstDash val="solid"/>
              <a:round/>
              <a:headEnd type="none" w="med" len="med"/>
              <a:tailEnd type="none" w="med" len="med"/>
            </a:ln>
          </p:spPr>
        </p:cxnSp>
      </p:grpSp>
      <p:sp>
        <p:nvSpPr>
          <p:cNvPr id="20" name="Google Shape;20;p2"/>
          <p:cNvSpPr/>
          <p:nvPr/>
        </p:nvSpPr>
        <p:spPr>
          <a:xfrm rot="-5400000">
            <a:off x="3196100" y="-2051100"/>
            <a:ext cx="5942800" cy="10874400"/>
          </a:xfrm>
          <a:prstGeom prst="round2SameRect">
            <a:avLst>
              <a:gd name="adj1" fmla="val 6483"/>
              <a:gd name="adj2" fmla="val 0"/>
            </a:avLst>
          </a:prstGeom>
          <a:solidFill>
            <a:srgbClr val="7182FF"/>
          </a:solidFill>
          <a:ln>
            <a:noFill/>
          </a:ln>
          <a:effectLst>
            <a:outerShdw blurRad="142875" dist="104775" dir="2160000" algn="bl" rotWithShape="0">
              <a:srgbClr val="512651">
                <a:alpha val="3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 name="Google Shape;21;p2"/>
          <p:cNvGrpSpPr/>
          <p:nvPr/>
        </p:nvGrpSpPr>
        <p:grpSpPr>
          <a:xfrm>
            <a:off x="593134" y="377251"/>
            <a:ext cx="11004333" cy="6013700"/>
            <a:chOff x="444850" y="282938"/>
            <a:chExt cx="8253250" cy="4510275"/>
          </a:xfrm>
        </p:grpSpPr>
        <p:grpSp>
          <p:nvGrpSpPr>
            <p:cNvPr id="22" name="Google Shape;22;p2"/>
            <p:cNvGrpSpPr/>
            <p:nvPr/>
          </p:nvGrpSpPr>
          <p:grpSpPr>
            <a:xfrm>
              <a:off x="444850" y="282938"/>
              <a:ext cx="8253250" cy="4510275"/>
              <a:chOff x="444850" y="282938"/>
              <a:chExt cx="8253250" cy="4510275"/>
            </a:xfrm>
          </p:grpSpPr>
          <p:grpSp>
            <p:nvGrpSpPr>
              <p:cNvPr id="23" name="Google Shape;23;p2"/>
              <p:cNvGrpSpPr/>
              <p:nvPr/>
            </p:nvGrpSpPr>
            <p:grpSpPr>
              <a:xfrm>
                <a:off x="444850" y="282938"/>
                <a:ext cx="8253250" cy="4510275"/>
                <a:chOff x="444850" y="282938"/>
                <a:chExt cx="8253250" cy="4510275"/>
              </a:xfrm>
            </p:grpSpPr>
            <p:sp>
              <p:nvSpPr>
                <p:cNvPr id="24" name="Google Shape;24;p2"/>
                <p:cNvSpPr/>
                <p:nvPr/>
              </p:nvSpPr>
              <p:spPr>
                <a:xfrm>
                  <a:off x="1015100" y="284513"/>
                  <a:ext cx="7683000" cy="450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5400000">
                  <a:off x="-1518950" y="2246738"/>
                  <a:ext cx="4508400" cy="5808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6;p2"/>
              <p:cNvGrpSpPr/>
              <p:nvPr/>
            </p:nvGrpSpPr>
            <p:grpSpPr>
              <a:xfrm>
                <a:off x="444850" y="808450"/>
                <a:ext cx="579900" cy="3421875"/>
                <a:chOff x="444850" y="808450"/>
                <a:chExt cx="579900" cy="3421875"/>
              </a:xfrm>
            </p:grpSpPr>
            <p:sp>
              <p:nvSpPr>
                <p:cNvPr id="27" name="Google Shape;27;p2"/>
                <p:cNvSpPr/>
                <p:nvPr/>
              </p:nvSpPr>
              <p:spPr>
                <a:xfrm rot="-5400000">
                  <a:off x="681700" y="571600"/>
                  <a:ext cx="106200" cy="57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rot="-5400000">
                  <a:off x="681700" y="801550"/>
                  <a:ext cx="106200" cy="57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681700" y="3657325"/>
                  <a:ext cx="106200" cy="57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681700" y="3887275"/>
                  <a:ext cx="106200" cy="57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 name="Google Shape;31;p2"/>
            <p:cNvSpPr/>
            <p:nvPr/>
          </p:nvSpPr>
          <p:spPr>
            <a:xfrm>
              <a:off x="1021250" y="282950"/>
              <a:ext cx="81300" cy="4508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32;p2"/>
          <p:cNvSpPr txBox="1">
            <a:spLocks noGrp="1"/>
          </p:cNvSpPr>
          <p:nvPr>
            <p:ph type="ctrTitle"/>
          </p:nvPr>
        </p:nvSpPr>
        <p:spPr>
          <a:xfrm>
            <a:off x="2393067" y="1039500"/>
            <a:ext cx="8164800" cy="3947200"/>
          </a:xfrm>
          <a:prstGeom prst="rect">
            <a:avLst/>
          </a:prstGeom>
          <a:solidFill>
            <a:schemeClr val="dk1"/>
          </a:solidFill>
        </p:spPr>
        <p:txBody>
          <a:bodyPr spcFirstLastPara="1" wrap="square" lIns="91425" tIns="91425" rIns="91425" bIns="91425" anchor="ctr" anchorCtr="0">
            <a:noAutofit/>
          </a:bodyPr>
          <a:lstStyle>
            <a:lvl1pPr lvl="0" algn="ctr">
              <a:spcBef>
                <a:spcPts val="0"/>
              </a:spcBef>
              <a:spcAft>
                <a:spcPts val="0"/>
              </a:spcAft>
              <a:buClr>
                <a:srgbClr val="191919"/>
              </a:buClr>
              <a:buSzPts val="5200"/>
              <a:buNone/>
              <a:defRPr sz="4800">
                <a:solidFill>
                  <a:srgbClr val="512651"/>
                </a:solidFill>
                <a:latin typeface="Paytone One"/>
                <a:ea typeface="Paytone One"/>
                <a:cs typeface="Paytone One"/>
                <a:sym typeface="Paytone One"/>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33" name="Google Shape;33;p2"/>
          <p:cNvSpPr/>
          <p:nvPr/>
        </p:nvSpPr>
        <p:spPr>
          <a:xfrm>
            <a:off x="3869184" y="612699"/>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8C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211200" y="5721599"/>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B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7577134" y="1219534"/>
            <a:ext cx="199431"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A9D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1039084" y="1988299"/>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txBox="1">
            <a:spLocks noGrp="1"/>
          </p:cNvSpPr>
          <p:nvPr>
            <p:ph type="subTitle" idx="1"/>
          </p:nvPr>
        </p:nvSpPr>
        <p:spPr>
          <a:xfrm>
            <a:off x="4596867" y="5266667"/>
            <a:ext cx="3757200" cy="878000"/>
          </a:xfrm>
          <a:prstGeom prst="rect">
            <a:avLst/>
          </a:prstGeom>
          <a:solidFill>
            <a:schemeClr val="lt1"/>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solidFill>
                  <a:srgbClr val="51265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8" name="Google Shape;38;p2"/>
          <p:cNvSpPr txBox="1">
            <a:spLocks noGrp="1"/>
          </p:cNvSpPr>
          <p:nvPr>
            <p:ph type="subTitle" idx="2"/>
          </p:nvPr>
        </p:nvSpPr>
        <p:spPr>
          <a:xfrm>
            <a:off x="8805467" y="548333"/>
            <a:ext cx="1752400" cy="4904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E9DC"/>
              </a:buClr>
              <a:buSzPts val="1400"/>
              <a:buNone/>
              <a:defRPr sz="2400" b="1">
                <a:solidFill>
                  <a:srgbClr val="FFE9DC"/>
                </a:solidFill>
                <a:latin typeface="Overpass"/>
                <a:ea typeface="Overpass"/>
                <a:cs typeface="Overpass"/>
                <a:sym typeface="Overpass"/>
              </a:defRPr>
            </a:lvl1pPr>
            <a:lvl2pPr lvl="1" algn="ctr" rtl="0">
              <a:lnSpc>
                <a:spcPct val="100000"/>
              </a:lnSpc>
              <a:spcBef>
                <a:spcPts val="0"/>
              </a:spcBef>
              <a:spcAft>
                <a:spcPts val="0"/>
              </a:spcAft>
              <a:buClr>
                <a:srgbClr val="FFE9DC"/>
              </a:buClr>
              <a:buSzPts val="1800"/>
              <a:buNone/>
              <a:defRPr sz="2400">
                <a:solidFill>
                  <a:srgbClr val="FFE9DC"/>
                </a:solidFill>
              </a:defRPr>
            </a:lvl2pPr>
            <a:lvl3pPr lvl="2" algn="ctr" rtl="0">
              <a:lnSpc>
                <a:spcPct val="100000"/>
              </a:lnSpc>
              <a:spcBef>
                <a:spcPts val="0"/>
              </a:spcBef>
              <a:spcAft>
                <a:spcPts val="0"/>
              </a:spcAft>
              <a:buClr>
                <a:srgbClr val="FFE9DC"/>
              </a:buClr>
              <a:buSzPts val="1800"/>
              <a:buNone/>
              <a:defRPr sz="2400">
                <a:solidFill>
                  <a:srgbClr val="FFE9DC"/>
                </a:solidFill>
              </a:defRPr>
            </a:lvl3pPr>
            <a:lvl4pPr lvl="3" algn="ctr" rtl="0">
              <a:lnSpc>
                <a:spcPct val="100000"/>
              </a:lnSpc>
              <a:spcBef>
                <a:spcPts val="0"/>
              </a:spcBef>
              <a:spcAft>
                <a:spcPts val="0"/>
              </a:spcAft>
              <a:buClr>
                <a:srgbClr val="FFE9DC"/>
              </a:buClr>
              <a:buSzPts val="1800"/>
              <a:buNone/>
              <a:defRPr sz="2400">
                <a:solidFill>
                  <a:srgbClr val="FFE9DC"/>
                </a:solidFill>
              </a:defRPr>
            </a:lvl4pPr>
            <a:lvl5pPr lvl="4" algn="ctr" rtl="0">
              <a:lnSpc>
                <a:spcPct val="100000"/>
              </a:lnSpc>
              <a:spcBef>
                <a:spcPts val="0"/>
              </a:spcBef>
              <a:spcAft>
                <a:spcPts val="0"/>
              </a:spcAft>
              <a:buClr>
                <a:srgbClr val="FFE9DC"/>
              </a:buClr>
              <a:buSzPts val="1800"/>
              <a:buNone/>
              <a:defRPr sz="2400">
                <a:solidFill>
                  <a:srgbClr val="FFE9DC"/>
                </a:solidFill>
              </a:defRPr>
            </a:lvl5pPr>
            <a:lvl6pPr lvl="5" algn="ctr" rtl="0">
              <a:lnSpc>
                <a:spcPct val="100000"/>
              </a:lnSpc>
              <a:spcBef>
                <a:spcPts val="0"/>
              </a:spcBef>
              <a:spcAft>
                <a:spcPts val="0"/>
              </a:spcAft>
              <a:buClr>
                <a:srgbClr val="FFE9DC"/>
              </a:buClr>
              <a:buSzPts val="1800"/>
              <a:buNone/>
              <a:defRPr sz="2400">
                <a:solidFill>
                  <a:srgbClr val="FFE9DC"/>
                </a:solidFill>
              </a:defRPr>
            </a:lvl6pPr>
            <a:lvl7pPr lvl="6" algn="ctr" rtl="0">
              <a:lnSpc>
                <a:spcPct val="100000"/>
              </a:lnSpc>
              <a:spcBef>
                <a:spcPts val="0"/>
              </a:spcBef>
              <a:spcAft>
                <a:spcPts val="0"/>
              </a:spcAft>
              <a:buClr>
                <a:srgbClr val="FFE9DC"/>
              </a:buClr>
              <a:buSzPts val="1800"/>
              <a:buNone/>
              <a:defRPr sz="2400">
                <a:solidFill>
                  <a:srgbClr val="FFE9DC"/>
                </a:solidFill>
              </a:defRPr>
            </a:lvl7pPr>
            <a:lvl8pPr lvl="7" algn="ctr" rtl="0">
              <a:lnSpc>
                <a:spcPct val="100000"/>
              </a:lnSpc>
              <a:spcBef>
                <a:spcPts val="0"/>
              </a:spcBef>
              <a:spcAft>
                <a:spcPts val="0"/>
              </a:spcAft>
              <a:buClr>
                <a:srgbClr val="FFE9DC"/>
              </a:buClr>
              <a:buSzPts val="1800"/>
              <a:buNone/>
              <a:defRPr sz="2400">
                <a:solidFill>
                  <a:srgbClr val="FFE9DC"/>
                </a:solidFill>
              </a:defRPr>
            </a:lvl8pPr>
            <a:lvl9pPr lvl="8" algn="ctr" rtl="0">
              <a:lnSpc>
                <a:spcPct val="100000"/>
              </a:lnSpc>
              <a:spcBef>
                <a:spcPts val="0"/>
              </a:spcBef>
              <a:spcAft>
                <a:spcPts val="0"/>
              </a:spcAft>
              <a:buClr>
                <a:srgbClr val="FFE9DC"/>
              </a:buClr>
              <a:buSzPts val="1800"/>
              <a:buNone/>
              <a:defRPr sz="2400">
                <a:solidFill>
                  <a:srgbClr val="FFE9DC"/>
                </a:solidFill>
              </a:defRPr>
            </a:lvl9pPr>
          </a:lstStyle>
          <a:p>
            <a:endParaRPr/>
          </a:p>
        </p:txBody>
      </p:sp>
    </p:spTree>
    <p:extLst>
      <p:ext uri="{BB962C8B-B14F-4D97-AF65-F5344CB8AC3E}">
        <p14:creationId xmlns:p14="http://schemas.microsoft.com/office/powerpoint/2010/main" val="386548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grpSp>
        <p:nvGrpSpPr>
          <p:cNvPr id="40" name="Google Shape;40;p3"/>
          <p:cNvGrpSpPr/>
          <p:nvPr/>
        </p:nvGrpSpPr>
        <p:grpSpPr>
          <a:xfrm>
            <a:off x="0" y="196401"/>
            <a:ext cx="12192000" cy="6416100"/>
            <a:chOff x="0" y="147300"/>
            <a:chExt cx="9144000" cy="4812075"/>
          </a:xfrm>
        </p:grpSpPr>
        <p:cxnSp>
          <p:nvCxnSpPr>
            <p:cNvPr id="41" name="Google Shape;41;p3"/>
            <p:cNvCxnSpPr/>
            <p:nvPr/>
          </p:nvCxnSpPr>
          <p:spPr>
            <a:xfrm>
              <a:off x="0" y="1473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42" name="Google Shape;42;p3"/>
            <p:cNvCxnSpPr/>
            <p:nvPr/>
          </p:nvCxnSpPr>
          <p:spPr>
            <a:xfrm>
              <a:off x="0" y="6819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43" name="Google Shape;43;p3"/>
            <p:cNvCxnSpPr/>
            <p:nvPr/>
          </p:nvCxnSpPr>
          <p:spPr>
            <a:xfrm>
              <a:off x="0" y="12166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44" name="Google Shape;44;p3"/>
            <p:cNvCxnSpPr/>
            <p:nvPr/>
          </p:nvCxnSpPr>
          <p:spPr>
            <a:xfrm>
              <a:off x="0" y="17513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45" name="Google Shape;45;p3"/>
            <p:cNvCxnSpPr/>
            <p:nvPr/>
          </p:nvCxnSpPr>
          <p:spPr>
            <a:xfrm>
              <a:off x="0" y="22860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46" name="Google Shape;46;p3"/>
            <p:cNvCxnSpPr/>
            <p:nvPr/>
          </p:nvCxnSpPr>
          <p:spPr>
            <a:xfrm>
              <a:off x="0" y="28206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47" name="Google Shape;47;p3"/>
            <p:cNvCxnSpPr/>
            <p:nvPr/>
          </p:nvCxnSpPr>
          <p:spPr>
            <a:xfrm>
              <a:off x="0" y="33553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48" name="Google Shape;48;p3"/>
            <p:cNvCxnSpPr/>
            <p:nvPr/>
          </p:nvCxnSpPr>
          <p:spPr>
            <a:xfrm>
              <a:off x="0" y="38900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49" name="Google Shape;49;p3"/>
            <p:cNvCxnSpPr/>
            <p:nvPr/>
          </p:nvCxnSpPr>
          <p:spPr>
            <a:xfrm>
              <a:off x="0" y="44247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50" name="Google Shape;50;p3"/>
            <p:cNvCxnSpPr/>
            <p:nvPr/>
          </p:nvCxnSpPr>
          <p:spPr>
            <a:xfrm>
              <a:off x="0" y="4959375"/>
              <a:ext cx="9144000" cy="0"/>
            </a:xfrm>
            <a:prstGeom prst="straightConnector1">
              <a:avLst/>
            </a:prstGeom>
            <a:noFill/>
            <a:ln w="19050" cap="flat" cmpd="sng">
              <a:solidFill>
                <a:srgbClr val="F7607D"/>
              </a:solidFill>
              <a:prstDash val="solid"/>
              <a:round/>
              <a:headEnd type="none" w="med" len="med"/>
              <a:tailEnd type="none" w="med" len="med"/>
            </a:ln>
          </p:spPr>
        </p:cxnSp>
      </p:grpSp>
      <p:sp>
        <p:nvSpPr>
          <p:cNvPr id="51" name="Google Shape;51;p3"/>
          <p:cNvSpPr/>
          <p:nvPr/>
        </p:nvSpPr>
        <p:spPr>
          <a:xfrm rot="5400000" flipH="1">
            <a:off x="3093333" y="-2120633"/>
            <a:ext cx="6011200" cy="11011600"/>
          </a:xfrm>
          <a:prstGeom prst="round2SameRect">
            <a:avLst>
              <a:gd name="adj1" fmla="val 6483"/>
              <a:gd name="adj2" fmla="val 0"/>
            </a:avLst>
          </a:prstGeom>
          <a:solidFill>
            <a:schemeClr val="lt1"/>
          </a:solidFill>
          <a:ln>
            <a:noFill/>
          </a:ln>
          <a:effectLst>
            <a:outerShdw blurRad="142875" dist="104775" dir="2160000" algn="bl" rotWithShape="0">
              <a:srgbClr val="512651">
                <a:alpha val="3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 name="Google Shape;52;p3"/>
          <p:cNvGrpSpPr/>
          <p:nvPr/>
        </p:nvGrpSpPr>
        <p:grpSpPr>
          <a:xfrm>
            <a:off x="1151167" y="776433"/>
            <a:ext cx="9781879" cy="5135884"/>
            <a:chOff x="863375" y="582324"/>
            <a:chExt cx="7336409" cy="3851913"/>
          </a:xfrm>
        </p:grpSpPr>
        <p:sp>
          <p:nvSpPr>
            <p:cNvPr id="53" name="Google Shape;53;p3"/>
            <p:cNvSpPr/>
            <p:nvPr/>
          </p:nvSpPr>
          <p:spPr>
            <a:xfrm>
              <a:off x="7565066" y="685971"/>
              <a:ext cx="418261" cy="412804"/>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994191" y="3416821"/>
              <a:ext cx="418261" cy="412804"/>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2314563" y="4283261"/>
              <a:ext cx="149584" cy="150976"/>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8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5858425" y="3721636"/>
              <a:ext cx="149584" cy="150976"/>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4796850" y="958225"/>
              <a:ext cx="149573" cy="150976"/>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50200" y="2015549"/>
              <a:ext cx="149584" cy="150976"/>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6772275" y="733299"/>
              <a:ext cx="149584" cy="150976"/>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863375" y="816886"/>
              <a:ext cx="149584" cy="150976"/>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2464138" y="582324"/>
              <a:ext cx="149584" cy="150976"/>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8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4225438" y="4083961"/>
              <a:ext cx="149584" cy="150976"/>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 name="Google Shape;63;p3"/>
          <p:cNvSpPr txBox="1">
            <a:spLocks noGrp="1"/>
          </p:cNvSpPr>
          <p:nvPr>
            <p:ph type="title"/>
          </p:nvPr>
        </p:nvSpPr>
        <p:spPr>
          <a:xfrm>
            <a:off x="3515667" y="1967451"/>
            <a:ext cx="5844800" cy="1792000"/>
          </a:xfrm>
          <a:prstGeom prst="rect">
            <a:avLst/>
          </a:prstGeom>
          <a:solidFill>
            <a:schemeClr val="dk1"/>
          </a:solidFill>
        </p:spPr>
        <p:txBody>
          <a:bodyPr spcFirstLastPara="1" wrap="square" lIns="91425" tIns="91425" rIns="91425" bIns="91425" anchor="ctr" anchorCtr="0">
            <a:noAutofit/>
          </a:bodyPr>
          <a:lstStyle>
            <a:lvl1pPr lvl="0">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4" name="Google Shape;64;p3"/>
          <p:cNvSpPr txBox="1">
            <a:spLocks noGrp="1"/>
          </p:cNvSpPr>
          <p:nvPr>
            <p:ph type="title" idx="2" hasCustomPrompt="1"/>
          </p:nvPr>
        </p:nvSpPr>
        <p:spPr>
          <a:xfrm>
            <a:off x="1350600" y="2302251"/>
            <a:ext cx="178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5" name="Google Shape;65;p3"/>
          <p:cNvSpPr txBox="1">
            <a:spLocks noGrp="1"/>
          </p:cNvSpPr>
          <p:nvPr>
            <p:ph type="subTitle" idx="1"/>
          </p:nvPr>
        </p:nvSpPr>
        <p:spPr>
          <a:xfrm>
            <a:off x="3515667" y="3963151"/>
            <a:ext cx="32296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b="1"/>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65392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6"/>
        <p:cNvGrpSpPr/>
        <p:nvPr/>
      </p:nvGrpSpPr>
      <p:grpSpPr>
        <a:xfrm>
          <a:off x="0" y="0"/>
          <a:ext cx="0" cy="0"/>
          <a:chOff x="0" y="0"/>
          <a:chExt cx="0" cy="0"/>
        </a:xfrm>
      </p:grpSpPr>
      <p:grpSp>
        <p:nvGrpSpPr>
          <p:cNvPr id="67" name="Google Shape;67;p4"/>
          <p:cNvGrpSpPr/>
          <p:nvPr/>
        </p:nvGrpSpPr>
        <p:grpSpPr>
          <a:xfrm>
            <a:off x="0" y="196401"/>
            <a:ext cx="12192000" cy="6416100"/>
            <a:chOff x="0" y="147300"/>
            <a:chExt cx="9144000" cy="4812075"/>
          </a:xfrm>
        </p:grpSpPr>
        <p:cxnSp>
          <p:nvCxnSpPr>
            <p:cNvPr id="68" name="Google Shape;68;p4"/>
            <p:cNvCxnSpPr/>
            <p:nvPr/>
          </p:nvCxnSpPr>
          <p:spPr>
            <a:xfrm>
              <a:off x="0" y="1473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69" name="Google Shape;69;p4"/>
            <p:cNvCxnSpPr/>
            <p:nvPr/>
          </p:nvCxnSpPr>
          <p:spPr>
            <a:xfrm>
              <a:off x="0" y="6819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0" name="Google Shape;70;p4"/>
            <p:cNvCxnSpPr/>
            <p:nvPr/>
          </p:nvCxnSpPr>
          <p:spPr>
            <a:xfrm>
              <a:off x="0" y="12166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1" name="Google Shape;71;p4"/>
            <p:cNvCxnSpPr/>
            <p:nvPr/>
          </p:nvCxnSpPr>
          <p:spPr>
            <a:xfrm>
              <a:off x="0" y="17513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2" name="Google Shape;72;p4"/>
            <p:cNvCxnSpPr/>
            <p:nvPr/>
          </p:nvCxnSpPr>
          <p:spPr>
            <a:xfrm>
              <a:off x="0" y="22860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3" name="Google Shape;73;p4"/>
            <p:cNvCxnSpPr/>
            <p:nvPr/>
          </p:nvCxnSpPr>
          <p:spPr>
            <a:xfrm>
              <a:off x="0" y="28206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4" name="Google Shape;74;p4"/>
            <p:cNvCxnSpPr/>
            <p:nvPr/>
          </p:nvCxnSpPr>
          <p:spPr>
            <a:xfrm>
              <a:off x="0" y="33553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5" name="Google Shape;75;p4"/>
            <p:cNvCxnSpPr/>
            <p:nvPr/>
          </p:nvCxnSpPr>
          <p:spPr>
            <a:xfrm>
              <a:off x="0" y="38900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6" name="Google Shape;76;p4"/>
            <p:cNvCxnSpPr/>
            <p:nvPr/>
          </p:nvCxnSpPr>
          <p:spPr>
            <a:xfrm>
              <a:off x="0" y="44247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7" name="Google Shape;77;p4"/>
            <p:cNvCxnSpPr/>
            <p:nvPr/>
          </p:nvCxnSpPr>
          <p:spPr>
            <a:xfrm>
              <a:off x="0" y="4959375"/>
              <a:ext cx="9144000" cy="0"/>
            </a:xfrm>
            <a:prstGeom prst="straightConnector1">
              <a:avLst/>
            </a:prstGeom>
            <a:noFill/>
            <a:ln w="19050" cap="flat" cmpd="sng">
              <a:solidFill>
                <a:srgbClr val="F7607D"/>
              </a:solidFill>
              <a:prstDash val="solid"/>
              <a:round/>
              <a:headEnd type="none" w="med" len="med"/>
              <a:tailEnd type="none" w="med" len="med"/>
            </a:ln>
          </p:spPr>
        </p:cxnSp>
      </p:grpSp>
      <p:sp>
        <p:nvSpPr>
          <p:cNvPr id="78" name="Google Shape;78;p4"/>
          <p:cNvSpPr/>
          <p:nvPr/>
        </p:nvSpPr>
        <p:spPr>
          <a:xfrm rot="5400000" flipH="1">
            <a:off x="3093333" y="-2120633"/>
            <a:ext cx="6011200" cy="11011600"/>
          </a:xfrm>
          <a:prstGeom prst="round2SameRect">
            <a:avLst>
              <a:gd name="adj1" fmla="val 6483"/>
              <a:gd name="adj2" fmla="val 0"/>
            </a:avLst>
          </a:prstGeom>
          <a:solidFill>
            <a:srgbClr val="FFE9DC"/>
          </a:solidFill>
          <a:ln>
            <a:noFill/>
          </a:ln>
          <a:effectLst>
            <a:outerShdw blurRad="142875" dist="104775" dir="2160000" algn="bl" rotWithShape="0">
              <a:srgbClr val="512651">
                <a:alpha val="3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4"/>
              </a:buClr>
              <a:buSzPts val="1400"/>
              <a:buAutoNum type="arabicPeriod"/>
              <a:defRPr sz="1733">
                <a:solidFill>
                  <a:schemeClr val="accent4"/>
                </a:solidFill>
              </a:defRPr>
            </a:lvl1pPr>
            <a:lvl2pPr marL="1219170" lvl="1" indent="-423323" rtl="0">
              <a:lnSpc>
                <a:spcPct val="100000"/>
              </a:lnSpc>
              <a:spcBef>
                <a:spcPts val="0"/>
              </a:spcBef>
              <a:spcAft>
                <a:spcPts val="0"/>
              </a:spcAft>
              <a:buClr>
                <a:schemeClr val="accent4"/>
              </a:buClr>
              <a:buSzPts val="1400"/>
              <a:buAutoNum type="alphaLcPeriod"/>
              <a:defRPr>
                <a:solidFill>
                  <a:schemeClr val="accent4"/>
                </a:solidFill>
              </a:defRPr>
            </a:lvl2pPr>
            <a:lvl3pPr marL="1828754" lvl="2" indent="-423323" rtl="0">
              <a:lnSpc>
                <a:spcPct val="100000"/>
              </a:lnSpc>
              <a:spcBef>
                <a:spcPts val="0"/>
              </a:spcBef>
              <a:spcAft>
                <a:spcPts val="0"/>
              </a:spcAft>
              <a:buClr>
                <a:schemeClr val="accent4"/>
              </a:buClr>
              <a:buSzPts val="1400"/>
              <a:buAutoNum type="romanLcPeriod"/>
              <a:defRPr>
                <a:solidFill>
                  <a:schemeClr val="accent4"/>
                </a:solidFill>
              </a:defRPr>
            </a:lvl3pPr>
            <a:lvl4pPr marL="2438339" lvl="3" indent="-423323" rtl="0">
              <a:lnSpc>
                <a:spcPct val="100000"/>
              </a:lnSpc>
              <a:spcBef>
                <a:spcPts val="0"/>
              </a:spcBef>
              <a:spcAft>
                <a:spcPts val="0"/>
              </a:spcAft>
              <a:buClr>
                <a:schemeClr val="accent4"/>
              </a:buClr>
              <a:buSzPts val="1400"/>
              <a:buAutoNum type="arabicPeriod"/>
              <a:defRPr>
                <a:solidFill>
                  <a:schemeClr val="accent4"/>
                </a:solidFill>
              </a:defRPr>
            </a:lvl4pPr>
            <a:lvl5pPr marL="3047924" lvl="4" indent="-423323" rtl="0">
              <a:lnSpc>
                <a:spcPct val="100000"/>
              </a:lnSpc>
              <a:spcBef>
                <a:spcPts val="0"/>
              </a:spcBef>
              <a:spcAft>
                <a:spcPts val="0"/>
              </a:spcAft>
              <a:buClr>
                <a:schemeClr val="accent4"/>
              </a:buClr>
              <a:buSzPts val="1400"/>
              <a:buAutoNum type="alphaLcPeriod"/>
              <a:defRPr>
                <a:solidFill>
                  <a:schemeClr val="accent4"/>
                </a:solidFill>
              </a:defRPr>
            </a:lvl5pPr>
            <a:lvl6pPr marL="3657509" lvl="5" indent="-423323" rtl="0">
              <a:lnSpc>
                <a:spcPct val="100000"/>
              </a:lnSpc>
              <a:spcBef>
                <a:spcPts val="0"/>
              </a:spcBef>
              <a:spcAft>
                <a:spcPts val="0"/>
              </a:spcAft>
              <a:buClr>
                <a:schemeClr val="accent4"/>
              </a:buClr>
              <a:buSzPts val="1400"/>
              <a:buAutoNum type="romanLcPeriod"/>
              <a:defRPr>
                <a:solidFill>
                  <a:schemeClr val="accent4"/>
                </a:solidFill>
              </a:defRPr>
            </a:lvl6pPr>
            <a:lvl7pPr marL="4267093" lvl="6" indent="-423323" rtl="0">
              <a:lnSpc>
                <a:spcPct val="100000"/>
              </a:lnSpc>
              <a:spcBef>
                <a:spcPts val="0"/>
              </a:spcBef>
              <a:spcAft>
                <a:spcPts val="0"/>
              </a:spcAft>
              <a:buClr>
                <a:schemeClr val="accent4"/>
              </a:buClr>
              <a:buSzPts val="1400"/>
              <a:buAutoNum type="arabicPeriod"/>
              <a:defRPr>
                <a:solidFill>
                  <a:schemeClr val="accent4"/>
                </a:solidFill>
              </a:defRPr>
            </a:lvl7pPr>
            <a:lvl8pPr marL="4876678" lvl="7" indent="-423323" rtl="0">
              <a:lnSpc>
                <a:spcPct val="100000"/>
              </a:lnSpc>
              <a:spcBef>
                <a:spcPts val="0"/>
              </a:spcBef>
              <a:spcAft>
                <a:spcPts val="0"/>
              </a:spcAft>
              <a:buClr>
                <a:schemeClr val="accent4"/>
              </a:buClr>
              <a:buSzPts val="1400"/>
              <a:buAutoNum type="alphaLcPeriod"/>
              <a:defRPr>
                <a:solidFill>
                  <a:schemeClr val="accent4"/>
                </a:solidFill>
              </a:defRPr>
            </a:lvl8pPr>
            <a:lvl9pPr marL="5486263" lvl="8" indent="-423323" rtl="0">
              <a:lnSpc>
                <a:spcPct val="100000"/>
              </a:lnSpc>
              <a:spcBef>
                <a:spcPts val="0"/>
              </a:spcBef>
              <a:spcAft>
                <a:spcPts val="0"/>
              </a:spcAft>
              <a:buClr>
                <a:schemeClr val="accent4"/>
              </a:buClr>
              <a:buSzPts val="1400"/>
              <a:buAutoNum type="romanLcPeriod"/>
              <a:defRPr>
                <a:solidFill>
                  <a:schemeClr val="accent4"/>
                </a:solidFill>
              </a:defRPr>
            </a:lvl9pPr>
          </a:lstStyle>
          <a:p>
            <a:endParaRPr/>
          </a:p>
        </p:txBody>
      </p:sp>
      <p:sp>
        <p:nvSpPr>
          <p:cNvPr id="80" name="Google Shape;80;p4"/>
          <p:cNvSpPr/>
          <p:nvPr/>
        </p:nvSpPr>
        <p:spPr>
          <a:xfrm>
            <a:off x="915589" y="4607462"/>
            <a:ext cx="557681" cy="55040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BD6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4"/>
          <p:cNvSpPr/>
          <p:nvPr/>
        </p:nvSpPr>
        <p:spPr>
          <a:xfrm>
            <a:off x="11138800" y="3844532"/>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A9D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853734" y="2269615"/>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B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4"/>
          <p:cNvSpPr/>
          <p:nvPr/>
        </p:nvSpPr>
        <p:spPr>
          <a:xfrm>
            <a:off x="10130451" y="5890532"/>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4"/>
          <p:cNvSpPr txBox="1">
            <a:spLocks noGrp="1"/>
          </p:cNvSpPr>
          <p:nvPr>
            <p:ph type="title"/>
          </p:nvPr>
        </p:nvSpPr>
        <p:spPr>
          <a:xfrm>
            <a:off x="953467" y="526800"/>
            <a:ext cx="9170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5" name="Google Shape;85;p4"/>
          <p:cNvSpPr/>
          <p:nvPr/>
        </p:nvSpPr>
        <p:spPr>
          <a:xfrm>
            <a:off x="593133" y="1335500"/>
            <a:ext cx="11011600" cy="88400"/>
          </a:xfrm>
          <a:prstGeom prst="rect">
            <a:avLst/>
          </a:prstGeom>
          <a:solidFill>
            <a:srgbClr val="7182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17718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0"/>
        <p:cNvGrpSpPr/>
        <p:nvPr/>
      </p:nvGrpSpPr>
      <p:grpSpPr>
        <a:xfrm>
          <a:off x="0" y="0"/>
          <a:ext cx="0" cy="0"/>
          <a:chOff x="0" y="0"/>
          <a:chExt cx="0" cy="0"/>
        </a:xfrm>
      </p:grpSpPr>
      <p:grpSp>
        <p:nvGrpSpPr>
          <p:cNvPr id="151" name="Google Shape;151;p8"/>
          <p:cNvGrpSpPr/>
          <p:nvPr/>
        </p:nvGrpSpPr>
        <p:grpSpPr>
          <a:xfrm>
            <a:off x="0" y="196401"/>
            <a:ext cx="12192000" cy="6416100"/>
            <a:chOff x="0" y="147300"/>
            <a:chExt cx="9144000" cy="4812075"/>
          </a:xfrm>
        </p:grpSpPr>
        <p:cxnSp>
          <p:nvCxnSpPr>
            <p:cNvPr id="152" name="Google Shape;152;p8"/>
            <p:cNvCxnSpPr/>
            <p:nvPr/>
          </p:nvCxnSpPr>
          <p:spPr>
            <a:xfrm>
              <a:off x="0" y="1473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53" name="Google Shape;153;p8"/>
            <p:cNvCxnSpPr/>
            <p:nvPr/>
          </p:nvCxnSpPr>
          <p:spPr>
            <a:xfrm>
              <a:off x="0" y="6819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54" name="Google Shape;154;p8"/>
            <p:cNvCxnSpPr/>
            <p:nvPr/>
          </p:nvCxnSpPr>
          <p:spPr>
            <a:xfrm>
              <a:off x="0" y="12166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55" name="Google Shape;155;p8"/>
            <p:cNvCxnSpPr/>
            <p:nvPr/>
          </p:nvCxnSpPr>
          <p:spPr>
            <a:xfrm>
              <a:off x="0" y="17513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56" name="Google Shape;156;p8"/>
            <p:cNvCxnSpPr/>
            <p:nvPr/>
          </p:nvCxnSpPr>
          <p:spPr>
            <a:xfrm>
              <a:off x="0" y="22860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57" name="Google Shape;157;p8"/>
            <p:cNvCxnSpPr/>
            <p:nvPr/>
          </p:nvCxnSpPr>
          <p:spPr>
            <a:xfrm>
              <a:off x="0" y="28206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58" name="Google Shape;158;p8"/>
            <p:cNvCxnSpPr/>
            <p:nvPr/>
          </p:nvCxnSpPr>
          <p:spPr>
            <a:xfrm>
              <a:off x="0" y="33553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59" name="Google Shape;159;p8"/>
            <p:cNvCxnSpPr/>
            <p:nvPr/>
          </p:nvCxnSpPr>
          <p:spPr>
            <a:xfrm>
              <a:off x="0" y="38900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60" name="Google Shape;160;p8"/>
            <p:cNvCxnSpPr/>
            <p:nvPr/>
          </p:nvCxnSpPr>
          <p:spPr>
            <a:xfrm>
              <a:off x="0" y="44247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61" name="Google Shape;161;p8"/>
            <p:cNvCxnSpPr/>
            <p:nvPr/>
          </p:nvCxnSpPr>
          <p:spPr>
            <a:xfrm>
              <a:off x="0" y="4959375"/>
              <a:ext cx="9144000" cy="0"/>
            </a:xfrm>
            <a:prstGeom prst="straightConnector1">
              <a:avLst/>
            </a:prstGeom>
            <a:noFill/>
            <a:ln w="19050" cap="flat" cmpd="sng">
              <a:solidFill>
                <a:srgbClr val="F7607D"/>
              </a:solidFill>
              <a:prstDash val="solid"/>
              <a:round/>
              <a:headEnd type="none" w="med" len="med"/>
              <a:tailEnd type="none" w="med" len="med"/>
            </a:ln>
          </p:spPr>
        </p:cxnSp>
      </p:grpSp>
      <p:sp>
        <p:nvSpPr>
          <p:cNvPr id="162" name="Google Shape;162;p8"/>
          <p:cNvSpPr/>
          <p:nvPr/>
        </p:nvSpPr>
        <p:spPr>
          <a:xfrm rot="-5400000">
            <a:off x="3093333" y="-2120633"/>
            <a:ext cx="6011200" cy="11011600"/>
          </a:xfrm>
          <a:prstGeom prst="round2SameRect">
            <a:avLst>
              <a:gd name="adj1" fmla="val 6483"/>
              <a:gd name="adj2" fmla="val 0"/>
            </a:avLst>
          </a:prstGeom>
          <a:solidFill>
            <a:schemeClr val="lt1"/>
          </a:solidFill>
          <a:ln>
            <a:noFill/>
          </a:ln>
          <a:effectLst>
            <a:outerShdw blurRad="142875" dist="104775" dir="2160000" algn="bl" rotWithShape="0">
              <a:srgbClr val="512651">
                <a:alpha val="3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1223689" y="816695"/>
            <a:ext cx="557681" cy="55040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E9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7721034" y="5818015"/>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4470867" y="1091915"/>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11039100" y="991248"/>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953467" y="3545215"/>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4670284" y="5616715"/>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8C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8"/>
          <p:cNvSpPr/>
          <p:nvPr/>
        </p:nvSpPr>
        <p:spPr>
          <a:xfrm rot="1561176">
            <a:off x="10388952" y="5127045"/>
            <a:ext cx="557689" cy="550408"/>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E9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8687918" y="1393848"/>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1473667" y="5955815"/>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8"/>
          <p:cNvSpPr txBox="1">
            <a:spLocks noGrp="1"/>
          </p:cNvSpPr>
          <p:nvPr>
            <p:ph type="title"/>
          </p:nvPr>
        </p:nvSpPr>
        <p:spPr>
          <a:xfrm>
            <a:off x="2093500" y="2072233"/>
            <a:ext cx="6005600" cy="2960400"/>
          </a:xfrm>
          <a:prstGeom prst="rect">
            <a:avLst/>
          </a:prstGeom>
          <a:solidFill>
            <a:schemeClr val="accent3"/>
          </a:solidFill>
        </p:spPr>
        <p:txBody>
          <a:bodyPr spcFirstLastPara="1" wrap="square" lIns="91425" tIns="91425" rIns="91425" bIns="91425" anchor="ctr" anchorCtr="0">
            <a:noAutofit/>
          </a:bodyPr>
          <a:lstStyle>
            <a:lvl1pPr lvl="0">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2974804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1"/>
        <p:cNvGrpSpPr/>
        <p:nvPr/>
      </p:nvGrpSpPr>
      <p:grpSpPr>
        <a:xfrm>
          <a:off x="0" y="0"/>
          <a:ext cx="0" cy="0"/>
          <a:chOff x="0" y="0"/>
          <a:chExt cx="0" cy="0"/>
        </a:xfrm>
      </p:grpSpPr>
    </p:spTree>
    <p:extLst>
      <p:ext uri="{BB962C8B-B14F-4D97-AF65-F5344CB8AC3E}">
        <p14:creationId xmlns:p14="http://schemas.microsoft.com/office/powerpoint/2010/main" val="3602863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45"/>
        <p:cNvGrpSpPr/>
        <p:nvPr/>
      </p:nvGrpSpPr>
      <p:grpSpPr>
        <a:xfrm>
          <a:off x="0" y="0"/>
          <a:ext cx="0" cy="0"/>
          <a:chOff x="0" y="0"/>
          <a:chExt cx="0" cy="0"/>
        </a:xfrm>
      </p:grpSpPr>
      <p:grpSp>
        <p:nvGrpSpPr>
          <p:cNvPr id="946" name="Google Shape;946;p43"/>
          <p:cNvGrpSpPr/>
          <p:nvPr/>
        </p:nvGrpSpPr>
        <p:grpSpPr>
          <a:xfrm>
            <a:off x="0" y="196401"/>
            <a:ext cx="12192000" cy="6416100"/>
            <a:chOff x="0" y="147300"/>
            <a:chExt cx="9144000" cy="4812075"/>
          </a:xfrm>
        </p:grpSpPr>
        <p:cxnSp>
          <p:nvCxnSpPr>
            <p:cNvPr id="947" name="Google Shape;947;p43"/>
            <p:cNvCxnSpPr/>
            <p:nvPr/>
          </p:nvCxnSpPr>
          <p:spPr>
            <a:xfrm>
              <a:off x="0" y="1473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48" name="Google Shape;948;p43"/>
            <p:cNvCxnSpPr/>
            <p:nvPr/>
          </p:nvCxnSpPr>
          <p:spPr>
            <a:xfrm>
              <a:off x="0" y="6819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49" name="Google Shape;949;p43"/>
            <p:cNvCxnSpPr/>
            <p:nvPr/>
          </p:nvCxnSpPr>
          <p:spPr>
            <a:xfrm>
              <a:off x="0" y="12166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50" name="Google Shape;950;p43"/>
            <p:cNvCxnSpPr/>
            <p:nvPr/>
          </p:nvCxnSpPr>
          <p:spPr>
            <a:xfrm>
              <a:off x="0" y="17513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51" name="Google Shape;951;p43"/>
            <p:cNvCxnSpPr/>
            <p:nvPr/>
          </p:nvCxnSpPr>
          <p:spPr>
            <a:xfrm>
              <a:off x="0" y="22860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52" name="Google Shape;952;p43"/>
            <p:cNvCxnSpPr/>
            <p:nvPr/>
          </p:nvCxnSpPr>
          <p:spPr>
            <a:xfrm>
              <a:off x="0" y="28206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53" name="Google Shape;953;p43"/>
            <p:cNvCxnSpPr/>
            <p:nvPr/>
          </p:nvCxnSpPr>
          <p:spPr>
            <a:xfrm>
              <a:off x="0" y="33553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54" name="Google Shape;954;p43"/>
            <p:cNvCxnSpPr/>
            <p:nvPr/>
          </p:nvCxnSpPr>
          <p:spPr>
            <a:xfrm>
              <a:off x="0" y="38900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55" name="Google Shape;955;p43"/>
            <p:cNvCxnSpPr/>
            <p:nvPr/>
          </p:nvCxnSpPr>
          <p:spPr>
            <a:xfrm>
              <a:off x="0" y="44247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56" name="Google Shape;956;p43"/>
            <p:cNvCxnSpPr/>
            <p:nvPr/>
          </p:nvCxnSpPr>
          <p:spPr>
            <a:xfrm>
              <a:off x="0" y="4959375"/>
              <a:ext cx="9144000" cy="0"/>
            </a:xfrm>
            <a:prstGeom prst="straightConnector1">
              <a:avLst/>
            </a:prstGeom>
            <a:noFill/>
            <a:ln w="19050" cap="flat" cmpd="sng">
              <a:solidFill>
                <a:srgbClr val="F7607D"/>
              </a:solidFill>
              <a:prstDash val="solid"/>
              <a:round/>
              <a:headEnd type="none" w="med" len="med"/>
              <a:tailEnd type="none" w="med" len="med"/>
            </a:ln>
          </p:spPr>
        </p:cxnSp>
      </p:grpSp>
      <p:sp>
        <p:nvSpPr>
          <p:cNvPr id="957" name="Google Shape;957;p43"/>
          <p:cNvSpPr/>
          <p:nvPr/>
        </p:nvSpPr>
        <p:spPr>
          <a:xfrm rot="5400000" flipH="1">
            <a:off x="3093333" y="-2120633"/>
            <a:ext cx="6011200" cy="11011600"/>
          </a:xfrm>
          <a:prstGeom prst="round2SameRect">
            <a:avLst>
              <a:gd name="adj1" fmla="val 6483"/>
              <a:gd name="adj2" fmla="val 0"/>
            </a:avLst>
          </a:prstGeom>
          <a:solidFill>
            <a:srgbClr val="FFE9DC"/>
          </a:solidFill>
          <a:ln>
            <a:noFill/>
          </a:ln>
          <a:effectLst>
            <a:outerShdw blurRad="142875" dist="104775" dir="2160000" algn="bl" rotWithShape="0">
              <a:srgbClr val="512651">
                <a:alpha val="3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8" name="Google Shape;958;p43"/>
          <p:cNvSpPr/>
          <p:nvPr/>
        </p:nvSpPr>
        <p:spPr>
          <a:xfrm>
            <a:off x="1223689" y="1106162"/>
            <a:ext cx="557681" cy="55040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B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9" name="Google Shape;959;p43"/>
          <p:cNvSpPr/>
          <p:nvPr/>
        </p:nvSpPr>
        <p:spPr>
          <a:xfrm>
            <a:off x="7955134" y="612699"/>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0" name="Google Shape;960;p43"/>
          <p:cNvSpPr/>
          <p:nvPr/>
        </p:nvSpPr>
        <p:spPr>
          <a:xfrm>
            <a:off x="4012334" y="806082"/>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1" name="Google Shape;961;p43"/>
          <p:cNvSpPr/>
          <p:nvPr/>
        </p:nvSpPr>
        <p:spPr>
          <a:xfrm>
            <a:off x="11030384" y="3328348"/>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2" name="Google Shape;962;p43"/>
          <p:cNvSpPr/>
          <p:nvPr/>
        </p:nvSpPr>
        <p:spPr>
          <a:xfrm>
            <a:off x="1024267" y="3641682"/>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3" name="Google Shape;963;p43"/>
          <p:cNvSpPr/>
          <p:nvPr/>
        </p:nvSpPr>
        <p:spPr>
          <a:xfrm>
            <a:off x="2648718" y="5849982"/>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8C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4" name="Google Shape;964;p43"/>
          <p:cNvSpPr/>
          <p:nvPr/>
        </p:nvSpPr>
        <p:spPr>
          <a:xfrm rot="1044640">
            <a:off x="10611287" y="1106160"/>
            <a:ext cx="557688" cy="550411"/>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B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5" name="Google Shape;965;p43"/>
          <p:cNvSpPr/>
          <p:nvPr/>
        </p:nvSpPr>
        <p:spPr>
          <a:xfrm>
            <a:off x="6488834" y="5849982"/>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66" name="Google Shape;966;p43"/>
          <p:cNvGrpSpPr/>
          <p:nvPr/>
        </p:nvGrpSpPr>
        <p:grpSpPr>
          <a:xfrm>
            <a:off x="9296354" y="4145792"/>
            <a:ext cx="1734047" cy="1905489"/>
            <a:chOff x="1274050" y="-484869"/>
            <a:chExt cx="809495" cy="889529"/>
          </a:xfrm>
        </p:grpSpPr>
        <p:grpSp>
          <p:nvGrpSpPr>
            <p:cNvPr id="967" name="Google Shape;967;p43"/>
            <p:cNvGrpSpPr/>
            <p:nvPr/>
          </p:nvGrpSpPr>
          <p:grpSpPr>
            <a:xfrm>
              <a:off x="1274050" y="-484869"/>
              <a:ext cx="809495" cy="889529"/>
              <a:chOff x="1440525" y="-342025"/>
              <a:chExt cx="809495" cy="889529"/>
            </a:xfrm>
          </p:grpSpPr>
          <p:sp>
            <p:nvSpPr>
              <p:cNvPr id="968" name="Google Shape;968;p43"/>
              <p:cNvSpPr/>
              <p:nvPr/>
            </p:nvSpPr>
            <p:spPr>
              <a:xfrm>
                <a:off x="1459121" y="-318931"/>
                <a:ext cx="790899" cy="866435"/>
              </a:xfrm>
              <a:custGeom>
                <a:avLst/>
                <a:gdLst/>
                <a:ahLst/>
                <a:cxnLst/>
                <a:rect l="l" t="t" r="r" b="b"/>
                <a:pathLst>
                  <a:path w="14418" h="15795" extrusionOk="0">
                    <a:moveTo>
                      <a:pt x="11635" y="1"/>
                    </a:moveTo>
                    <a:lnTo>
                      <a:pt x="0" y="2404"/>
                    </a:lnTo>
                    <a:lnTo>
                      <a:pt x="2783" y="15794"/>
                    </a:lnTo>
                    <a:lnTo>
                      <a:pt x="14418" y="13350"/>
                    </a:lnTo>
                    <a:lnTo>
                      <a:pt x="11635"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43"/>
              <p:cNvSpPr/>
              <p:nvPr/>
            </p:nvSpPr>
            <p:spPr>
              <a:xfrm>
                <a:off x="1445023" y="-342025"/>
                <a:ext cx="770054" cy="863582"/>
              </a:xfrm>
              <a:custGeom>
                <a:avLst/>
                <a:gdLst/>
                <a:ahLst/>
                <a:cxnLst/>
                <a:rect l="l" t="t" r="r" b="b"/>
                <a:pathLst>
                  <a:path w="14038" h="15743" extrusionOk="0">
                    <a:moveTo>
                      <a:pt x="11296" y="1"/>
                    </a:moveTo>
                    <a:lnTo>
                      <a:pt x="0" y="2352"/>
                    </a:lnTo>
                    <a:lnTo>
                      <a:pt x="2783" y="15743"/>
                    </a:lnTo>
                    <a:lnTo>
                      <a:pt x="14038" y="13432"/>
                    </a:lnTo>
                    <a:lnTo>
                      <a:pt x="11296"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43"/>
              <p:cNvSpPr/>
              <p:nvPr/>
            </p:nvSpPr>
            <p:spPr>
              <a:xfrm>
                <a:off x="1440525" y="-162485"/>
                <a:ext cx="91279" cy="88097"/>
              </a:xfrm>
              <a:custGeom>
                <a:avLst/>
                <a:gdLst/>
                <a:ahLst/>
                <a:cxnLst/>
                <a:rect l="l" t="t" r="r" b="b"/>
                <a:pathLst>
                  <a:path w="1664" h="1606" extrusionOk="0">
                    <a:moveTo>
                      <a:pt x="835" y="0"/>
                    </a:moveTo>
                    <a:cubicBezTo>
                      <a:pt x="783" y="0"/>
                      <a:pt x="731" y="5"/>
                      <a:pt x="678" y="14"/>
                    </a:cubicBezTo>
                    <a:cubicBezTo>
                      <a:pt x="257" y="106"/>
                      <a:pt x="0" y="527"/>
                      <a:pt x="82" y="1000"/>
                    </a:cubicBezTo>
                    <a:cubicBezTo>
                      <a:pt x="124" y="1297"/>
                      <a:pt x="339" y="1513"/>
                      <a:pt x="596" y="1605"/>
                    </a:cubicBezTo>
                    <a:lnTo>
                      <a:pt x="596" y="1472"/>
                    </a:lnTo>
                    <a:cubicBezTo>
                      <a:pt x="380" y="1390"/>
                      <a:pt x="206" y="1215"/>
                      <a:pt x="165" y="959"/>
                    </a:cubicBezTo>
                    <a:cubicBezTo>
                      <a:pt x="82" y="579"/>
                      <a:pt x="339" y="188"/>
                      <a:pt x="719" y="106"/>
                    </a:cubicBezTo>
                    <a:cubicBezTo>
                      <a:pt x="752" y="103"/>
                      <a:pt x="785" y="101"/>
                      <a:pt x="817" y="101"/>
                    </a:cubicBezTo>
                    <a:cubicBezTo>
                      <a:pt x="1171" y="101"/>
                      <a:pt x="1497" y="303"/>
                      <a:pt x="1582" y="661"/>
                    </a:cubicBezTo>
                    <a:lnTo>
                      <a:pt x="1582" y="743"/>
                    </a:lnTo>
                    <a:cubicBezTo>
                      <a:pt x="1582" y="702"/>
                      <a:pt x="1623" y="702"/>
                      <a:pt x="1623" y="702"/>
                    </a:cubicBezTo>
                    <a:lnTo>
                      <a:pt x="1664" y="702"/>
                    </a:lnTo>
                    <a:lnTo>
                      <a:pt x="1664" y="661"/>
                    </a:lnTo>
                    <a:cubicBezTo>
                      <a:pt x="1591" y="278"/>
                      <a:pt x="1243" y="0"/>
                      <a:pt x="83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43"/>
              <p:cNvSpPr/>
              <p:nvPr/>
            </p:nvSpPr>
            <p:spPr>
              <a:xfrm>
                <a:off x="1463619" y="-42518"/>
                <a:ext cx="91882" cy="87549"/>
              </a:xfrm>
              <a:custGeom>
                <a:avLst/>
                <a:gdLst/>
                <a:ahLst/>
                <a:cxnLst/>
                <a:rect l="l" t="t" r="r" b="b"/>
                <a:pathLst>
                  <a:path w="1675" h="1596" extrusionOk="0">
                    <a:moveTo>
                      <a:pt x="874" y="0"/>
                    </a:moveTo>
                    <a:cubicBezTo>
                      <a:pt x="826" y="0"/>
                      <a:pt x="778" y="5"/>
                      <a:pt x="729" y="14"/>
                    </a:cubicBezTo>
                    <a:cubicBezTo>
                      <a:pt x="298" y="137"/>
                      <a:pt x="0" y="569"/>
                      <a:pt x="93" y="1000"/>
                    </a:cubicBezTo>
                    <a:cubicBezTo>
                      <a:pt x="175" y="1298"/>
                      <a:pt x="391" y="1513"/>
                      <a:pt x="647" y="1595"/>
                    </a:cubicBezTo>
                    <a:lnTo>
                      <a:pt x="606" y="1513"/>
                    </a:lnTo>
                    <a:cubicBezTo>
                      <a:pt x="432" y="1380"/>
                      <a:pt x="257" y="1216"/>
                      <a:pt x="175" y="959"/>
                    </a:cubicBezTo>
                    <a:cubicBezTo>
                      <a:pt x="134" y="569"/>
                      <a:pt x="349" y="189"/>
                      <a:pt x="729" y="137"/>
                    </a:cubicBezTo>
                    <a:cubicBezTo>
                      <a:pt x="779" y="127"/>
                      <a:pt x="828" y="122"/>
                      <a:pt x="876" y="122"/>
                    </a:cubicBezTo>
                    <a:cubicBezTo>
                      <a:pt x="1211" y="122"/>
                      <a:pt x="1510" y="361"/>
                      <a:pt x="1582" y="702"/>
                    </a:cubicBezTo>
                    <a:lnTo>
                      <a:pt x="1582" y="743"/>
                    </a:lnTo>
                    <a:cubicBezTo>
                      <a:pt x="1633" y="743"/>
                      <a:pt x="1633" y="702"/>
                      <a:pt x="1633" y="702"/>
                    </a:cubicBezTo>
                    <a:lnTo>
                      <a:pt x="1674" y="702"/>
                    </a:lnTo>
                    <a:lnTo>
                      <a:pt x="1674" y="651"/>
                    </a:lnTo>
                    <a:cubicBezTo>
                      <a:pt x="1592" y="277"/>
                      <a:pt x="1251" y="0"/>
                      <a:pt x="874"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43"/>
              <p:cNvSpPr/>
              <p:nvPr/>
            </p:nvSpPr>
            <p:spPr>
              <a:xfrm>
                <a:off x="1489511" y="78711"/>
                <a:ext cx="91882" cy="86287"/>
              </a:xfrm>
              <a:custGeom>
                <a:avLst/>
                <a:gdLst/>
                <a:ahLst/>
                <a:cxnLst/>
                <a:rect l="l" t="t" r="r" b="b"/>
                <a:pathLst>
                  <a:path w="1675" h="1573" extrusionOk="0">
                    <a:moveTo>
                      <a:pt x="940" y="0"/>
                    </a:moveTo>
                    <a:cubicBezTo>
                      <a:pt x="871" y="0"/>
                      <a:pt x="801" y="10"/>
                      <a:pt x="730" y="32"/>
                    </a:cubicBezTo>
                    <a:cubicBezTo>
                      <a:pt x="257" y="115"/>
                      <a:pt x="1" y="546"/>
                      <a:pt x="83" y="967"/>
                    </a:cubicBezTo>
                    <a:cubicBezTo>
                      <a:pt x="134" y="1265"/>
                      <a:pt x="340" y="1480"/>
                      <a:pt x="648" y="1573"/>
                    </a:cubicBezTo>
                    <a:lnTo>
                      <a:pt x="596" y="1480"/>
                    </a:lnTo>
                    <a:cubicBezTo>
                      <a:pt x="391" y="1398"/>
                      <a:pt x="216" y="1182"/>
                      <a:pt x="175" y="967"/>
                    </a:cubicBezTo>
                    <a:cubicBezTo>
                      <a:pt x="83" y="546"/>
                      <a:pt x="340" y="197"/>
                      <a:pt x="730" y="115"/>
                    </a:cubicBezTo>
                    <a:cubicBezTo>
                      <a:pt x="778" y="104"/>
                      <a:pt x="826" y="99"/>
                      <a:pt x="874" y="99"/>
                    </a:cubicBezTo>
                    <a:cubicBezTo>
                      <a:pt x="1203" y="99"/>
                      <a:pt x="1510" y="337"/>
                      <a:pt x="1582" y="669"/>
                    </a:cubicBezTo>
                    <a:lnTo>
                      <a:pt x="1582" y="710"/>
                    </a:lnTo>
                    <a:cubicBezTo>
                      <a:pt x="1582" y="710"/>
                      <a:pt x="1623" y="710"/>
                      <a:pt x="1623" y="669"/>
                    </a:cubicBezTo>
                    <a:lnTo>
                      <a:pt x="1674" y="669"/>
                    </a:lnTo>
                    <a:lnTo>
                      <a:pt x="1674" y="628"/>
                    </a:lnTo>
                    <a:cubicBezTo>
                      <a:pt x="1597" y="267"/>
                      <a:pt x="1290" y="0"/>
                      <a:pt x="940"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43"/>
              <p:cNvSpPr/>
              <p:nvPr/>
            </p:nvSpPr>
            <p:spPr>
              <a:xfrm>
                <a:off x="1513153" y="199062"/>
                <a:ext cx="93583" cy="85354"/>
              </a:xfrm>
              <a:custGeom>
                <a:avLst/>
                <a:gdLst/>
                <a:ahLst/>
                <a:cxnLst/>
                <a:rect l="l" t="t" r="r" b="b"/>
                <a:pathLst>
                  <a:path w="1706" h="1556" extrusionOk="0">
                    <a:moveTo>
                      <a:pt x="888" y="0"/>
                    </a:moveTo>
                    <a:cubicBezTo>
                      <a:pt x="836" y="0"/>
                      <a:pt x="783" y="5"/>
                      <a:pt x="730" y="15"/>
                    </a:cubicBezTo>
                    <a:cubicBezTo>
                      <a:pt x="299" y="98"/>
                      <a:pt x="1" y="529"/>
                      <a:pt x="83" y="960"/>
                    </a:cubicBezTo>
                    <a:cubicBezTo>
                      <a:pt x="165" y="1258"/>
                      <a:pt x="381" y="1474"/>
                      <a:pt x="638" y="1556"/>
                    </a:cubicBezTo>
                    <a:lnTo>
                      <a:pt x="638" y="1474"/>
                    </a:lnTo>
                    <a:cubicBezTo>
                      <a:pt x="422" y="1381"/>
                      <a:pt x="258" y="1176"/>
                      <a:pt x="217" y="960"/>
                    </a:cubicBezTo>
                    <a:cubicBezTo>
                      <a:pt x="124" y="570"/>
                      <a:pt x="381" y="190"/>
                      <a:pt x="771" y="98"/>
                    </a:cubicBezTo>
                    <a:cubicBezTo>
                      <a:pt x="819" y="87"/>
                      <a:pt x="867" y="82"/>
                      <a:pt x="915" y="82"/>
                    </a:cubicBezTo>
                    <a:cubicBezTo>
                      <a:pt x="1244" y="82"/>
                      <a:pt x="1546" y="321"/>
                      <a:pt x="1582" y="662"/>
                    </a:cubicBezTo>
                    <a:lnTo>
                      <a:pt x="1623" y="703"/>
                    </a:lnTo>
                    <a:lnTo>
                      <a:pt x="1665" y="703"/>
                    </a:lnTo>
                    <a:lnTo>
                      <a:pt x="1706" y="662"/>
                    </a:lnTo>
                    <a:lnTo>
                      <a:pt x="1706" y="611"/>
                    </a:lnTo>
                    <a:cubicBezTo>
                      <a:pt x="1598" y="243"/>
                      <a:pt x="1254" y="0"/>
                      <a:pt x="888"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43"/>
              <p:cNvSpPr/>
              <p:nvPr/>
            </p:nvSpPr>
            <p:spPr>
              <a:xfrm>
                <a:off x="1539100" y="318810"/>
                <a:ext cx="91279" cy="85574"/>
              </a:xfrm>
              <a:custGeom>
                <a:avLst/>
                <a:gdLst/>
                <a:ahLst/>
                <a:cxnLst/>
                <a:rect l="l" t="t" r="r" b="b"/>
                <a:pathLst>
                  <a:path w="1664" h="1560" extrusionOk="0">
                    <a:moveTo>
                      <a:pt x="894" y="1"/>
                    </a:moveTo>
                    <a:cubicBezTo>
                      <a:pt x="836" y="1"/>
                      <a:pt x="778" y="7"/>
                      <a:pt x="719" y="20"/>
                    </a:cubicBezTo>
                    <a:cubicBezTo>
                      <a:pt x="298" y="102"/>
                      <a:pt x="0" y="533"/>
                      <a:pt x="82" y="954"/>
                    </a:cubicBezTo>
                    <a:cubicBezTo>
                      <a:pt x="124" y="1252"/>
                      <a:pt x="339" y="1468"/>
                      <a:pt x="637" y="1560"/>
                    </a:cubicBezTo>
                    <a:lnTo>
                      <a:pt x="596" y="1468"/>
                    </a:lnTo>
                    <a:cubicBezTo>
                      <a:pt x="380" y="1385"/>
                      <a:pt x="206" y="1170"/>
                      <a:pt x="165" y="954"/>
                    </a:cubicBezTo>
                    <a:cubicBezTo>
                      <a:pt x="82" y="574"/>
                      <a:pt x="339" y="184"/>
                      <a:pt x="719" y="102"/>
                    </a:cubicBezTo>
                    <a:cubicBezTo>
                      <a:pt x="768" y="91"/>
                      <a:pt x="818" y="86"/>
                      <a:pt x="866" y="86"/>
                    </a:cubicBezTo>
                    <a:cubicBezTo>
                      <a:pt x="1201" y="86"/>
                      <a:pt x="1501" y="324"/>
                      <a:pt x="1582" y="656"/>
                    </a:cubicBezTo>
                    <a:lnTo>
                      <a:pt x="1582" y="697"/>
                    </a:lnTo>
                    <a:lnTo>
                      <a:pt x="1623" y="697"/>
                    </a:lnTo>
                    <a:lnTo>
                      <a:pt x="1664" y="656"/>
                    </a:lnTo>
                    <a:cubicBezTo>
                      <a:pt x="1593" y="248"/>
                      <a:pt x="1261" y="1"/>
                      <a:pt x="89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43"/>
              <p:cNvSpPr/>
              <p:nvPr/>
            </p:nvSpPr>
            <p:spPr>
              <a:xfrm>
                <a:off x="1562194" y="428849"/>
                <a:ext cx="91882" cy="85409"/>
              </a:xfrm>
              <a:custGeom>
                <a:avLst/>
                <a:gdLst/>
                <a:ahLst/>
                <a:cxnLst/>
                <a:rect l="l" t="t" r="r" b="b"/>
                <a:pathLst>
                  <a:path w="1675" h="1557" extrusionOk="0">
                    <a:moveTo>
                      <a:pt x="861" y="1"/>
                    </a:moveTo>
                    <a:cubicBezTo>
                      <a:pt x="805" y="1"/>
                      <a:pt x="747" y="6"/>
                      <a:pt x="688" y="16"/>
                    </a:cubicBezTo>
                    <a:cubicBezTo>
                      <a:pt x="257" y="108"/>
                      <a:pt x="0" y="529"/>
                      <a:pt x="93" y="961"/>
                    </a:cubicBezTo>
                    <a:cubicBezTo>
                      <a:pt x="134" y="1259"/>
                      <a:pt x="349" y="1474"/>
                      <a:pt x="606" y="1556"/>
                    </a:cubicBezTo>
                    <a:lnTo>
                      <a:pt x="606" y="1474"/>
                    </a:lnTo>
                    <a:cubicBezTo>
                      <a:pt x="391" y="1392"/>
                      <a:pt x="216" y="1217"/>
                      <a:pt x="175" y="961"/>
                    </a:cubicBezTo>
                    <a:cubicBezTo>
                      <a:pt x="93" y="581"/>
                      <a:pt x="349" y="191"/>
                      <a:pt x="729" y="108"/>
                    </a:cubicBezTo>
                    <a:cubicBezTo>
                      <a:pt x="783" y="96"/>
                      <a:pt x="837" y="90"/>
                      <a:pt x="890" y="90"/>
                    </a:cubicBezTo>
                    <a:cubicBezTo>
                      <a:pt x="1219" y="90"/>
                      <a:pt x="1511" y="327"/>
                      <a:pt x="1582" y="663"/>
                    </a:cubicBezTo>
                    <a:lnTo>
                      <a:pt x="1582" y="704"/>
                    </a:lnTo>
                    <a:lnTo>
                      <a:pt x="1633" y="704"/>
                    </a:lnTo>
                    <a:lnTo>
                      <a:pt x="1674" y="663"/>
                    </a:lnTo>
                    <a:cubicBezTo>
                      <a:pt x="1593" y="249"/>
                      <a:pt x="1260" y="1"/>
                      <a:pt x="861"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6" name="Google Shape;976;p43"/>
            <p:cNvGrpSpPr/>
            <p:nvPr/>
          </p:nvGrpSpPr>
          <p:grpSpPr>
            <a:xfrm>
              <a:off x="1274050" y="-484869"/>
              <a:ext cx="809495" cy="889529"/>
              <a:chOff x="1288125" y="-494425"/>
              <a:chExt cx="809495" cy="889529"/>
            </a:xfrm>
          </p:grpSpPr>
          <p:sp>
            <p:nvSpPr>
              <p:cNvPr id="977" name="Google Shape;977;p43"/>
              <p:cNvSpPr/>
              <p:nvPr/>
            </p:nvSpPr>
            <p:spPr>
              <a:xfrm>
                <a:off x="1306721" y="-471331"/>
                <a:ext cx="790899" cy="866435"/>
              </a:xfrm>
              <a:custGeom>
                <a:avLst/>
                <a:gdLst/>
                <a:ahLst/>
                <a:cxnLst/>
                <a:rect l="l" t="t" r="r" b="b"/>
                <a:pathLst>
                  <a:path w="14418" h="15795" extrusionOk="0">
                    <a:moveTo>
                      <a:pt x="11635" y="1"/>
                    </a:moveTo>
                    <a:lnTo>
                      <a:pt x="0" y="2404"/>
                    </a:lnTo>
                    <a:lnTo>
                      <a:pt x="2783" y="15794"/>
                    </a:lnTo>
                    <a:lnTo>
                      <a:pt x="14418" y="13350"/>
                    </a:lnTo>
                    <a:lnTo>
                      <a:pt x="116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43"/>
              <p:cNvSpPr/>
              <p:nvPr/>
            </p:nvSpPr>
            <p:spPr>
              <a:xfrm>
                <a:off x="1292623" y="-494425"/>
                <a:ext cx="770054" cy="863582"/>
              </a:xfrm>
              <a:custGeom>
                <a:avLst/>
                <a:gdLst/>
                <a:ahLst/>
                <a:cxnLst/>
                <a:rect l="l" t="t" r="r" b="b"/>
                <a:pathLst>
                  <a:path w="14038" h="15743" extrusionOk="0">
                    <a:moveTo>
                      <a:pt x="11296" y="1"/>
                    </a:moveTo>
                    <a:lnTo>
                      <a:pt x="0" y="2352"/>
                    </a:lnTo>
                    <a:lnTo>
                      <a:pt x="2783" y="15743"/>
                    </a:lnTo>
                    <a:lnTo>
                      <a:pt x="14038" y="13432"/>
                    </a:lnTo>
                    <a:lnTo>
                      <a:pt x="112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43"/>
              <p:cNvSpPr/>
              <p:nvPr/>
            </p:nvSpPr>
            <p:spPr>
              <a:xfrm>
                <a:off x="1332613" y="-335346"/>
                <a:ext cx="65387" cy="61602"/>
              </a:xfrm>
              <a:custGeom>
                <a:avLst/>
                <a:gdLst/>
                <a:ahLst/>
                <a:cxnLst/>
                <a:rect l="l" t="t" r="r" b="b"/>
                <a:pathLst>
                  <a:path w="1192" h="1123" extrusionOk="0">
                    <a:moveTo>
                      <a:pt x="604" y="1"/>
                    </a:moveTo>
                    <a:cubicBezTo>
                      <a:pt x="574" y="1"/>
                      <a:pt x="544" y="3"/>
                      <a:pt x="514" y="7"/>
                    </a:cubicBezTo>
                    <a:cubicBezTo>
                      <a:pt x="165" y="89"/>
                      <a:pt x="1" y="387"/>
                      <a:pt x="42" y="695"/>
                    </a:cubicBezTo>
                    <a:cubicBezTo>
                      <a:pt x="115" y="962"/>
                      <a:pt x="363" y="1122"/>
                      <a:pt x="636" y="1122"/>
                    </a:cubicBezTo>
                    <a:cubicBezTo>
                      <a:pt x="667" y="1122"/>
                      <a:pt x="698" y="1120"/>
                      <a:pt x="730" y="1116"/>
                    </a:cubicBezTo>
                    <a:cubicBezTo>
                      <a:pt x="1027" y="1034"/>
                      <a:pt x="1192" y="736"/>
                      <a:pt x="1151" y="438"/>
                    </a:cubicBezTo>
                    <a:cubicBezTo>
                      <a:pt x="1114" y="161"/>
                      <a:pt x="870"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43"/>
              <p:cNvSpPr/>
              <p:nvPr/>
            </p:nvSpPr>
            <p:spPr>
              <a:xfrm>
                <a:off x="1358504" y="-215927"/>
                <a:ext cx="65442" cy="62151"/>
              </a:xfrm>
              <a:custGeom>
                <a:avLst/>
                <a:gdLst/>
                <a:ahLst/>
                <a:cxnLst/>
                <a:rect l="l" t="t" r="r" b="b"/>
                <a:pathLst>
                  <a:path w="1193" h="1133" extrusionOk="0">
                    <a:moveTo>
                      <a:pt x="552" y="1"/>
                    </a:moveTo>
                    <a:cubicBezTo>
                      <a:pt x="523" y="1"/>
                      <a:pt x="493" y="3"/>
                      <a:pt x="463" y="7"/>
                    </a:cubicBezTo>
                    <a:cubicBezTo>
                      <a:pt x="165" y="99"/>
                      <a:pt x="1" y="397"/>
                      <a:pt x="42" y="695"/>
                    </a:cubicBezTo>
                    <a:cubicBezTo>
                      <a:pt x="79" y="964"/>
                      <a:pt x="325" y="1132"/>
                      <a:pt x="592" y="1132"/>
                    </a:cubicBezTo>
                    <a:cubicBezTo>
                      <a:pt x="621" y="1132"/>
                      <a:pt x="650" y="1130"/>
                      <a:pt x="679" y="1126"/>
                    </a:cubicBezTo>
                    <a:cubicBezTo>
                      <a:pt x="976" y="1034"/>
                      <a:pt x="1192" y="777"/>
                      <a:pt x="1151" y="438"/>
                    </a:cubicBezTo>
                    <a:cubicBezTo>
                      <a:pt x="1077" y="169"/>
                      <a:pt x="827" y="1"/>
                      <a:pt x="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43"/>
              <p:cNvSpPr/>
              <p:nvPr/>
            </p:nvSpPr>
            <p:spPr>
              <a:xfrm>
                <a:off x="1381598" y="-95850"/>
                <a:ext cx="68240" cy="61492"/>
              </a:xfrm>
              <a:custGeom>
                <a:avLst/>
                <a:gdLst/>
                <a:ahLst/>
                <a:cxnLst/>
                <a:rect l="l" t="t" r="r" b="b"/>
                <a:pathLst>
                  <a:path w="1244" h="1121" extrusionOk="0">
                    <a:moveTo>
                      <a:pt x="588" y="0"/>
                    </a:moveTo>
                    <a:cubicBezTo>
                      <a:pt x="563" y="0"/>
                      <a:pt x="539" y="2"/>
                      <a:pt x="514" y="5"/>
                    </a:cubicBezTo>
                    <a:cubicBezTo>
                      <a:pt x="217" y="87"/>
                      <a:pt x="1" y="385"/>
                      <a:pt x="93" y="693"/>
                    </a:cubicBezTo>
                    <a:cubicBezTo>
                      <a:pt x="130" y="961"/>
                      <a:pt x="374" y="1120"/>
                      <a:pt x="639" y="1120"/>
                    </a:cubicBezTo>
                    <a:cubicBezTo>
                      <a:pt x="669" y="1120"/>
                      <a:pt x="700" y="1118"/>
                      <a:pt x="730" y="1114"/>
                    </a:cubicBezTo>
                    <a:cubicBezTo>
                      <a:pt x="1028" y="1073"/>
                      <a:pt x="1243" y="775"/>
                      <a:pt x="1161" y="477"/>
                    </a:cubicBezTo>
                    <a:cubicBezTo>
                      <a:pt x="1124" y="204"/>
                      <a:pt x="861" y="0"/>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43"/>
              <p:cNvSpPr/>
              <p:nvPr/>
            </p:nvSpPr>
            <p:spPr>
              <a:xfrm>
                <a:off x="1407545" y="25434"/>
                <a:ext cx="65936" cy="60779"/>
              </a:xfrm>
              <a:custGeom>
                <a:avLst/>
                <a:gdLst/>
                <a:ahLst/>
                <a:cxnLst/>
                <a:rect l="l" t="t" r="r" b="b"/>
                <a:pathLst>
                  <a:path w="1202" h="1108" extrusionOk="0">
                    <a:moveTo>
                      <a:pt x="614" y="1"/>
                    </a:moveTo>
                    <a:cubicBezTo>
                      <a:pt x="568" y="1"/>
                      <a:pt x="520" y="8"/>
                      <a:pt x="473" y="22"/>
                    </a:cubicBezTo>
                    <a:cubicBezTo>
                      <a:pt x="175" y="64"/>
                      <a:pt x="0" y="361"/>
                      <a:pt x="41" y="659"/>
                    </a:cubicBezTo>
                    <a:cubicBezTo>
                      <a:pt x="120" y="914"/>
                      <a:pt x="349" y="1108"/>
                      <a:pt x="600" y="1108"/>
                    </a:cubicBezTo>
                    <a:cubicBezTo>
                      <a:pt x="643" y="1108"/>
                      <a:pt x="686" y="1102"/>
                      <a:pt x="729" y="1090"/>
                    </a:cubicBezTo>
                    <a:cubicBezTo>
                      <a:pt x="1027" y="1049"/>
                      <a:pt x="1202" y="741"/>
                      <a:pt x="1161" y="443"/>
                    </a:cubicBezTo>
                    <a:cubicBezTo>
                      <a:pt x="1083" y="193"/>
                      <a:pt x="860" y="1"/>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43"/>
              <p:cNvSpPr/>
              <p:nvPr/>
            </p:nvSpPr>
            <p:spPr>
              <a:xfrm>
                <a:off x="1431188" y="145072"/>
                <a:ext cx="68240" cy="60779"/>
              </a:xfrm>
              <a:custGeom>
                <a:avLst/>
                <a:gdLst/>
                <a:ahLst/>
                <a:cxnLst/>
                <a:rect l="l" t="t" r="r" b="b"/>
                <a:pathLst>
                  <a:path w="1244" h="1108" extrusionOk="0">
                    <a:moveTo>
                      <a:pt x="643" y="1"/>
                    </a:moveTo>
                    <a:cubicBezTo>
                      <a:pt x="601" y="1"/>
                      <a:pt x="557" y="6"/>
                      <a:pt x="514" y="18"/>
                    </a:cubicBezTo>
                    <a:cubicBezTo>
                      <a:pt x="216" y="59"/>
                      <a:pt x="1" y="357"/>
                      <a:pt x="83" y="665"/>
                    </a:cubicBezTo>
                    <a:cubicBezTo>
                      <a:pt x="117" y="916"/>
                      <a:pt x="333" y="1108"/>
                      <a:pt x="584" y="1108"/>
                    </a:cubicBezTo>
                    <a:cubicBezTo>
                      <a:pt x="632" y="1108"/>
                      <a:pt x="681" y="1101"/>
                      <a:pt x="730" y="1086"/>
                    </a:cubicBezTo>
                    <a:cubicBezTo>
                      <a:pt x="1027" y="1045"/>
                      <a:pt x="1243" y="747"/>
                      <a:pt x="1151" y="450"/>
                    </a:cubicBezTo>
                    <a:cubicBezTo>
                      <a:pt x="1116" y="195"/>
                      <a:pt x="893"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43"/>
              <p:cNvSpPr/>
              <p:nvPr/>
            </p:nvSpPr>
            <p:spPr>
              <a:xfrm>
                <a:off x="1454282" y="256098"/>
                <a:ext cx="68240" cy="61602"/>
              </a:xfrm>
              <a:custGeom>
                <a:avLst/>
                <a:gdLst/>
                <a:ahLst/>
                <a:cxnLst/>
                <a:rect l="l" t="t" r="r" b="b"/>
                <a:pathLst>
                  <a:path w="1244" h="1123" extrusionOk="0">
                    <a:moveTo>
                      <a:pt x="607" y="1"/>
                    </a:moveTo>
                    <a:cubicBezTo>
                      <a:pt x="576" y="1"/>
                      <a:pt x="545" y="3"/>
                      <a:pt x="514" y="7"/>
                    </a:cubicBezTo>
                    <a:cubicBezTo>
                      <a:pt x="216" y="48"/>
                      <a:pt x="1" y="346"/>
                      <a:pt x="93" y="644"/>
                    </a:cubicBezTo>
                    <a:cubicBezTo>
                      <a:pt x="130" y="958"/>
                      <a:pt x="375" y="1122"/>
                      <a:pt x="640" y="1122"/>
                    </a:cubicBezTo>
                    <a:cubicBezTo>
                      <a:pt x="670" y="1122"/>
                      <a:pt x="700" y="1120"/>
                      <a:pt x="730" y="1116"/>
                    </a:cubicBezTo>
                    <a:cubicBezTo>
                      <a:pt x="1027" y="1034"/>
                      <a:pt x="1243" y="736"/>
                      <a:pt x="1161" y="438"/>
                    </a:cubicBezTo>
                    <a:cubicBezTo>
                      <a:pt x="1124" y="162"/>
                      <a:pt x="880" y="1"/>
                      <a:pt x="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43"/>
              <p:cNvSpPr/>
              <p:nvPr/>
            </p:nvSpPr>
            <p:spPr>
              <a:xfrm>
                <a:off x="1454282" y="-466230"/>
                <a:ext cx="615199" cy="839885"/>
              </a:xfrm>
              <a:custGeom>
                <a:avLst/>
                <a:gdLst/>
                <a:ahLst/>
                <a:cxnLst/>
                <a:rect l="l" t="t" r="r" b="b"/>
                <a:pathLst>
                  <a:path w="11215" h="15311" extrusionOk="0">
                    <a:moveTo>
                      <a:pt x="8524" y="0"/>
                    </a:moveTo>
                    <a:lnTo>
                      <a:pt x="11214" y="12959"/>
                    </a:lnTo>
                    <a:lnTo>
                      <a:pt x="8565" y="0"/>
                    </a:lnTo>
                    <a:close/>
                    <a:moveTo>
                      <a:pt x="11214" y="12959"/>
                    </a:moveTo>
                    <a:lnTo>
                      <a:pt x="1" y="15270"/>
                    </a:lnTo>
                    <a:lnTo>
                      <a:pt x="1" y="15311"/>
                    </a:lnTo>
                    <a:lnTo>
                      <a:pt x="11214" y="13001"/>
                    </a:lnTo>
                    <a:lnTo>
                      <a:pt x="11214" y="12959"/>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43"/>
              <p:cNvSpPr/>
              <p:nvPr/>
            </p:nvSpPr>
            <p:spPr>
              <a:xfrm>
                <a:off x="1457079" y="-469082"/>
                <a:ext cx="619697" cy="850088"/>
              </a:xfrm>
              <a:custGeom>
                <a:avLst/>
                <a:gdLst/>
                <a:ahLst/>
                <a:cxnLst/>
                <a:rect l="l" t="t" r="r" b="b"/>
                <a:pathLst>
                  <a:path w="11297" h="15497" extrusionOk="0">
                    <a:moveTo>
                      <a:pt x="8555" y="1"/>
                    </a:moveTo>
                    <a:lnTo>
                      <a:pt x="8555" y="52"/>
                    </a:lnTo>
                    <a:lnTo>
                      <a:pt x="11245" y="13094"/>
                    </a:lnTo>
                    <a:lnTo>
                      <a:pt x="1" y="15455"/>
                    </a:lnTo>
                    <a:lnTo>
                      <a:pt x="1" y="15496"/>
                    </a:lnTo>
                    <a:lnTo>
                      <a:pt x="11297" y="13145"/>
                    </a:lnTo>
                    <a:lnTo>
                      <a:pt x="8596" y="52"/>
                    </a:lnTo>
                    <a:lnTo>
                      <a:pt x="8555" y="1"/>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43"/>
              <p:cNvSpPr/>
              <p:nvPr/>
            </p:nvSpPr>
            <p:spPr>
              <a:xfrm>
                <a:off x="1454282" y="-469082"/>
                <a:ext cx="631491" cy="856835"/>
              </a:xfrm>
              <a:custGeom>
                <a:avLst/>
                <a:gdLst/>
                <a:ahLst/>
                <a:cxnLst/>
                <a:rect l="l" t="t" r="r" b="b"/>
                <a:pathLst>
                  <a:path w="11512" h="15620" extrusionOk="0">
                    <a:moveTo>
                      <a:pt x="8729" y="1"/>
                    </a:moveTo>
                    <a:lnTo>
                      <a:pt x="11471" y="13227"/>
                    </a:lnTo>
                    <a:lnTo>
                      <a:pt x="1" y="15579"/>
                    </a:lnTo>
                    <a:lnTo>
                      <a:pt x="1" y="15620"/>
                    </a:lnTo>
                    <a:lnTo>
                      <a:pt x="11512" y="13227"/>
                    </a:lnTo>
                    <a:lnTo>
                      <a:pt x="8780" y="1"/>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43"/>
              <p:cNvSpPr/>
              <p:nvPr/>
            </p:nvSpPr>
            <p:spPr>
              <a:xfrm>
                <a:off x="1457079" y="-471331"/>
                <a:ext cx="636044" cy="866435"/>
              </a:xfrm>
              <a:custGeom>
                <a:avLst/>
                <a:gdLst/>
                <a:ahLst/>
                <a:cxnLst/>
                <a:rect l="l" t="t" r="r" b="b"/>
                <a:pathLst>
                  <a:path w="11595" h="15795" extrusionOk="0">
                    <a:moveTo>
                      <a:pt x="8812" y="1"/>
                    </a:moveTo>
                    <a:lnTo>
                      <a:pt x="11594" y="13391"/>
                    </a:lnTo>
                    <a:lnTo>
                      <a:pt x="8853" y="1"/>
                    </a:lnTo>
                    <a:close/>
                    <a:moveTo>
                      <a:pt x="11594" y="13391"/>
                    </a:moveTo>
                    <a:lnTo>
                      <a:pt x="42" y="15753"/>
                    </a:lnTo>
                    <a:lnTo>
                      <a:pt x="1" y="15794"/>
                    </a:lnTo>
                    <a:lnTo>
                      <a:pt x="42" y="15794"/>
                    </a:lnTo>
                    <a:lnTo>
                      <a:pt x="11594" y="13391"/>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43"/>
              <p:cNvSpPr/>
              <p:nvPr/>
            </p:nvSpPr>
            <p:spPr>
              <a:xfrm>
                <a:off x="1288125" y="-314885"/>
                <a:ext cx="91279" cy="88097"/>
              </a:xfrm>
              <a:custGeom>
                <a:avLst/>
                <a:gdLst/>
                <a:ahLst/>
                <a:cxnLst/>
                <a:rect l="l" t="t" r="r" b="b"/>
                <a:pathLst>
                  <a:path w="1664" h="1606" extrusionOk="0">
                    <a:moveTo>
                      <a:pt x="835" y="0"/>
                    </a:moveTo>
                    <a:cubicBezTo>
                      <a:pt x="783" y="0"/>
                      <a:pt x="731" y="5"/>
                      <a:pt x="678" y="14"/>
                    </a:cubicBezTo>
                    <a:cubicBezTo>
                      <a:pt x="257" y="106"/>
                      <a:pt x="0" y="527"/>
                      <a:pt x="82" y="1000"/>
                    </a:cubicBezTo>
                    <a:cubicBezTo>
                      <a:pt x="124" y="1297"/>
                      <a:pt x="339" y="1513"/>
                      <a:pt x="596" y="1605"/>
                    </a:cubicBezTo>
                    <a:lnTo>
                      <a:pt x="596" y="1472"/>
                    </a:lnTo>
                    <a:cubicBezTo>
                      <a:pt x="380" y="1390"/>
                      <a:pt x="206" y="1215"/>
                      <a:pt x="165" y="959"/>
                    </a:cubicBezTo>
                    <a:cubicBezTo>
                      <a:pt x="82" y="579"/>
                      <a:pt x="339" y="188"/>
                      <a:pt x="719" y="106"/>
                    </a:cubicBezTo>
                    <a:cubicBezTo>
                      <a:pt x="752" y="103"/>
                      <a:pt x="785" y="101"/>
                      <a:pt x="817" y="101"/>
                    </a:cubicBezTo>
                    <a:cubicBezTo>
                      <a:pt x="1171" y="101"/>
                      <a:pt x="1497" y="303"/>
                      <a:pt x="1582" y="661"/>
                    </a:cubicBezTo>
                    <a:lnTo>
                      <a:pt x="1582" y="743"/>
                    </a:lnTo>
                    <a:cubicBezTo>
                      <a:pt x="1582" y="702"/>
                      <a:pt x="1623" y="702"/>
                      <a:pt x="1623" y="702"/>
                    </a:cubicBezTo>
                    <a:lnTo>
                      <a:pt x="1664" y="702"/>
                    </a:lnTo>
                    <a:lnTo>
                      <a:pt x="1664" y="661"/>
                    </a:lnTo>
                    <a:cubicBezTo>
                      <a:pt x="1591" y="278"/>
                      <a:pt x="1243" y="0"/>
                      <a:pt x="835" y="0"/>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43"/>
              <p:cNvSpPr/>
              <p:nvPr/>
            </p:nvSpPr>
            <p:spPr>
              <a:xfrm>
                <a:off x="1311219" y="-194918"/>
                <a:ext cx="91882" cy="87549"/>
              </a:xfrm>
              <a:custGeom>
                <a:avLst/>
                <a:gdLst/>
                <a:ahLst/>
                <a:cxnLst/>
                <a:rect l="l" t="t" r="r" b="b"/>
                <a:pathLst>
                  <a:path w="1675" h="1596" extrusionOk="0">
                    <a:moveTo>
                      <a:pt x="874" y="0"/>
                    </a:moveTo>
                    <a:cubicBezTo>
                      <a:pt x="826" y="0"/>
                      <a:pt x="778" y="5"/>
                      <a:pt x="729" y="14"/>
                    </a:cubicBezTo>
                    <a:cubicBezTo>
                      <a:pt x="298" y="137"/>
                      <a:pt x="0" y="569"/>
                      <a:pt x="93" y="1000"/>
                    </a:cubicBezTo>
                    <a:cubicBezTo>
                      <a:pt x="175" y="1298"/>
                      <a:pt x="391" y="1513"/>
                      <a:pt x="647" y="1595"/>
                    </a:cubicBezTo>
                    <a:lnTo>
                      <a:pt x="606" y="1513"/>
                    </a:lnTo>
                    <a:cubicBezTo>
                      <a:pt x="432" y="1380"/>
                      <a:pt x="257" y="1216"/>
                      <a:pt x="175" y="959"/>
                    </a:cubicBezTo>
                    <a:cubicBezTo>
                      <a:pt x="134" y="569"/>
                      <a:pt x="349" y="189"/>
                      <a:pt x="729" y="137"/>
                    </a:cubicBezTo>
                    <a:cubicBezTo>
                      <a:pt x="779" y="127"/>
                      <a:pt x="828" y="122"/>
                      <a:pt x="876" y="122"/>
                    </a:cubicBezTo>
                    <a:cubicBezTo>
                      <a:pt x="1211" y="122"/>
                      <a:pt x="1510" y="361"/>
                      <a:pt x="1582" y="702"/>
                    </a:cubicBezTo>
                    <a:lnTo>
                      <a:pt x="1582" y="743"/>
                    </a:lnTo>
                    <a:cubicBezTo>
                      <a:pt x="1633" y="743"/>
                      <a:pt x="1633" y="702"/>
                      <a:pt x="1633" y="702"/>
                    </a:cubicBezTo>
                    <a:lnTo>
                      <a:pt x="1674" y="702"/>
                    </a:lnTo>
                    <a:lnTo>
                      <a:pt x="1674" y="651"/>
                    </a:lnTo>
                    <a:cubicBezTo>
                      <a:pt x="1592" y="277"/>
                      <a:pt x="1251" y="0"/>
                      <a:pt x="874" y="0"/>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43"/>
              <p:cNvSpPr/>
              <p:nvPr/>
            </p:nvSpPr>
            <p:spPr>
              <a:xfrm>
                <a:off x="1337111" y="-73689"/>
                <a:ext cx="91882" cy="86287"/>
              </a:xfrm>
              <a:custGeom>
                <a:avLst/>
                <a:gdLst/>
                <a:ahLst/>
                <a:cxnLst/>
                <a:rect l="l" t="t" r="r" b="b"/>
                <a:pathLst>
                  <a:path w="1675" h="1573" extrusionOk="0">
                    <a:moveTo>
                      <a:pt x="940" y="0"/>
                    </a:moveTo>
                    <a:cubicBezTo>
                      <a:pt x="871" y="0"/>
                      <a:pt x="801" y="10"/>
                      <a:pt x="730" y="32"/>
                    </a:cubicBezTo>
                    <a:cubicBezTo>
                      <a:pt x="257" y="115"/>
                      <a:pt x="1" y="546"/>
                      <a:pt x="83" y="967"/>
                    </a:cubicBezTo>
                    <a:cubicBezTo>
                      <a:pt x="134" y="1265"/>
                      <a:pt x="340" y="1480"/>
                      <a:pt x="648" y="1573"/>
                    </a:cubicBezTo>
                    <a:lnTo>
                      <a:pt x="596" y="1480"/>
                    </a:lnTo>
                    <a:cubicBezTo>
                      <a:pt x="391" y="1398"/>
                      <a:pt x="216" y="1182"/>
                      <a:pt x="175" y="967"/>
                    </a:cubicBezTo>
                    <a:cubicBezTo>
                      <a:pt x="83" y="546"/>
                      <a:pt x="340" y="197"/>
                      <a:pt x="730" y="115"/>
                    </a:cubicBezTo>
                    <a:cubicBezTo>
                      <a:pt x="778" y="104"/>
                      <a:pt x="826" y="99"/>
                      <a:pt x="874" y="99"/>
                    </a:cubicBezTo>
                    <a:cubicBezTo>
                      <a:pt x="1203" y="99"/>
                      <a:pt x="1510" y="337"/>
                      <a:pt x="1582" y="669"/>
                    </a:cubicBezTo>
                    <a:lnTo>
                      <a:pt x="1582" y="710"/>
                    </a:lnTo>
                    <a:cubicBezTo>
                      <a:pt x="1582" y="710"/>
                      <a:pt x="1623" y="710"/>
                      <a:pt x="1623" y="669"/>
                    </a:cubicBezTo>
                    <a:lnTo>
                      <a:pt x="1674" y="669"/>
                    </a:lnTo>
                    <a:lnTo>
                      <a:pt x="1674" y="628"/>
                    </a:lnTo>
                    <a:cubicBezTo>
                      <a:pt x="1597" y="267"/>
                      <a:pt x="1290" y="0"/>
                      <a:pt x="940" y="0"/>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43"/>
              <p:cNvSpPr/>
              <p:nvPr/>
            </p:nvSpPr>
            <p:spPr>
              <a:xfrm>
                <a:off x="1360753" y="46662"/>
                <a:ext cx="93583" cy="85354"/>
              </a:xfrm>
              <a:custGeom>
                <a:avLst/>
                <a:gdLst/>
                <a:ahLst/>
                <a:cxnLst/>
                <a:rect l="l" t="t" r="r" b="b"/>
                <a:pathLst>
                  <a:path w="1706" h="1556" extrusionOk="0">
                    <a:moveTo>
                      <a:pt x="888" y="0"/>
                    </a:moveTo>
                    <a:cubicBezTo>
                      <a:pt x="836" y="0"/>
                      <a:pt x="783" y="5"/>
                      <a:pt x="730" y="15"/>
                    </a:cubicBezTo>
                    <a:cubicBezTo>
                      <a:pt x="299" y="98"/>
                      <a:pt x="1" y="529"/>
                      <a:pt x="83" y="960"/>
                    </a:cubicBezTo>
                    <a:cubicBezTo>
                      <a:pt x="165" y="1258"/>
                      <a:pt x="381" y="1474"/>
                      <a:pt x="638" y="1556"/>
                    </a:cubicBezTo>
                    <a:lnTo>
                      <a:pt x="638" y="1474"/>
                    </a:lnTo>
                    <a:cubicBezTo>
                      <a:pt x="422" y="1381"/>
                      <a:pt x="258" y="1176"/>
                      <a:pt x="217" y="960"/>
                    </a:cubicBezTo>
                    <a:cubicBezTo>
                      <a:pt x="124" y="570"/>
                      <a:pt x="381" y="190"/>
                      <a:pt x="771" y="98"/>
                    </a:cubicBezTo>
                    <a:cubicBezTo>
                      <a:pt x="819" y="87"/>
                      <a:pt x="867" y="82"/>
                      <a:pt x="915" y="82"/>
                    </a:cubicBezTo>
                    <a:cubicBezTo>
                      <a:pt x="1244" y="82"/>
                      <a:pt x="1546" y="321"/>
                      <a:pt x="1582" y="662"/>
                    </a:cubicBezTo>
                    <a:lnTo>
                      <a:pt x="1623" y="703"/>
                    </a:lnTo>
                    <a:lnTo>
                      <a:pt x="1665" y="703"/>
                    </a:lnTo>
                    <a:lnTo>
                      <a:pt x="1706" y="662"/>
                    </a:lnTo>
                    <a:lnTo>
                      <a:pt x="1706" y="611"/>
                    </a:lnTo>
                    <a:cubicBezTo>
                      <a:pt x="1598" y="243"/>
                      <a:pt x="1254" y="0"/>
                      <a:pt x="888" y="0"/>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43"/>
              <p:cNvSpPr/>
              <p:nvPr/>
            </p:nvSpPr>
            <p:spPr>
              <a:xfrm>
                <a:off x="1386700" y="166410"/>
                <a:ext cx="91279" cy="85574"/>
              </a:xfrm>
              <a:custGeom>
                <a:avLst/>
                <a:gdLst/>
                <a:ahLst/>
                <a:cxnLst/>
                <a:rect l="l" t="t" r="r" b="b"/>
                <a:pathLst>
                  <a:path w="1664" h="1560" extrusionOk="0">
                    <a:moveTo>
                      <a:pt x="894" y="1"/>
                    </a:moveTo>
                    <a:cubicBezTo>
                      <a:pt x="836" y="1"/>
                      <a:pt x="778" y="7"/>
                      <a:pt x="719" y="20"/>
                    </a:cubicBezTo>
                    <a:cubicBezTo>
                      <a:pt x="298" y="102"/>
                      <a:pt x="0" y="533"/>
                      <a:pt x="82" y="954"/>
                    </a:cubicBezTo>
                    <a:cubicBezTo>
                      <a:pt x="124" y="1252"/>
                      <a:pt x="339" y="1468"/>
                      <a:pt x="637" y="1560"/>
                    </a:cubicBezTo>
                    <a:lnTo>
                      <a:pt x="596" y="1468"/>
                    </a:lnTo>
                    <a:cubicBezTo>
                      <a:pt x="380" y="1385"/>
                      <a:pt x="206" y="1170"/>
                      <a:pt x="165" y="954"/>
                    </a:cubicBezTo>
                    <a:cubicBezTo>
                      <a:pt x="82" y="574"/>
                      <a:pt x="339" y="184"/>
                      <a:pt x="719" y="102"/>
                    </a:cubicBezTo>
                    <a:cubicBezTo>
                      <a:pt x="768" y="91"/>
                      <a:pt x="818" y="86"/>
                      <a:pt x="866" y="86"/>
                    </a:cubicBezTo>
                    <a:cubicBezTo>
                      <a:pt x="1201" y="86"/>
                      <a:pt x="1501" y="324"/>
                      <a:pt x="1582" y="656"/>
                    </a:cubicBezTo>
                    <a:lnTo>
                      <a:pt x="1582" y="697"/>
                    </a:lnTo>
                    <a:lnTo>
                      <a:pt x="1623" y="697"/>
                    </a:lnTo>
                    <a:lnTo>
                      <a:pt x="1664" y="656"/>
                    </a:lnTo>
                    <a:cubicBezTo>
                      <a:pt x="1593" y="248"/>
                      <a:pt x="1261" y="1"/>
                      <a:pt x="894" y="1"/>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43"/>
              <p:cNvSpPr/>
              <p:nvPr/>
            </p:nvSpPr>
            <p:spPr>
              <a:xfrm>
                <a:off x="1409794" y="276449"/>
                <a:ext cx="91882" cy="85409"/>
              </a:xfrm>
              <a:custGeom>
                <a:avLst/>
                <a:gdLst/>
                <a:ahLst/>
                <a:cxnLst/>
                <a:rect l="l" t="t" r="r" b="b"/>
                <a:pathLst>
                  <a:path w="1675" h="1557" extrusionOk="0">
                    <a:moveTo>
                      <a:pt x="861" y="1"/>
                    </a:moveTo>
                    <a:cubicBezTo>
                      <a:pt x="805" y="1"/>
                      <a:pt x="747" y="6"/>
                      <a:pt x="688" y="16"/>
                    </a:cubicBezTo>
                    <a:cubicBezTo>
                      <a:pt x="257" y="108"/>
                      <a:pt x="0" y="529"/>
                      <a:pt x="93" y="961"/>
                    </a:cubicBezTo>
                    <a:cubicBezTo>
                      <a:pt x="134" y="1259"/>
                      <a:pt x="349" y="1474"/>
                      <a:pt x="606" y="1556"/>
                    </a:cubicBezTo>
                    <a:lnTo>
                      <a:pt x="606" y="1474"/>
                    </a:lnTo>
                    <a:cubicBezTo>
                      <a:pt x="391" y="1392"/>
                      <a:pt x="216" y="1217"/>
                      <a:pt x="175" y="961"/>
                    </a:cubicBezTo>
                    <a:cubicBezTo>
                      <a:pt x="93" y="581"/>
                      <a:pt x="349" y="191"/>
                      <a:pt x="729" y="108"/>
                    </a:cubicBezTo>
                    <a:cubicBezTo>
                      <a:pt x="783" y="96"/>
                      <a:pt x="837" y="90"/>
                      <a:pt x="890" y="90"/>
                    </a:cubicBezTo>
                    <a:cubicBezTo>
                      <a:pt x="1219" y="90"/>
                      <a:pt x="1511" y="327"/>
                      <a:pt x="1582" y="663"/>
                    </a:cubicBezTo>
                    <a:lnTo>
                      <a:pt x="1582" y="704"/>
                    </a:lnTo>
                    <a:lnTo>
                      <a:pt x="1633" y="704"/>
                    </a:lnTo>
                    <a:lnTo>
                      <a:pt x="1674" y="663"/>
                    </a:lnTo>
                    <a:cubicBezTo>
                      <a:pt x="1593" y="249"/>
                      <a:pt x="1260" y="1"/>
                      <a:pt x="861" y="1"/>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43"/>
              <p:cNvSpPr/>
              <p:nvPr/>
            </p:nvSpPr>
            <p:spPr>
              <a:xfrm>
                <a:off x="1466131" y="-393602"/>
                <a:ext cx="432093" cy="267638"/>
              </a:xfrm>
              <a:custGeom>
                <a:avLst/>
                <a:gdLst/>
                <a:ahLst/>
                <a:cxnLst/>
                <a:rect l="l" t="t" r="r" b="b"/>
                <a:pathLst>
                  <a:path w="7877" h="4879" extrusionOk="0">
                    <a:moveTo>
                      <a:pt x="7065" y="1"/>
                    </a:moveTo>
                    <a:lnTo>
                      <a:pt x="0" y="1582"/>
                    </a:lnTo>
                    <a:lnTo>
                      <a:pt x="606" y="4879"/>
                    </a:lnTo>
                    <a:lnTo>
                      <a:pt x="7876" y="3462"/>
                    </a:lnTo>
                    <a:lnTo>
                      <a:pt x="7065" y="1"/>
                    </a:lnTo>
                    <a:close/>
                  </a:path>
                </a:pathLst>
              </a:custGeom>
              <a:solidFill>
                <a:srgbClr val="FFE9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777828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96"/>
        <p:cNvGrpSpPr/>
        <p:nvPr/>
      </p:nvGrpSpPr>
      <p:grpSpPr>
        <a:xfrm>
          <a:off x="0" y="0"/>
          <a:ext cx="0" cy="0"/>
          <a:chOff x="0" y="0"/>
          <a:chExt cx="0" cy="0"/>
        </a:xfrm>
      </p:grpSpPr>
      <p:grpSp>
        <p:nvGrpSpPr>
          <p:cNvPr id="997" name="Google Shape;997;p44"/>
          <p:cNvGrpSpPr/>
          <p:nvPr/>
        </p:nvGrpSpPr>
        <p:grpSpPr>
          <a:xfrm>
            <a:off x="0" y="196401"/>
            <a:ext cx="12192000" cy="6416100"/>
            <a:chOff x="0" y="147300"/>
            <a:chExt cx="9144000" cy="4812075"/>
          </a:xfrm>
        </p:grpSpPr>
        <p:cxnSp>
          <p:nvCxnSpPr>
            <p:cNvPr id="998" name="Google Shape;998;p44"/>
            <p:cNvCxnSpPr/>
            <p:nvPr/>
          </p:nvCxnSpPr>
          <p:spPr>
            <a:xfrm>
              <a:off x="0" y="1473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999" name="Google Shape;999;p44"/>
            <p:cNvCxnSpPr/>
            <p:nvPr/>
          </p:nvCxnSpPr>
          <p:spPr>
            <a:xfrm>
              <a:off x="0" y="6819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000" name="Google Shape;1000;p44"/>
            <p:cNvCxnSpPr/>
            <p:nvPr/>
          </p:nvCxnSpPr>
          <p:spPr>
            <a:xfrm>
              <a:off x="0" y="12166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001" name="Google Shape;1001;p44"/>
            <p:cNvCxnSpPr/>
            <p:nvPr/>
          </p:nvCxnSpPr>
          <p:spPr>
            <a:xfrm>
              <a:off x="0" y="17513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002" name="Google Shape;1002;p44"/>
            <p:cNvCxnSpPr/>
            <p:nvPr/>
          </p:nvCxnSpPr>
          <p:spPr>
            <a:xfrm>
              <a:off x="0" y="22860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003" name="Google Shape;1003;p44"/>
            <p:cNvCxnSpPr/>
            <p:nvPr/>
          </p:nvCxnSpPr>
          <p:spPr>
            <a:xfrm>
              <a:off x="0" y="28206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004" name="Google Shape;1004;p44"/>
            <p:cNvCxnSpPr/>
            <p:nvPr/>
          </p:nvCxnSpPr>
          <p:spPr>
            <a:xfrm>
              <a:off x="0" y="33553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005" name="Google Shape;1005;p44"/>
            <p:cNvCxnSpPr/>
            <p:nvPr/>
          </p:nvCxnSpPr>
          <p:spPr>
            <a:xfrm>
              <a:off x="0" y="38900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006" name="Google Shape;1006;p44"/>
            <p:cNvCxnSpPr/>
            <p:nvPr/>
          </p:nvCxnSpPr>
          <p:spPr>
            <a:xfrm>
              <a:off x="0" y="44247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1007" name="Google Shape;1007;p44"/>
            <p:cNvCxnSpPr/>
            <p:nvPr/>
          </p:nvCxnSpPr>
          <p:spPr>
            <a:xfrm>
              <a:off x="0" y="4959375"/>
              <a:ext cx="9144000" cy="0"/>
            </a:xfrm>
            <a:prstGeom prst="straightConnector1">
              <a:avLst/>
            </a:prstGeom>
            <a:noFill/>
            <a:ln w="19050" cap="flat" cmpd="sng">
              <a:solidFill>
                <a:srgbClr val="F7607D"/>
              </a:solidFill>
              <a:prstDash val="solid"/>
              <a:round/>
              <a:headEnd type="none" w="med" len="med"/>
              <a:tailEnd type="none" w="med" len="med"/>
            </a:ln>
          </p:spPr>
        </p:cxnSp>
      </p:grpSp>
      <p:sp>
        <p:nvSpPr>
          <p:cNvPr id="1008" name="Google Shape;1008;p44"/>
          <p:cNvSpPr/>
          <p:nvPr/>
        </p:nvSpPr>
        <p:spPr>
          <a:xfrm rot="-5400000">
            <a:off x="3093333" y="-2120633"/>
            <a:ext cx="6011200" cy="11011600"/>
          </a:xfrm>
          <a:prstGeom prst="round2SameRect">
            <a:avLst>
              <a:gd name="adj1" fmla="val 6483"/>
              <a:gd name="adj2" fmla="val 0"/>
            </a:avLst>
          </a:prstGeom>
          <a:solidFill>
            <a:srgbClr val="FFE9DC"/>
          </a:solidFill>
          <a:ln>
            <a:noFill/>
          </a:ln>
          <a:effectLst>
            <a:outerShdw blurRad="142875" dist="104775" dir="2160000" algn="bl" rotWithShape="0">
              <a:srgbClr val="512651">
                <a:alpha val="3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44"/>
          <p:cNvSpPr/>
          <p:nvPr/>
        </p:nvSpPr>
        <p:spPr>
          <a:xfrm>
            <a:off x="10541689" y="5500862"/>
            <a:ext cx="557681" cy="55040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B2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44"/>
          <p:cNvSpPr/>
          <p:nvPr/>
        </p:nvSpPr>
        <p:spPr>
          <a:xfrm>
            <a:off x="10899934" y="2860599"/>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44"/>
          <p:cNvSpPr/>
          <p:nvPr/>
        </p:nvSpPr>
        <p:spPr>
          <a:xfrm>
            <a:off x="5155334" y="5943382"/>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44"/>
          <p:cNvSpPr/>
          <p:nvPr/>
        </p:nvSpPr>
        <p:spPr>
          <a:xfrm>
            <a:off x="1029651" y="3151715"/>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44"/>
          <p:cNvSpPr/>
          <p:nvPr/>
        </p:nvSpPr>
        <p:spPr>
          <a:xfrm>
            <a:off x="953467" y="4975182"/>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44"/>
          <p:cNvSpPr/>
          <p:nvPr/>
        </p:nvSpPr>
        <p:spPr>
          <a:xfrm>
            <a:off x="4045718" y="929248"/>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8C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44"/>
          <p:cNvSpPr/>
          <p:nvPr/>
        </p:nvSpPr>
        <p:spPr>
          <a:xfrm>
            <a:off x="9397134" y="612699"/>
            <a:ext cx="199445" cy="201301"/>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6" name="Google Shape;1016;p44"/>
          <p:cNvGrpSpPr/>
          <p:nvPr/>
        </p:nvGrpSpPr>
        <p:grpSpPr>
          <a:xfrm rot="-650145">
            <a:off x="1332449" y="856461"/>
            <a:ext cx="1719416" cy="2073409"/>
            <a:chOff x="1220642" y="1047826"/>
            <a:chExt cx="1289523" cy="1555010"/>
          </a:xfrm>
        </p:grpSpPr>
        <p:grpSp>
          <p:nvGrpSpPr>
            <p:cNvPr id="1017" name="Google Shape;1017;p44"/>
            <p:cNvGrpSpPr/>
            <p:nvPr/>
          </p:nvGrpSpPr>
          <p:grpSpPr>
            <a:xfrm>
              <a:off x="1220642" y="1047826"/>
              <a:ext cx="1289523" cy="1555010"/>
              <a:chOff x="2458892" y="5924626"/>
              <a:chExt cx="1289523" cy="1555010"/>
            </a:xfrm>
          </p:grpSpPr>
          <p:sp>
            <p:nvSpPr>
              <p:cNvPr id="1018" name="Google Shape;1018;p44"/>
              <p:cNvSpPr/>
              <p:nvPr/>
            </p:nvSpPr>
            <p:spPr>
              <a:xfrm>
                <a:off x="2510232" y="5973251"/>
                <a:ext cx="1100807" cy="1266199"/>
              </a:xfrm>
              <a:custGeom>
                <a:avLst/>
                <a:gdLst/>
                <a:ahLst/>
                <a:cxnLst/>
                <a:rect l="l" t="t" r="r" b="b"/>
                <a:pathLst>
                  <a:path w="20241" h="23280" extrusionOk="0">
                    <a:moveTo>
                      <a:pt x="1" y="0"/>
                    </a:moveTo>
                    <a:lnTo>
                      <a:pt x="1" y="23280"/>
                    </a:lnTo>
                    <a:lnTo>
                      <a:pt x="20241" y="23280"/>
                    </a:lnTo>
                    <a:lnTo>
                      <a:pt x="20241"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44"/>
              <p:cNvSpPr/>
              <p:nvPr/>
            </p:nvSpPr>
            <p:spPr>
              <a:xfrm>
                <a:off x="2498539" y="5924626"/>
                <a:ext cx="1066164" cy="1270714"/>
              </a:xfrm>
              <a:custGeom>
                <a:avLst/>
                <a:gdLst/>
                <a:ahLst/>
                <a:cxnLst/>
                <a:rect l="l" t="t" r="r" b="b"/>
                <a:pathLst>
                  <a:path w="19604" h="23363" extrusionOk="0">
                    <a:moveTo>
                      <a:pt x="0" y="1"/>
                    </a:moveTo>
                    <a:lnTo>
                      <a:pt x="0" y="23362"/>
                    </a:lnTo>
                    <a:lnTo>
                      <a:pt x="19603" y="23362"/>
                    </a:lnTo>
                    <a:lnTo>
                      <a:pt x="1960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44"/>
              <p:cNvSpPr/>
              <p:nvPr/>
            </p:nvSpPr>
            <p:spPr>
              <a:xfrm>
                <a:off x="2458892" y="6024649"/>
                <a:ext cx="151353" cy="139674"/>
              </a:xfrm>
              <a:custGeom>
                <a:avLst/>
                <a:gdLst/>
                <a:ahLst/>
                <a:cxnLst/>
                <a:rect l="l" t="t" r="r" b="b"/>
                <a:pathLst>
                  <a:path w="2783" h="2568" extrusionOk="0">
                    <a:moveTo>
                      <a:pt x="1376" y="0"/>
                    </a:moveTo>
                    <a:cubicBezTo>
                      <a:pt x="647" y="0"/>
                      <a:pt x="0" y="596"/>
                      <a:pt x="0" y="1366"/>
                    </a:cubicBezTo>
                    <a:cubicBezTo>
                      <a:pt x="0" y="1879"/>
                      <a:pt x="308" y="2311"/>
                      <a:pt x="729" y="2567"/>
                    </a:cubicBezTo>
                    <a:lnTo>
                      <a:pt x="729" y="2393"/>
                    </a:lnTo>
                    <a:cubicBezTo>
                      <a:pt x="390" y="2187"/>
                      <a:pt x="175" y="1797"/>
                      <a:pt x="175" y="1366"/>
                    </a:cubicBezTo>
                    <a:cubicBezTo>
                      <a:pt x="175" y="688"/>
                      <a:pt x="729" y="134"/>
                      <a:pt x="1376" y="134"/>
                    </a:cubicBezTo>
                    <a:cubicBezTo>
                      <a:pt x="2054" y="134"/>
                      <a:pt x="2619" y="688"/>
                      <a:pt x="2619" y="1366"/>
                    </a:cubicBezTo>
                    <a:lnTo>
                      <a:pt x="2619" y="1458"/>
                    </a:lnTo>
                    <a:cubicBezTo>
                      <a:pt x="2660" y="1458"/>
                      <a:pt x="2660" y="1458"/>
                      <a:pt x="2701" y="1417"/>
                    </a:cubicBezTo>
                    <a:lnTo>
                      <a:pt x="2783" y="1417"/>
                    </a:lnTo>
                    <a:lnTo>
                      <a:pt x="2783" y="1366"/>
                    </a:lnTo>
                    <a:cubicBezTo>
                      <a:pt x="2783" y="596"/>
                      <a:pt x="2146" y="0"/>
                      <a:pt x="1376"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44"/>
              <p:cNvSpPr/>
              <p:nvPr/>
            </p:nvSpPr>
            <p:spPr>
              <a:xfrm>
                <a:off x="2458892" y="6231821"/>
                <a:ext cx="151353" cy="139674"/>
              </a:xfrm>
              <a:custGeom>
                <a:avLst/>
                <a:gdLst/>
                <a:ahLst/>
                <a:cxnLst/>
                <a:rect l="l" t="t" r="r" b="b"/>
                <a:pathLst>
                  <a:path w="2783" h="2568" extrusionOk="0">
                    <a:moveTo>
                      <a:pt x="1376" y="1"/>
                    </a:moveTo>
                    <a:cubicBezTo>
                      <a:pt x="647" y="1"/>
                      <a:pt x="0" y="596"/>
                      <a:pt x="0" y="1366"/>
                    </a:cubicBezTo>
                    <a:cubicBezTo>
                      <a:pt x="0" y="1880"/>
                      <a:pt x="308" y="2311"/>
                      <a:pt x="729" y="2568"/>
                    </a:cubicBezTo>
                    <a:lnTo>
                      <a:pt x="729" y="2393"/>
                    </a:lnTo>
                    <a:cubicBezTo>
                      <a:pt x="390" y="2137"/>
                      <a:pt x="175" y="1798"/>
                      <a:pt x="175" y="1366"/>
                    </a:cubicBezTo>
                    <a:cubicBezTo>
                      <a:pt x="175" y="689"/>
                      <a:pt x="729" y="124"/>
                      <a:pt x="1376" y="124"/>
                    </a:cubicBezTo>
                    <a:cubicBezTo>
                      <a:pt x="2054" y="124"/>
                      <a:pt x="2619" y="689"/>
                      <a:pt x="2619" y="1366"/>
                    </a:cubicBezTo>
                    <a:lnTo>
                      <a:pt x="2619" y="1459"/>
                    </a:lnTo>
                    <a:cubicBezTo>
                      <a:pt x="2660" y="1459"/>
                      <a:pt x="2660" y="1459"/>
                      <a:pt x="2701" y="1408"/>
                    </a:cubicBezTo>
                    <a:lnTo>
                      <a:pt x="2783" y="1408"/>
                    </a:lnTo>
                    <a:lnTo>
                      <a:pt x="2783" y="1366"/>
                    </a:lnTo>
                    <a:cubicBezTo>
                      <a:pt x="2783" y="596"/>
                      <a:pt x="2146" y="1"/>
                      <a:pt x="1376"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44"/>
              <p:cNvSpPr/>
              <p:nvPr/>
            </p:nvSpPr>
            <p:spPr>
              <a:xfrm>
                <a:off x="2458892" y="6439046"/>
                <a:ext cx="151353" cy="139674"/>
              </a:xfrm>
              <a:custGeom>
                <a:avLst/>
                <a:gdLst/>
                <a:ahLst/>
                <a:cxnLst/>
                <a:rect l="l" t="t" r="r" b="b"/>
                <a:pathLst>
                  <a:path w="2783" h="2568" extrusionOk="0">
                    <a:moveTo>
                      <a:pt x="1376" y="0"/>
                    </a:moveTo>
                    <a:cubicBezTo>
                      <a:pt x="647" y="0"/>
                      <a:pt x="0" y="596"/>
                      <a:pt x="0" y="1366"/>
                    </a:cubicBezTo>
                    <a:cubicBezTo>
                      <a:pt x="0" y="1880"/>
                      <a:pt x="308" y="2311"/>
                      <a:pt x="729" y="2568"/>
                    </a:cubicBezTo>
                    <a:lnTo>
                      <a:pt x="729" y="2393"/>
                    </a:lnTo>
                    <a:cubicBezTo>
                      <a:pt x="390" y="2136"/>
                      <a:pt x="175" y="1797"/>
                      <a:pt x="175" y="1366"/>
                    </a:cubicBezTo>
                    <a:cubicBezTo>
                      <a:pt x="175" y="678"/>
                      <a:pt x="729" y="124"/>
                      <a:pt x="1376" y="124"/>
                    </a:cubicBezTo>
                    <a:cubicBezTo>
                      <a:pt x="2054" y="124"/>
                      <a:pt x="2619" y="678"/>
                      <a:pt x="2619" y="1366"/>
                    </a:cubicBezTo>
                    <a:lnTo>
                      <a:pt x="2619" y="1448"/>
                    </a:lnTo>
                    <a:cubicBezTo>
                      <a:pt x="2660" y="1448"/>
                      <a:pt x="2660" y="1448"/>
                      <a:pt x="2701" y="1407"/>
                    </a:cubicBezTo>
                    <a:lnTo>
                      <a:pt x="2783" y="1407"/>
                    </a:lnTo>
                    <a:lnTo>
                      <a:pt x="2783" y="1366"/>
                    </a:lnTo>
                    <a:cubicBezTo>
                      <a:pt x="2783" y="596"/>
                      <a:pt x="2146" y="0"/>
                      <a:pt x="1376"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4"/>
              <p:cNvSpPr/>
              <p:nvPr/>
            </p:nvSpPr>
            <p:spPr>
              <a:xfrm>
                <a:off x="2458892" y="6646272"/>
                <a:ext cx="151353" cy="139674"/>
              </a:xfrm>
              <a:custGeom>
                <a:avLst/>
                <a:gdLst/>
                <a:ahLst/>
                <a:cxnLst/>
                <a:rect l="l" t="t" r="r" b="b"/>
                <a:pathLst>
                  <a:path w="2783" h="2568" extrusionOk="0">
                    <a:moveTo>
                      <a:pt x="1376" y="0"/>
                    </a:moveTo>
                    <a:cubicBezTo>
                      <a:pt x="647" y="0"/>
                      <a:pt x="0" y="596"/>
                      <a:pt x="0" y="1366"/>
                    </a:cubicBezTo>
                    <a:cubicBezTo>
                      <a:pt x="0" y="1879"/>
                      <a:pt x="308" y="2311"/>
                      <a:pt x="729" y="2567"/>
                    </a:cubicBezTo>
                    <a:lnTo>
                      <a:pt x="729" y="2352"/>
                    </a:lnTo>
                    <a:cubicBezTo>
                      <a:pt x="390" y="2136"/>
                      <a:pt x="175" y="1797"/>
                      <a:pt x="175" y="1366"/>
                    </a:cubicBezTo>
                    <a:cubicBezTo>
                      <a:pt x="175" y="678"/>
                      <a:pt x="729" y="123"/>
                      <a:pt x="1376" y="123"/>
                    </a:cubicBezTo>
                    <a:cubicBezTo>
                      <a:pt x="2054" y="123"/>
                      <a:pt x="2619" y="678"/>
                      <a:pt x="2619" y="1366"/>
                    </a:cubicBezTo>
                    <a:lnTo>
                      <a:pt x="2619" y="1448"/>
                    </a:lnTo>
                    <a:cubicBezTo>
                      <a:pt x="2660" y="1448"/>
                      <a:pt x="2660" y="1407"/>
                      <a:pt x="2701" y="1407"/>
                    </a:cubicBezTo>
                    <a:lnTo>
                      <a:pt x="2783" y="1407"/>
                    </a:lnTo>
                    <a:lnTo>
                      <a:pt x="2783" y="1366"/>
                    </a:lnTo>
                    <a:cubicBezTo>
                      <a:pt x="2783" y="596"/>
                      <a:pt x="2146" y="0"/>
                      <a:pt x="1376"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44"/>
              <p:cNvSpPr/>
              <p:nvPr/>
            </p:nvSpPr>
            <p:spPr>
              <a:xfrm>
                <a:off x="2458892" y="6850670"/>
                <a:ext cx="151353" cy="141904"/>
              </a:xfrm>
              <a:custGeom>
                <a:avLst/>
                <a:gdLst/>
                <a:ahLst/>
                <a:cxnLst/>
                <a:rect l="l" t="t" r="r" b="b"/>
                <a:pathLst>
                  <a:path w="2783" h="2609" extrusionOk="0">
                    <a:moveTo>
                      <a:pt x="1376" y="1"/>
                    </a:moveTo>
                    <a:cubicBezTo>
                      <a:pt x="647" y="1"/>
                      <a:pt x="0" y="647"/>
                      <a:pt x="0" y="1418"/>
                    </a:cubicBezTo>
                    <a:cubicBezTo>
                      <a:pt x="0" y="1931"/>
                      <a:pt x="308" y="2352"/>
                      <a:pt x="729" y="2609"/>
                    </a:cubicBezTo>
                    <a:lnTo>
                      <a:pt x="729" y="2403"/>
                    </a:lnTo>
                    <a:cubicBezTo>
                      <a:pt x="390" y="2188"/>
                      <a:pt x="175" y="1839"/>
                      <a:pt x="175" y="1418"/>
                    </a:cubicBezTo>
                    <a:cubicBezTo>
                      <a:pt x="175" y="730"/>
                      <a:pt x="729" y="175"/>
                      <a:pt x="1376" y="175"/>
                    </a:cubicBezTo>
                    <a:cubicBezTo>
                      <a:pt x="2054" y="175"/>
                      <a:pt x="2619" y="730"/>
                      <a:pt x="2619" y="1418"/>
                    </a:cubicBezTo>
                    <a:lnTo>
                      <a:pt x="2619" y="1500"/>
                    </a:lnTo>
                    <a:cubicBezTo>
                      <a:pt x="2660" y="1459"/>
                      <a:pt x="2660" y="1459"/>
                      <a:pt x="2701" y="1459"/>
                    </a:cubicBezTo>
                    <a:lnTo>
                      <a:pt x="2783" y="1459"/>
                    </a:lnTo>
                    <a:lnTo>
                      <a:pt x="2783" y="1418"/>
                    </a:lnTo>
                    <a:cubicBezTo>
                      <a:pt x="2783" y="647"/>
                      <a:pt x="2146" y="1"/>
                      <a:pt x="1376"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44"/>
              <p:cNvSpPr/>
              <p:nvPr/>
            </p:nvSpPr>
            <p:spPr>
              <a:xfrm>
                <a:off x="2458892" y="7041688"/>
                <a:ext cx="151353" cy="141904"/>
              </a:xfrm>
              <a:custGeom>
                <a:avLst/>
                <a:gdLst/>
                <a:ahLst/>
                <a:cxnLst/>
                <a:rect l="l" t="t" r="r" b="b"/>
                <a:pathLst>
                  <a:path w="2783" h="2609" extrusionOk="0">
                    <a:moveTo>
                      <a:pt x="1376" y="0"/>
                    </a:moveTo>
                    <a:cubicBezTo>
                      <a:pt x="647" y="0"/>
                      <a:pt x="0" y="637"/>
                      <a:pt x="0" y="1407"/>
                    </a:cubicBezTo>
                    <a:cubicBezTo>
                      <a:pt x="0" y="1921"/>
                      <a:pt x="308" y="2352"/>
                      <a:pt x="729" y="2609"/>
                    </a:cubicBezTo>
                    <a:lnTo>
                      <a:pt x="729" y="2393"/>
                    </a:lnTo>
                    <a:cubicBezTo>
                      <a:pt x="390" y="2177"/>
                      <a:pt x="175" y="1797"/>
                      <a:pt x="175" y="1407"/>
                    </a:cubicBezTo>
                    <a:cubicBezTo>
                      <a:pt x="175" y="730"/>
                      <a:pt x="729" y="175"/>
                      <a:pt x="1376" y="175"/>
                    </a:cubicBezTo>
                    <a:cubicBezTo>
                      <a:pt x="2054" y="175"/>
                      <a:pt x="2619" y="730"/>
                      <a:pt x="2619" y="1407"/>
                    </a:cubicBezTo>
                    <a:lnTo>
                      <a:pt x="2619" y="1459"/>
                    </a:lnTo>
                    <a:lnTo>
                      <a:pt x="2783" y="1459"/>
                    </a:lnTo>
                    <a:lnTo>
                      <a:pt x="2783" y="1407"/>
                    </a:lnTo>
                    <a:cubicBezTo>
                      <a:pt x="2783" y="637"/>
                      <a:pt x="2146" y="0"/>
                      <a:pt x="1376"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44"/>
              <p:cNvSpPr/>
              <p:nvPr/>
            </p:nvSpPr>
            <p:spPr>
              <a:xfrm>
                <a:off x="3015088" y="6092201"/>
                <a:ext cx="733327" cy="1387435"/>
              </a:xfrm>
              <a:custGeom>
                <a:avLst/>
                <a:gdLst/>
                <a:ahLst/>
                <a:cxnLst/>
                <a:rect l="l" t="t" r="r" b="b"/>
                <a:pathLst>
                  <a:path w="13484" h="25509" extrusionOk="0">
                    <a:moveTo>
                      <a:pt x="1" y="1"/>
                    </a:moveTo>
                    <a:lnTo>
                      <a:pt x="42" y="6377"/>
                    </a:lnTo>
                    <a:lnTo>
                      <a:pt x="9027" y="25282"/>
                    </a:lnTo>
                    <a:lnTo>
                      <a:pt x="9120" y="25457"/>
                    </a:lnTo>
                    <a:cubicBezTo>
                      <a:pt x="9120" y="25457"/>
                      <a:pt x="9429" y="25509"/>
                      <a:pt x="9884" y="25509"/>
                    </a:cubicBezTo>
                    <a:cubicBezTo>
                      <a:pt x="11085" y="25509"/>
                      <a:pt x="13298" y="25147"/>
                      <a:pt x="13484" y="22510"/>
                    </a:cubicBezTo>
                    <a:lnTo>
                      <a:pt x="13484" y="22458"/>
                    </a:lnTo>
                    <a:lnTo>
                      <a:pt x="4879" y="3769"/>
                    </a:lnTo>
                    <a:lnTo>
                      <a:pt x="4837" y="3769"/>
                    </a:lnTo>
                    <a:lnTo>
                      <a:pt x="1"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44"/>
              <p:cNvSpPr/>
              <p:nvPr/>
            </p:nvSpPr>
            <p:spPr>
              <a:xfrm>
                <a:off x="3506021" y="7313692"/>
                <a:ext cx="242394" cy="165944"/>
              </a:xfrm>
              <a:custGeom>
                <a:avLst/>
                <a:gdLst/>
                <a:ahLst/>
                <a:cxnLst/>
                <a:rect l="l" t="t" r="r" b="b"/>
                <a:pathLst>
                  <a:path w="4457" h="3051" extrusionOk="0">
                    <a:moveTo>
                      <a:pt x="4457" y="0"/>
                    </a:moveTo>
                    <a:cubicBezTo>
                      <a:pt x="4323" y="0"/>
                      <a:pt x="4241" y="52"/>
                      <a:pt x="4108" y="52"/>
                    </a:cubicBezTo>
                    <a:cubicBezTo>
                      <a:pt x="3255" y="216"/>
                      <a:pt x="2403" y="432"/>
                      <a:pt x="1674" y="904"/>
                    </a:cubicBezTo>
                    <a:cubicBezTo>
                      <a:pt x="945" y="1376"/>
                      <a:pt x="308" y="2013"/>
                      <a:pt x="0" y="2824"/>
                    </a:cubicBezTo>
                    <a:lnTo>
                      <a:pt x="93" y="2999"/>
                    </a:lnTo>
                    <a:cubicBezTo>
                      <a:pt x="93" y="2999"/>
                      <a:pt x="402" y="3051"/>
                      <a:pt x="857" y="3051"/>
                    </a:cubicBezTo>
                    <a:cubicBezTo>
                      <a:pt x="2058" y="3051"/>
                      <a:pt x="4271" y="2689"/>
                      <a:pt x="4457" y="52"/>
                    </a:cubicBezTo>
                    <a:lnTo>
                      <a:pt x="4457"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8" name="Google Shape;1028;p44"/>
            <p:cNvGrpSpPr/>
            <p:nvPr/>
          </p:nvGrpSpPr>
          <p:grpSpPr>
            <a:xfrm>
              <a:off x="1220642" y="1047826"/>
              <a:ext cx="1289523" cy="1555010"/>
              <a:chOff x="2306492" y="5772226"/>
              <a:chExt cx="1289523" cy="1555010"/>
            </a:xfrm>
          </p:grpSpPr>
          <p:sp>
            <p:nvSpPr>
              <p:cNvPr id="1029" name="Google Shape;1029;p44"/>
              <p:cNvSpPr/>
              <p:nvPr/>
            </p:nvSpPr>
            <p:spPr>
              <a:xfrm>
                <a:off x="2357832" y="5820851"/>
                <a:ext cx="1100807" cy="1266199"/>
              </a:xfrm>
              <a:custGeom>
                <a:avLst/>
                <a:gdLst/>
                <a:ahLst/>
                <a:cxnLst/>
                <a:rect l="l" t="t" r="r" b="b"/>
                <a:pathLst>
                  <a:path w="20241" h="23280" extrusionOk="0">
                    <a:moveTo>
                      <a:pt x="1" y="0"/>
                    </a:moveTo>
                    <a:lnTo>
                      <a:pt x="1" y="23280"/>
                    </a:lnTo>
                    <a:lnTo>
                      <a:pt x="20241" y="23280"/>
                    </a:lnTo>
                    <a:lnTo>
                      <a:pt x="20241" y="0"/>
                    </a:ln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4"/>
              <p:cNvSpPr/>
              <p:nvPr/>
            </p:nvSpPr>
            <p:spPr>
              <a:xfrm>
                <a:off x="2346139" y="5772226"/>
                <a:ext cx="1066164" cy="1270714"/>
              </a:xfrm>
              <a:custGeom>
                <a:avLst/>
                <a:gdLst/>
                <a:ahLst/>
                <a:cxnLst/>
                <a:rect l="l" t="t" r="r" b="b"/>
                <a:pathLst>
                  <a:path w="19604" h="23363" extrusionOk="0">
                    <a:moveTo>
                      <a:pt x="0" y="1"/>
                    </a:moveTo>
                    <a:lnTo>
                      <a:pt x="0" y="23362"/>
                    </a:lnTo>
                    <a:lnTo>
                      <a:pt x="19603" y="23362"/>
                    </a:lnTo>
                    <a:lnTo>
                      <a:pt x="19603" y="1"/>
                    </a:lnTo>
                    <a:close/>
                  </a:path>
                </a:pathLst>
              </a:custGeom>
              <a:solidFill>
                <a:srgbClr val="FFE9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44"/>
              <p:cNvSpPr/>
              <p:nvPr/>
            </p:nvSpPr>
            <p:spPr>
              <a:xfrm>
                <a:off x="2393019" y="5846523"/>
                <a:ext cx="102244" cy="105081"/>
              </a:xfrm>
              <a:custGeom>
                <a:avLst/>
                <a:gdLst/>
                <a:ahLst/>
                <a:cxnLst/>
                <a:rect l="l" t="t" r="r" b="b"/>
                <a:pathLst>
                  <a:path w="1880" h="1932" extrusionOk="0">
                    <a:moveTo>
                      <a:pt x="935" y="1"/>
                    </a:moveTo>
                    <a:cubicBezTo>
                      <a:pt x="422" y="1"/>
                      <a:pt x="1" y="432"/>
                      <a:pt x="1" y="986"/>
                    </a:cubicBezTo>
                    <a:cubicBezTo>
                      <a:pt x="1" y="1500"/>
                      <a:pt x="422" y="1931"/>
                      <a:pt x="935" y="1931"/>
                    </a:cubicBezTo>
                    <a:cubicBezTo>
                      <a:pt x="1449" y="1931"/>
                      <a:pt x="1880" y="1500"/>
                      <a:pt x="1880" y="986"/>
                    </a:cubicBezTo>
                    <a:cubicBezTo>
                      <a:pt x="1880" y="432"/>
                      <a:pt x="1449" y="1"/>
                      <a:pt x="935" y="1"/>
                    </a:cubicBezTo>
                    <a:close/>
                  </a:path>
                </a:pathLst>
              </a:custGeom>
              <a:solidFill>
                <a:srgbClr val="FFA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44"/>
              <p:cNvSpPr/>
              <p:nvPr/>
            </p:nvSpPr>
            <p:spPr>
              <a:xfrm>
                <a:off x="2393019" y="6053749"/>
                <a:ext cx="102244" cy="105027"/>
              </a:xfrm>
              <a:custGeom>
                <a:avLst/>
                <a:gdLst/>
                <a:ahLst/>
                <a:cxnLst/>
                <a:rect l="l" t="t" r="r" b="b"/>
                <a:pathLst>
                  <a:path w="1880" h="1931" extrusionOk="0">
                    <a:moveTo>
                      <a:pt x="935" y="0"/>
                    </a:moveTo>
                    <a:cubicBezTo>
                      <a:pt x="422" y="0"/>
                      <a:pt x="1" y="432"/>
                      <a:pt x="1" y="986"/>
                    </a:cubicBezTo>
                    <a:cubicBezTo>
                      <a:pt x="1" y="1500"/>
                      <a:pt x="422" y="1931"/>
                      <a:pt x="935" y="1931"/>
                    </a:cubicBezTo>
                    <a:cubicBezTo>
                      <a:pt x="1449" y="1931"/>
                      <a:pt x="1880" y="1500"/>
                      <a:pt x="1880" y="986"/>
                    </a:cubicBezTo>
                    <a:cubicBezTo>
                      <a:pt x="1880" y="432"/>
                      <a:pt x="1449" y="0"/>
                      <a:pt x="935" y="0"/>
                    </a:cubicBezTo>
                    <a:close/>
                  </a:path>
                </a:pathLst>
              </a:custGeom>
              <a:solidFill>
                <a:srgbClr val="FFA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44"/>
              <p:cNvSpPr/>
              <p:nvPr/>
            </p:nvSpPr>
            <p:spPr>
              <a:xfrm>
                <a:off x="2393019" y="6260974"/>
                <a:ext cx="102244" cy="104483"/>
              </a:xfrm>
              <a:custGeom>
                <a:avLst/>
                <a:gdLst/>
                <a:ahLst/>
                <a:cxnLst/>
                <a:rect l="l" t="t" r="r" b="b"/>
                <a:pathLst>
                  <a:path w="1880" h="1921" extrusionOk="0">
                    <a:moveTo>
                      <a:pt x="935" y="0"/>
                    </a:moveTo>
                    <a:cubicBezTo>
                      <a:pt x="422" y="0"/>
                      <a:pt x="1" y="431"/>
                      <a:pt x="1" y="945"/>
                    </a:cubicBezTo>
                    <a:cubicBezTo>
                      <a:pt x="1" y="1499"/>
                      <a:pt x="422" y="1920"/>
                      <a:pt x="935" y="1920"/>
                    </a:cubicBezTo>
                    <a:cubicBezTo>
                      <a:pt x="1449" y="1920"/>
                      <a:pt x="1880" y="1499"/>
                      <a:pt x="1880" y="945"/>
                    </a:cubicBezTo>
                    <a:cubicBezTo>
                      <a:pt x="1880" y="431"/>
                      <a:pt x="1449" y="0"/>
                      <a:pt x="935" y="0"/>
                    </a:cubicBezTo>
                    <a:close/>
                  </a:path>
                </a:pathLst>
              </a:custGeom>
              <a:solidFill>
                <a:srgbClr val="FFA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44"/>
              <p:cNvSpPr/>
              <p:nvPr/>
            </p:nvSpPr>
            <p:spPr>
              <a:xfrm>
                <a:off x="2393019" y="6468146"/>
                <a:ext cx="102244" cy="104538"/>
              </a:xfrm>
              <a:custGeom>
                <a:avLst/>
                <a:gdLst/>
                <a:ahLst/>
                <a:cxnLst/>
                <a:rect l="l" t="t" r="r" b="b"/>
                <a:pathLst>
                  <a:path w="1880" h="1922" extrusionOk="0">
                    <a:moveTo>
                      <a:pt x="935" y="1"/>
                    </a:moveTo>
                    <a:cubicBezTo>
                      <a:pt x="422" y="1"/>
                      <a:pt x="1" y="422"/>
                      <a:pt x="1" y="935"/>
                    </a:cubicBezTo>
                    <a:cubicBezTo>
                      <a:pt x="1" y="1500"/>
                      <a:pt x="422" y="1921"/>
                      <a:pt x="935" y="1921"/>
                    </a:cubicBezTo>
                    <a:cubicBezTo>
                      <a:pt x="1449" y="1921"/>
                      <a:pt x="1880" y="1500"/>
                      <a:pt x="1880" y="935"/>
                    </a:cubicBezTo>
                    <a:cubicBezTo>
                      <a:pt x="1880" y="422"/>
                      <a:pt x="1449" y="1"/>
                      <a:pt x="935" y="1"/>
                    </a:cubicBezTo>
                    <a:close/>
                  </a:path>
                </a:pathLst>
              </a:custGeom>
              <a:solidFill>
                <a:srgbClr val="FFA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44"/>
              <p:cNvSpPr/>
              <p:nvPr/>
            </p:nvSpPr>
            <p:spPr>
              <a:xfrm>
                <a:off x="2393019" y="6675372"/>
                <a:ext cx="102244" cy="104483"/>
              </a:xfrm>
              <a:custGeom>
                <a:avLst/>
                <a:gdLst/>
                <a:ahLst/>
                <a:cxnLst/>
                <a:rect l="l" t="t" r="r" b="b"/>
                <a:pathLst>
                  <a:path w="1880" h="1921" extrusionOk="0">
                    <a:moveTo>
                      <a:pt x="935" y="1"/>
                    </a:moveTo>
                    <a:cubicBezTo>
                      <a:pt x="422" y="1"/>
                      <a:pt x="1" y="422"/>
                      <a:pt x="1" y="935"/>
                    </a:cubicBezTo>
                    <a:cubicBezTo>
                      <a:pt x="1" y="1489"/>
                      <a:pt x="422" y="1921"/>
                      <a:pt x="935" y="1921"/>
                    </a:cubicBezTo>
                    <a:cubicBezTo>
                      <a:pt x="1449" y="1921"/>
                      <a:pt x="1880" y="1489"/>
                      <a:pt x="1880" y="935"/>
                    </a:cubicBezTo>
                    <a:cubicBezTo>
                      <a:pt x="1880" y="422"/>
                      <a:pt x="1449" y="1"/>
                      <a:pt x="935" y="1"/>
                    </a:cubicBezTo>
                    <a:close/>
                  </a:path>
                </a:pathLst>
              </a:custGeom>
              <a:solidFill>
                <a:srgbClr val="FFA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44"/>
              <p:cNvSpPr/>
              <p:nvPr/>
            </p:nvSpPr>
            <p:spPr>
              <a:xfrm>
                <a:off x="2393019" y="6865846"/>
                <a:ext cx="102244" cy="105027"/>
              </a:xfrm>
              <a:custGeom>
                <a:avLst/>
                <a:gdLst/>
                <a:ahLst/>
                <a:cxnLst/>
                <a:rect l="l" t="t" r="r" b="b"/>
                <a:pathLst>
                  <a:path w="1880" h="1931" extrusionOk="0">
                    <a:moveTo>
                      <a:pt x="935" y="0"/>
                    </a:moveTo>
                    <a:cubicBezTo>
                      <a:pt x="422" y="0"/>
                      <a:pt x="1" y="431"/>
                      <a:pt x="1" y="986"/>
                    </a:cubicBezTo>
                    <a:cubicBezTo>
                      <a:pt x="1" y="1499"/>
                      <a:pt x="422" y="1931"/>
                      <a:pt x="935" y="1931"/>
                    </a:cubicBezTo>
                    <a:cubicBezTo>
                      <a:pt x="1449" y="1931"/>
                      <a:pt x="1880" y="1499"/>
                      <a:pt x="1880" y="986"/>
                    </a:cubicBezTo>
                    <a:cubicBezTo>
                      <a:pt x="1880" y="431"/>
                      <a:pt x="1449" y="0"/>
                      <a:pt x="935" y="0"/>
                    </a:cubicBezTo>
                    <a:close/>
                  </a:path>
                </a:pathLst>
              </a:custGeom>
              <a:solidFill>
                <a:srgbClr val="FFA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44"/>
              <p:cNvSpPr/>
              <p:nvPr/>
            </p:nvSpPr>
            <p:spPr>
              <a:xfrm>
                <a:off x="2546602" y="5874479"/>
                <a:ext cx="793096" cy="9518"/>
              </a:xfrm>
              <a:custGeom>
                <a:avLst/>
                <a:gdLst/>
                <a:ahLst/>
                <a:cxnLst/>
                <a:rect l="l" t="t" r="r" b="b"/>
                <a:pathLst>
                  <a:path w="14583" h="175" extrusionOk="0">
                    <a:moveTo>
                      <a:pt x="83" y="0"/>
                    </a:moveTo>
                    <a:cubicBezTo>
                      <a:pt x="42" y="0"/>
                      <a:pt x="1" y="41"/>
                      <a:pt x="1" y="93"/>
                    </a:cubicBezTo>
                    <a:cubicBezTo>
                      <a:pt x="1" y="134"/>
                      <a:pt x="42" y="175"/>
                      <a:pt x="83" y="175"/>
                    </a:cubicBezTo>
                    <a:lnTo>
                      <a:pt x="14500" y="175"/>
                    </a:lnTo>
                    <a:cubicBezTo>
                      <a:pt x="14541" y="175"/>
                      <a:pt x="14582" y="134"/>
                      <a:pt x="14582" y="93"/>
                    </a:cubicBezTo>
                    <a:cubicBezTo>
                      <a:pt x="14582" y="41"/>
                      <a:pt x="14541" y="0"/>
                      <a:pt x="14500" y="0"/>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44"/>
              <p:cNvSpPr/>
              <p:nvPr/>
            </p:nvSpPr>
            <p:spPr>
              <a:xfrm>
                <a:off x="2546602" y="5969988"/>
                <a:ext cx="793096" cy="9518"/>
              </a:xfrm>
              <a:custGeom>
                <a:avLst/>
                <a:gdLst/>
                <a:ahLst/>
                <a:cxnLst/>
                <a:rect l="l" t="t" r="r" b="b"/>
                <a:pathLst>
                  <a:path w="14583" h="175" extrusionOk="0">
                    <a:moveTo>
                      <a:pt x="83" y="0"/>
                    </a:moveTo>
                    <a:cubicBezTo>
                      <a:pt x="42" y="0"/>
                      <a:pt x="1" y="41"/>
                      <a:pt x="1" y="82"/>
                    </a:cubicBezTo>
                    <a:cubicBezTo>
                      <a:pt x="1" y="134"/>
                      <a:pt x="42" y="175"/>
                      <a:pt x="83" y="175"/>
                    </a:cubicBezTo>
                    <a:lnTo>
                      <a:pt x="14500" y="175"/>
                    </a:lnTo>
                    <a:cubicBezTo>
                      <a:pt x="14541" y="175"/>
                      <a:pt x="14582" y="134"/>
                      <a:pt x="14582" y="82"/>
                    </a:cubicBezTo>
                    <a:cubicBezTo>
                      <a:pt x="14582" y="41"/>
                      <a:pt x="14541" y="0"/>
                      <a:pt x="14500" y="0"/>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44"/>
              <p:cNvSpPr/>
              <p:nvPr/>
            </p:nvSpPr>
            <p:spPr>
              <a:xfrm>
                <a:off x="2546602" y="6065497"/>
                <a:ext cx="793096" cy="9518"/>
              </a:xfrm>
              <a:custGeom>
                <a:avLst/>
                <a:gdLst/>
                <a:ahLst/>
                <a:cxnLst/>
                <a:rect l="l" t="t" r="r" b="b"/>
                <a:pathLst>
                  <a:path w="14583" h="175" extrusionOk="0">
                    <a:moveTo>
                      <a:pt x="83" y="0"/>
                    </a:moveTo>
                    <a:cubicBezTo>
                      <a:pt x="42" y="0"/>
                      <a:pt x="1" y="41"/>
                      <a:pt x="1" y="82"/>
                    </a:cubicBezTo>
                    <a:cubicBezTo>
                      <a:pt x="1" y="123"/>
                      <a:pt x="42" y="175"/>
                      <a:pt x="83" y="175"/>
                    </a:cubicBezTo>
                    <a:lnTo>
                      <a:pt x="14500" y="175"/>
                    </a:lnTo>
                    <a:cubicBezTo>
                      <a:pt x="14541" y="175"/>
                      <a:pt x="14582" y="123"/>
                      <a:pt x="14582" y="82"/>
                    </a:cubicBezTo>
                    <a:cubicBezTo>
                      <a:pt x="14582" y="41"/>
                      <a:pt x="14541" y="0"/>
                      <a:pt x="14500" y="0"/>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44"/>
              <p:cNvSpPr/>
              <p:nvPr/>
            </p:nvSpPr>
            <p:spPr>
              <a:xfrm>
                <a:off x="2546602" y="6160951"/>
                <a:ext cx="793096" cy="9029"/>
              </a:xfrm>
              <a:custGeom>
                <a:avLst/>
                <a:gdLst/>
                <a:ahLst/>
                <a:cxnLst/>
                <a:rect l="l" t="t" r="r" b="b"/>
                <a:pathLst>
                  <a:path w="14583" h="166" extrusionOk="0">
                    <a:moveTo>
                      <a:pt x="83" y="1"/>
                    </a:moveTo>
                    <a:cubicBezTo>
                      <a:pt x="42" y="1"/>
                      <a:pt x="1" y="42"/>
                      <a:pt x="1" y="83"/>
                    </a:cubicBezTo>
                    <a:cubicBezTo>
                      <a:pt x="1" y="124"/>
                      <a:pt x="42" y="165"/>
                      <a:pt x="83" y="165"/>
                    </a:cubicBezTo>
                    <a:lnTo>
                      <a:pt x="14500" y="165"/>
                    </a:lnTo>
                    <a:cubicBezTo>
                      <a:pt x="14541" y="165"/>
                      <a:pt x="14582" y="124"/>
                      <a:pt x="14582" y="83"/>
                    </a:cubicBezTo>
                    <a:cubicBezTo>
                      <a:pt x="14582" y="42"/>
                      <a:pt x="14541" y="1"/>
                      <a:pt x="14500" y="1"/>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44"/>
              <p:cNvSpPr/>
              <p:nvPr/>
            </p:nvSpPr>
            <p:spPr>
              <a:xfrm>
                <a:off x="2546602" y="6256460"/>
                <a:ext cx="793096" cy="11259"/>
              </a:xfrm>
              <a:custGeom>
                <a:avLst/>
                <a:gdLst/>
                <a:ahLst/>
                <a:cxnLst/>
                <a:rect l="l" t="t" r="r" b="b"/>
                <a:pathLst>
                  <a:path w="14583" h="207" extrusionOk="0">
                    <a:moveTo>
                      <a:pt x="83" y="1"/>
                    </a:moveTo>
                    <a:cubicBezTo>
                      <a:pt x="42" y="1"/>
                      <a:pt x="1" y="42"/>
                      <a:pt x="1" y="83"/>
                    </a:cubicBezTo>
                    <a:cubicBezTo>
                      <a:pt x="1" y="165"/>
                      <a:pt x="42" y="206"/>
                      <a:pt x="83" y="206"/>
                    </a:cubicBezTo>
                    <a:lnTo>
                      <a:pt x="14500" y="206"/>
                    </a:lnTo>
                    <a:cubicBezTo>
                      <a:pt x="14541" y="206"/>
                      <a:pt x="14582" y="165"/>
                      <a:pt x="14582" y="83"/>
                    </a:cubicBezTo>
                    <a:cubicBezTo>
                      <a:pt x="14582" y="42"/>
                      <a:pt x="14541" y="1"/>
                      <a:pt x="14500" y="1"/>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44"/>
              <p:cNvSpPr/>
              <p:nvPr/>
            </p:nvSpPr>
            <p:spPr>
              <a:xfrm>
                <a:off x="2546602" y="6351425"/>
                <a:ext cx="793096" cy="11803"/>
              </a:xfrm>
              <a:custGeom>
                <a:avLst/>
                <a:gdLst/>
                <a:ahLst/>
                <a:cxnLst/>
                <a:rect l="l" t="t" r="r" b="b"/>
                <a:pathLst>
                  <a:path w="14583" h="217" extrusionOk="0">
                    <a:moveTo>
                      <a:pt x="83" y="1"/>
                    </a:moveTo>
                    <a:cubicBezTo>
                      <a:pt x="42" y="1"/>
                      <a:pt x="1" y="52"/>
                      <a:pt x="1" y="134"/>
                    </a:cubicBezTo>
                    <a:cubicBezTo>
                      <a:pt x="1" y="175"/>
                      <a:pt x="42" y="216"/>
                      <a:pt x="83" y="216"/>
                    </a:cubicBezTo>
                    <a:lnTo>
                      <a:pt x="14500" y="216"/>
                    </a:lnTo>
                    <a:cubicBezTo>
                      <a:pt x="14541" y="216"/>
                      <a:pt x="14582" y="175"/>
                      <a:pt x="14582" y="134"/>
                    </a:cubicBezTo>
                    <a:cubicBezTo>
                      <a:pt x="14582" y="52"/>
                      <a:pt x="14541" y="1"/>
                      <a:pt x="14500" y="1"/>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44"/>
              <p:cNvSpPr/>
              <p:nvPr/>
            </p:nvSpPr>
            <p:spPr>
              <a:xfrm>
                <a:off x="2546602" y="6449164"/>
                <a:ext cx="793096" cy="9573"/>
              </a:xfrm>
              <a:custGeom>
                <a:avLst/>
                <a:gdLst/>
                <a:ahLst/>
                <a:cxnLst/>
                <a:rect l="l" t="t" r="r" b="b"/>
                <a:pathLst>
                  <a:path w="14583" h="176" extrusionOk="0">
                    <a:moveTo>
                      <a:pt x="83" y="1"/>
                    </a:moveTo>
                    <a:cubicBezTo>
                      <a:pt x="42" y="1"/>
                      <a:pt x="1" y="1"/>
                      <a:pt x="1" y="93"/>
                    </a:cubicBezTo>
                    <a:cubicBezTo>
                      <a:pt x="1" y="134"/>
                      <a:pt x="42" y="175"/>
                      <a:pt x="83" y="175"/>
                    </a:cubicBezTo>
                    <a:lnTo>
                      <a:pt x="14500" y="175"/>
                    </a:lnTo>
                    <a:cubicBezTo>
                      <a:pt x="14541" y="175"/>
                      <a:pt x="14582" y="134"/>
                      <a:pt x="14582" y="93"/>
                    </a:cubicBezTo>
                    <a:cubicBezTo>
                      <a:pt x="14582" y="1"/>
                      <a:pt x="14541" y="1"/>
                      <a:pt x="14500" y="1"/>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44"/>
              <p:cNvSpPr/>
              <p:nvPr/>
            </p:nvSpPr>
            <p:spPr>
              <a:xfrm>
                <a:off x="2546602" y="6544673"/>
                <a:ext cx="793096" cy="9573"/>
              </a:xfrm>
              <a:custGeom>
                <a:avLst/>
                <a:gdLst/>
                <a:ahLst/>
                <a:cxnLst/>
                <a:rect l="l" t="t" r="r" b="b"/>
                <a:pathLst>
                  <a:path w="14583" h="176" extrusionOk="0">
                    <a:moveTo>
                      <a:pt x="83" y="1"/>
                    </a:moveTo>
                    <a:cubicBezTo>
                      <a:pt x="42" y="1"/>
                      <a:pt x="1" y="42"/>
                      <a:pt x="1" y="93"/>
                    </a:cubicBezTo>
                    <a:cubicBezTo>
                      <a:pt x="1" y="134"/>
                      <a:pt x="42" y="175"/>
                      <a:pt x="83" y="175"/>
                    </a:cubicBezTo>
                    <a:lnTo>
                      <a:pt x="14500" y="175"/>
                    </a:lnTo>
                    <a:cubicBezTo>
                      <a:pt x="14541" y="175"/>
                      <a:pt x="14582" y="134"/>
                      <a:pt x="14582" y="93"/>
                    </a:cubicBezTo>
                    <a:cubicBezTo>
                      <a:pt x="14582" y="42"/>
                      <a:pt x="14541" y="1"/>
                      <a:pt x="14500" y="1"/>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44"/>
              <p:cNvSpPr/>
              <p:nvPr/>
            </p:nvSpPr>
            <p:spPr>
              <a:xfrm>
                <a:off x="2546602" y="6640181"/>
                <a:ext cx="793096" cy="9573"/>
              </a:xfrm>
              <a:custGeom>
                <a:avLst/>
                <a:gdLst/>
                <a:ahLst/>
                <a:cxnLst/>
                <a:rect l="l" t="t" r="r" b="b"/>
                <a:pathLst>
                  <a:path w="14583" h="176" extrusionOk="0">
                    <a:moveTo>
                      <a:pt x="83" y="1"/>
                    </a:moveTo>
                    <a:cubicBezTo>
                      <a:pt x="42" y="1"/>
                      <a:pt x="1" y="42"/>
                      <a:pt x="1" y="83"/>
                    </a:cubicBezTo>
                    <a:cubicBezTo>
                      <a:pt x="1" y="134"/>
                      <a:pt x="42" y="175"/>
                      <a:pt x="83" y="175"/>
                    </a:cubicBezTo>
                    <a:lnTo>
                      <a:pt x="14500" y="175"/>
                    </a:lnTo>
                    <a:cubicBezTo>
                      <a:pt x="14541" y="175"/>
                      <a:pt x="14582" y="134"/>
                      <a:pt x="14582" y="83"/>
                    </a:cubicBezTo>
                    <a:cubicBezTo>
                      <a:pt x="14582" y="42"/>
                      <a:pt x="14541" y="1"/>
                      <a:pt x="14500" y="1"/>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44"/>
              <p:cNvSpPr/>
              <p:nvPr/>
            </p:nvSpPr>
            <p:spPr>
              <a:xfrm>
                <a:off x="2546602" y="6735690"/>
                <a:ext cx="793096" cy="9573"/>
              </a:xfrm>
              <a:custGeom>
                <a:avLst/>
                <a:gdLst/>
                <a:ahLst/>
                <a:cxnLst/>
                <a:rect l="l" t="t" r="r" b="b"/>
                <a:pathLst>
                  <a:path w="14583" h="176" extrusionOk="0">
                    <a:moveTo>
                      <a:pt x="83" y="1"/>
                    </a:moveTo>
                    <a:cubicBezTo>
                      <a:pt x="42" y="1"/>
                      <a:pt x="1" y="42"/>
                      <a:pt x="1" y="83"/>
                    </a:cubicBezTo>
                    <a:cubicBezTo>
                      <a:pt x="1" y="124"/>
                      <a:pt x="42" y="175"/>
                      <a:pt x="83" y="175"/>
                    </a:cubicBezTo>
                    <a:lnTo>
                      <a:pt x="14500" y="175"/>
                    </a:lnTo>
                    <a:cubicBezTo>
                      <a:pt x="14541" y="175"/>
                      <a:pt x="14582" y="124"/>
                      <a:pt x="14582" y="83"/>
                    </a:cubicBezTo>
                    <a:cubicBezTo>
                      <a:pt x="14582" y="42"/>
                      <a:pt x="14541" y="1"/>
                      <a:pt x="14500" y="1"/>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44"/>
              <p:cNvSpPr/>
              <p:nvPr/>
            </p:nvSpPr>
            <p:spPr>
              <a:xfrm>
                <a:off x="2546602" y="6831199"/>
                <a:ext cx="793096" cy="8974"/>
              </a:xfrm>
              <a:custGeom>
                <a:avLst/>
                <a:gdLst/>
                <a:ahLst/>
                <a:cxnLst/>
                <a:rect l="l" t="t" r="r" b="b"/>
                <a:pathLst>
                  <a:path w="14583" h="165" extrusionOk="0">
                    <a:moveTo>
                      <a:pt x="83" y="0"/>
                    </a:moveTo>
                    <a:cubicBezTo>
                      <a:pt x="42" y="0"/>
                      <a:pt x="1" y="42"/>
                      <a:pt x="1" y="83"/>
                    </a:cubicBezTo>
                    <a:cubicBezTo>
                      <a:pt x="1" y="124"/>
                      <a:pt x="42" y="165"/>
                      <a:pt x="83" y="165"/>
                    </a:cubicBezTo>
                    <a:lnTo>
                      <a:pt x="14500" y="165"/>
                    </a:lnTo>
                    <a:cubicBezTo>
                      <a:pt x="14541" y="165"/>
                      <a:pt x="14582" y="124"/>
                      <a:pt x="14582" y="83"/>
                    </a:cubicBezTo>
                    <a:cubicBezTo>
                      <a:pt x="14582" y="42"/>
                      <a:pt x="14541" y="0"/>
                      <a:pt x="14500" y="0"/>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44"/>
              <p:cNvSpPr/>
              <p:nvPr/>
            </p:nvSpPr>
            <p:spPr>
              <a:xfrm>
                <a:off x="2546602" y="6926708"/>
                <a:ext cx="793096" cy="11204"/>
              </a:xfrm>
              <a:custGeom>
                <a:avLst/>
                <a:gdLst/>
                <a:ahLst/>
                <a:cxnLst/>
                <a:rect l="l" t="t" r="r" b="b"/>
                <a:pathLst>
                  <a:path w="14583" h="206" extrusionOk="0">
                    <a:moveTo>
                      <a:pt x="83" y="0"/>
                    </a:moveTo>
                    <a:cubicBezTo>
                      <a:pt x="42" y="0"/>
                      <a:pt x="1" y="42"/>
                      <a:pt x="1" y="83"/>
                    </a:cubicBezTo>
                    <a:cubicBezTo>
                      <a:pt x="1" y="165"/>
                      <a:pt x="42" y="206"/>
                      <a:pt x="83" y="206"/>
                    </a:cubicBezTo>
                    <a:lnTo>
                      <a:pt x="14500" y="206"/>
                    </a:lnTo>
                    <a:cubicBezTo>
                      <a:pt x="14541" y="206"/>
                      <a:pt x="14582" y="165"/>
                      <a:pt x="14582" y="83"/>
                    </a:cubicBezTo>
                    <a:cubicBezTo>
                      <a:pt x="14582" y="42"/>
                      <a:pt x="14541" y="0"/>
                      <a:pt x="14500" y="0"/>
                    </a:cubicBezTo>
                    <a:close/>
                  </a:path>
                </a:pathLst>
              </a:custGeom>
              <a:solidFill>
                <a:srgbClr val="BD6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4"/>
              <p:cNvSpPr/>
              <p:nvPr/>
            </p:nvSpPr>
            <p:spPr>
              <a:xfrm>
                <a:off x="2360061" y="5820851"/>
                <a:ext cx="1061160" cy="1231553"/>
              </a:xfrm>
              <a:custGeom>
                <a:avLst/>
                <a:gdLst/>
                <a:ahLst/>
                <a:cxnLst/>
                <a:rect l="l" t="t" r="r" b="b"/>
                <a:pathLst>
                  <a:path w="19512" h="22643" extrusionOk="0">
                    <a:moveTo>
                      <a:pt x="19471" y="0"/>
                    </a:moveTo>
                    <a:lnTo>
                      <a:pt x="19471" y="52"/>
                    </a:lnTo>
                    <a:lnTo>
                      <a:pt x="19471" y="22592"/>
                    </a:lnTo>
                    <a:lnTo>
                      <a:pt x="1" y="22592"/>
                    </a:lnTo>
                    <a:lnTo>
                      <a:pt x="1" y="22643"/>
                    </a:lnTo>
                    <a:lnTo>
                      <a:pt x="19512" y="22643"/>
                    </a:lnTo>
                    <a:lnTo>
                      <a:pt x="19512" y="22592"/>
                    </a:lnTo>
                    <a:lnTo>
                      <a:pt x="19512" y="52"/>
                    </a:lnTo>
                    <a:lnTo>
                      <a:pt x="19471" y="0"/>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4"/>
              <p:cNvSpPr/>
              <p:nvPr/>
            </p:nvSpPr>
            <p:spPr>
              <a:xfrm>
                <a:off x="2360061" y="5820851"/>
                <a:ext cx="1068448" cy="1240527"/>
              </a:xfrm>
              <a:custGeom>
                <a:avLst/>
                <a:gdLst/>
                <a:ahLst/>
                <a:cxnLst/>
                <a:rect l="l" t="t" r="r" b="b"/>
                <a:pathLst>
                  <a:path w="19646" h="22808" extrusionOk="0">
                    <a:moveTo>
                      <a:pt x="19645" y="0"/>
                    </a:moveTo>
                    <a:lnTo>
                      <a:pt x="19604" y="52"/>
                    </a:lnTo>
                    <a:lnTo>
                      <a:pt x="19604" y="22766"/>
                    </a:lnTo>
                    <a:lnTo>
                      <a:pt x="1" y="22766"/>
                    </a:lnTo>
                    <a:lnTo>
                      <a:pt x="1" y="22807"/>
                    </a:lnTo>
                    <a:lnTo>
                      <a:pt x="19645" y="22807"/>
                    </a:lnTo>
                    <a:lnTo>
                      <a:pt x="19645" y="52"/>
                    </a:lnTo>
                    <a:lnTo>
                      <a:pt x="19645" y="0"/>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4"/>
              <p:cNvSpPr/>
              <p:nvPr/>
            </p:nvSpPr>
            <p:spPr>
              <a:xfrm>
                <a:off x="2353372" y="5820851"/>
                <a:ext cx="1089060" cy="1252221"/>
              </a:xfrm>
              <a:custGeom>
                <a:avLst/>
                <a:gdLst/>
                <a:ahLst/>
                <a:cxnLst/>
                <a:rect l="l" t="t" r="r" b="b"/>
                <a:pathLst>
                  <a:path w="20025" h="23023" extrusionOk="0">
                    <a:moveTo>
                      <a:pt x="20025" y="0"/>
                    </a:moveTo>
                    <a:lnTo>
                      <a:pt x="19984" y="52"/>
                    </a:lnTo>
                    <a:lnTo>
                      <a:pt x="19984" y="22982"/>
                    </a:lnTo>
                    <a:lnTo>
                      <a:pt x="42" y="22982"/>
                    </a:lnTo>
                    <a:lnTo>
                      <a:pt x="1" y="23023"/>
                    </a:lnTo>
                    <a:lnTo>
                      <a:pt x="20025" y="23023"/>
                    </a:lnTo>
                    <a:lnTo>
                      <a:pt x="20025" y="52"/>
                    </a:lnTo>
                    <a:lnTo>
                      <a:pt x="20025" y="0"/>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44"/>
              <p:cNvSpPr/>
              <p:nvPr/>
            </p:nvSpPr>
            <p:spPr>
              <a:xfrm>
                <a:off x="2357832" y="5820851"/>
                <a:ext cx="1096347" cy="1266199"/>
              </a:xfrm>
              <a:custGeom>
                <a:avLst/>
                <a:gdLst/>
                <a:ahLst/>
                <a:cxnLst/>
                <a:rect l="l" t="t" r="r" b="b"/>
                <a:pathLst>
                  <a:path w="20159" h="23280" extrusionOk="0">
                    <a:moveTo>
                      <a:pt x="20107" y="0"/>
                    </a:moveTo>
                    <a:lnTo>
                      <a:pt x="20107" y="23239"/>
                    </a:lnTo>
                    <a:lnTo>
                      <a:pt x="1" y="23239"/>
                    </a:lnTo>
                    <a:lnTo>
                      <a:pt x="1" y="23280"/>
                    </a:lnTo>
                    <a:lnTo>
                      <a:pt x="20158" y="23280"/>
                    </a:lnTo>
                    <a:lnTo>
                      <a:pt x="20158" y="0"/>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44"/>
              <p:cNvSpPr/>
              <p:nvPr/>
            </p:nvSpPr>
            <p:spPr>
              <a:xfrm>
                <a:off x="2306492" y="5872249"/>
                <a:ext cx="151353" cy="139674"/>
              </a:xfrm>
              <a:custGeom>
                <a:avLst/>
                <a:gdLst/>
                <a:ahLst/>
                <a:cxnLst/>
                <a:rect l="l" t="t" r="r" b="b"/>
                <a:pathLst>
                  <a:path w="2783" h="2568" extrusionOk="0">
                    <a:moveTo>
                      <a:pt x="1376" y="0"/>
                    </a:moveTo>
                    <a:cubicBezTo>
                      <a:pt x="647" y="0"/>
                      <a:pt x="0" y="596"/>
                      <a:pt x="0" y="1366"/>
                    </a:cubicBezTo>
                    <a:cubicBezTo>
                      <a:pt x="0" y="1879"/>
                      <a:pt x="308" y="2311"/>
                      <a:pt x="729" y="2567"/>
                    </a:cubicBezTo>
                    <a:lnTo>
                      <a:pt x="729" y="2393"/>
                    </a:lnTo>
                    <a:cubicBezTo>
                      <a:pt x="390" y="2187"/>
                      <a:pt x="175" y="1797"/>
                      <a:pt x="175" y="1366"/>
                    </a:cubicBezTo>
                    <a:cubicBezTo>
                      <a:pt x="175" y="688"/>
                      <a:pt x="729" y="134"/>
                      <a:pt x="1376" y="134"/>
                    </a:cubicBezTo>
                    <a:cubicBezTo>
                      <a:pt x="2054" y="134"/>
                      <a:pt x="2619" y="688"/>
                      <a:pt x="2619" y="1366"/>
                    </a:cubicBezTo>
                    <a:lnTo>
                      <a:pt x="2619" y="1458"/>
                    </a:lnTo>
                    <a:cubicBezTo>
                      <a:pt x="2660" y="1458"/>
                      <a:pt x="2660" y="1458"/>
                      <a:pt x="2701" y="1417"/>
                    </a:cubicBezTo>
                    <a:lnTo>
                      <a:pt x="2783" y="1417"/>
                    </a:lnTo>
                    <a:lnTo>
                      <a:pt x="2783" y="1366"/>
                    </a:lnTo>
                    <a:cubicBezTo>
                      <a:pt x="2783" y="596"/>
                      <a:pt x="2146" y="0"/>
                      <a:pt x="1376" y="0"/>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44"/>
              <p:cNvSpPr/>
              <p:nvPr/>
            </p:nvSpPr>
            <p:spPr>
              <a:xfrm>
                <a:off x="2306492" y="6079421"/>
                <a:ext cx="151353" cy="139674"/>
              </a:xfrm>
              <a:custGeom>
                <a:avLst/>
                <a:gdLst/>
                <a:ahLst/>
                <a:cxnLst/>
                <a:rect l="l" t="t" r="r" b="b"/>
                <a:pathLst>
                  <a:path w="2783" h="2568" extrusionOk="0">
                    <a:moveTo>
                      <a:pt x="1376" y="1"/>
                    </a:moveTo>
                    <a:cubicBezTo>
                      <a:pt x="647" y="1"/>
                      <a:pt x="0" y="596"/>
                      <a:pt x="0" y="1366"/>
                    </a:cubicBezTo>
                    <a:cubicBezTo>
                      <a:pt x="0" y="1880"/>
                      <a:pt x="308" y="2311"/>
                      <a:pt x="729" y="2568"/>
                    </a:cubicBezTo>
                    <a:lnTo>
                      <a:pt x="729" y="2393"/>
                    </a:lnTo>
                    <a:cubicBezTo>
                      <a:pt x="390" y="2137"/>
                      <a:pt x="175" y="1798"/>
                      <a:pt x="175" y="1366"/>
                    </a:cubicBezTo>
                    <a:cubicBezTo>
                      <a:pt x="175" y="689"/>
                      <a:pt x="729" y="124"/>
                      <a:pt x="1376" y="124"/>
                    </a:cubicBezTo>
                    <a:cubicBezTo>
                      <a:pt x="2054" y="124"/>
                      <a:pt x="2619" y="689"/>
                      <a:pt x="2619" y="1366"/>
                    </a:cubicBezTo>
                    <a:lnTo>
                      <a:pt x="2619" y="1459"/>
                    </a:lnTo>
                    <a:cubicBezTo>
                      <a:pt x="2660" y="1459"/>
                      <a:pt x="2660" y="1459"/>
                      <a:pt x="2701" y="1408"/>
                    </a:cubicBezTo>
                    <a:lnTo>
                      <a:pt x="2783" y="1408"/>
                    </a:lnTo>
                    <a:lnTo>
                      <a:pt x="2783" y="1366"/>
                    </a:lnTo>
                    <a:cubicBezTo>
                      <a:pt x="2783" y="596"/>
                      <a:pt x="2146" y="1"/>
                      <a:pt x="1376" y="1"/>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44"/>
              <p:cNvSpPr/>
              <p:nvPr/>
            </p:nvSpPr>
            <p:spPr>
              <a:xfrm>
                <a:off x="2306492" y="6286646"/>
                <a:ext cx="151353" cy="139674"/>
              </a:xfrm>
              <a:custGeom>
                <a:avLst/>
                <a:gdLst/>
                <a:ahLst/>
                <a:cxnLst/>
                <a:rect l="l" t="t" r="r" b="b"/>
                <a:pathLst>
                  <a:path w="2783" h="2568" extrusionOk="0">
                    <a:moveTo>
                      <a:pt x="1376" y="0"/>
                    </a:moveTo>
                    <a:cubicBezTo>
                      <a:pt x="647" y="0"/>
                      <a:pt x="0" y="596"/>
                      <a:pt x="0" y="1366"/>
                    </a:cubicBezTo>
                    <a:cubicBezTo>
                      <a:pt x="0" y="1880"/>
                      <a:pt x="308" y="2311"/>
                      <a:pt x="729" y="2568"/>
                    </a:cubicBezTo>
                    <a:lnTo>
                      <a:pt x="729" y="2393"/>
                    </a:lnTo>
                    <a:cubicBezTo>
                      <a:pt x="390" y="2136"/>
                      <a:pt x="175" y="1797"/>
                      <a:pt x="175" y="1366"/>
                    </a:cubicBezTo>
                    <a:cubicBezTo>
                      <a:pt x="175" y="678"/>
                      <a:pt x="729" y="124"/>
                      <a:pt x="1376" y="124"/>
                    </a:cubicBezTo>
                    <a:cubicBezTo>
                      <a:pt x="2054" y="124"/>
                      <a:pt x="2619" y="678"/>
                      <a:pt x="2619" y="1366"/>
                    </a:cubicBezTo>
                    <a:lnTo>
                      <a:pt x="2619" y="1448"/>
                    </a:lnTo>
                    <a:cubicBezTo>
                      <a:pt x="2660" y="1448"/>
                      <a:pt x="2660" y="1448"/>
                      <a:pt x="2701" y="1407"/>
                    </a:cubicBezTo>
                    <a:lnTo>
                      <a:pt x="2783" y="1407"/>
                    </a:lnTo>
                    <a:lnTo>
                      <a:pt x="2783" y="1366"/>
                    </a:lnTo>
                    <a:cubicBezTo>
                      <a:pt x="2783" y="596"/>
                      <a:pt x="2146" y="0"/>
                      <a:pt x="1376" y="0"/>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44"/>
              <p:cNvSpPr/>
              <p:nvPr/>
            </p:nvSpPr>
            <p:spPr>
              <a:xfrm>
                <a:off x="2306492" y="6493872"/>
                <a:ext cx="151353" cy="139674"/>
              </a:xfrm>
              <a:custGeom>
                <a:avLst/>
                <a:gdLst/>
                <a:ahLst/>
                <a:cxnLst/>
                <a:rect l="l" t="t" r="r" b="b"/>
                <a:pathLst>
                  <a:path w="2783" h="2568" extrusionOk="0">
                    <a:moveTo>
                      <a:pt x="1376" y="0"/>
                    </a:moveTo>
                    <a:cubicBezTo>
                      <a:pt x="647" y="0"/>
                      <a:pt x="0" y="596"/>
                      <a:pt x="0" y="1366"/>
                    </a:cubicBezTo>
                    <a:cubicBezTo>
                      <a:pt x="0" y="1879"/>
                      <a:pt x="308" y="2311"/>
                      <a:pt x="729" y="2567"/>
                    </a:cubicBezTo>
                    <a:lnTo>
                      <a:pt x="729" y="2352"/>
                    </a:lnTo>
                    <a:cubicBezTo>
                      <a:pt x="390" y="2136"/>
                      <a:pt x="175" y="1797"/>
                      <a:pt x="175" y="1366"/>
                    </a:cubicBezTo>
                    <a:cubicBezTo>
                      <a:pt x="175" y="678"/>
                      <a:pt x="729" y="123"/>
                      <a:pt x="1376" y="123"/>
                    </a:cubicBezTo>
                    <a:cubicBezTo>
                      <a:pt x="2054" y="123"/>
                      <a:pt x="2619" y="678"/>
                      <a:pt x="2619" y="1366"/>
                    </a:cubicBezTo>
                    <a:lnTo>
                      <a:pt x="2619" y="1448"/>
                    </a:lnTo>
                    <a:cubicBezTo>
                      <a:pt x="2660" y="1448"/>
                      <a:pt x="2660" y="1407"/>
                      <a:pt x="2701" y="1407"/>
                    </a:cubicBezTo>
                    <a:lnTo>
                      <a:pt x="2783" y="1407"/>
                    </a:lnTo>
                    <a:lnTo>
                      <a:pt x="2783" y="1366"/>
                    </a:lnTo>
                    <a:cubicBezTo>
                      <a:pt x="2783" y="596"/>
                      <a:pt x="2146" y="0"/>
                      <a:pt x="1376" y="0"/>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44"/>
              <p:cNvSpPr/>
              <p:nvPr/>
            </p:nvSpPr>
            <p:spPr>
              <a:xfrm>
                <a:off x="2306492" y="6698270"/>
                <a:ext cx="151353" cy="141904"/>
              </a:xfrm>
              <a:custGeom>
                <a:avLst/>
                <a:gdLst/>
                <a:ahLst/>
                <a:cxnLst/>
                <a:rect l="l" t="t" r="r" b="b"/>
                <a:pathLst>
                  <a:path w="2783" h="2609" extrusionOk="0">
                    <a:moveTo>
                      <a:pt x="1376" y="1"/>
                    </a:moveTo>
                    <a:cubicBezTo>
                      <a:pt x="647" y="1"/>
                      <a:pt x="0" y="647"/>
                      <a:pt x="0" y="1418"/>
                    </a:cubicBezTo>
                    <a:cubicBezTo>
                      <a:pt x="0" y="1931"/>
                      <a:pt x="308" y="2352"/>
                      <a:pt x="729" y="2609"/>
                    </a:cubicBezTo>
                    <a:lnTo>
                      <a:pt x="729" y="2403"/>
                    </a:lnTo>
                    <a:cubicBezTo>
                      <a:pt x="390" y="2188"/>
                      <a:pt x="175" y="1839"/>
                      <a:pt x="175" y="1418"/>
                    </a:cubicBezTo>
                    <a:cubicBezTo>
                      <a:pt x="175" y="730"/>
                      <a:pt x="729" y="175"/>
                      <a:pt x="1376" y="175"/>
                    </a:cubicBezTo>
                    <a:cubicBezTo>
                      <a:pt x="2054" y="175"/>
                      <a:pt x="2619" y="730"/>
                      <a:pt x="2619" y="1418"/>
                    </a:cubicBezTo>
                    <a:lnTo>
                      <a:pt x="2619" y="1500"/>
                    </a:lnTo>
                    <a:cubicBezTo>
                      <a:pt x="2660" y="1459"/>
                      <a:pt x="2660" y="1459"/>
                      <a:pt x="2701" y="1459"/>
                    </a:cubicBezTo>
                    <a:lnTo>
                      <a:pt x="2783" y="1459"/>
                    </a:lnTo>
                    <a:lnTo>
                      <a:pt x="2783" y="1418"/>
                    </a:lnTo>
                    <a:cubicBezTo>
                      <a:pt x="2783" y="647"/>
                      <a:pt x="2146" y="1"/>
                      <a:pt x="1376" y="1"/>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44"/>
              <p:cNvSpPr/>
              <p:nvPr/>
            </p:nvSpPr>
            <p:spPr>
              <a:xfrm>
                <a:off x="2306492" y="6889288"/>
                <a:ext cx="151353" cy="141904"/>
              </a:xfrm>
              <a:custGeom>
                <a:avLst/>
                <a:gdLst/>
                <a:ahLst/>
                <a:cxnLst/>
                <a:rect l="l" t="t" r="r" b="b"/>
                <a:pathLst>
                  <a:path w="2783" h="2609" extrusionOk="0">
                    <a:moveTo>
                      <a:pt x="1376" y="0"/>
                    </a:moveTo>
                    <a:cubicBezTo>
                      <a:pt x="647" y="0"/>
                      <a:pt x="0" y="637"/>
                      <a:pt x="0" y="1407"/>
                    </a:cubicBezTo>
                    <a:cubicBezTo>
                      <a:pt x="0" y="1921"/>
                      <a:pt x="308" y="2352"/>
                      <a:pt x="729" y="2609"/>
                    </a:cubicBezTo>
                    <a:lnTo>
                      <a:pt x="729" y="2393"/>
                    </a:lnTo>
                    <a:cubicBezTo>
                      <a:pt x="390" y="2177"/>
                      <a:pt x="175" y="1797"/>
                      <a:pt x="175" y="1407"/>
                    </a:cubicBezTo>
                    <a:cubicBezTo>
                      <a:pt x="175" y="730"/>
                      <a:pt x="729" y="175"/>
                      <a:pt x="1376" y="175"/>
                    </a:cubicBezTo>
                    <a:cubicBezTo>
                      <a:pt x="2054" y="175"/>
                      <a:pt x="2619" y="730"/>
                      <a:pt x="2619" y="1407"/>
                    </a:cubicBezTo>
                    <a:lnTo>
                      <a:pt x="2619" y="1459"/>
                    </a:lnTo>
                    <a:lnTo>
                      <a:pt x="2783" y="1459"/>
                    </a:lnTo>
                    <a:lnTo>
                      <a:pt x="2783" y="1407"/>
                    </a:lnTo>
                    <a:cubicBezTo>
                      <a:pt x="2783" y="637"/>
                      <a:pt x="2146" y="0"/>
                      <a:pt x="1376" y="0"/>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44"/>
              <p:cNvSpPr/>
              <p:nvPr/>
            </p:nvSpPr>
            <p:spPr>
              <a:xfrm>
                <a:off x="2862688" y="5939801"/>
                <a:ext cx="733327" cy="1387435"/>
              </a:xfrm>
              <a:custGeom>
                <a:avLst/>
                <a:gdLst/>
                <a:ahLst/>
                <a:cxnLst/>
                <a:rect l="l" t="t" r="r" b="b"/>
                <a:pathLst>
                  <a:path w="13484" h="25509" extrusionOk="0">
                    <a:moveTo>
                      <a:pt x="1" y="1"/>
                    </a:moveTo>
                    <a:lnTo>
                      <a:pt x="42" y="6377"/>
                    </a:lnTo>
                    <a:lnTo>
                      <a:pt x="9027" y="25282"/>
                    </a:lnTo>
                    <a:lnTo>
                      <a:pt x="9120" y="25457"/>
                    </a:lnTo>
                    <a:cubicBezTo>
                      <a:pt x="9120" y="25457"/>
                      <a:pt x="9429" y="25509"/>
                      <a:pt x="9884" y="25509"/>
                    </a:cubicBezTo>
                    <a:cubicBezTo>
                      <a:pt x="11085" y="25509"/>
                      <a:pt x="13298" y="25147"/>
                      <a:pt x="13484" y="22510"/>
                    </a:cubicBezTo>
                    <a:lnTo>
                      <a:pt x="13484" y="22458"/>
                    </a:lnTo>
                    <a:lnTo>
                      <a:pt x="4879" y="3769"/>
                    </a:lnTo>
                    <a:lnTo>
                      <a:pt x="4837" y="3769"/>
                    </a:lnTo>
                    <a:lnTo>
                      <a:pt x="1" y="1"/>
                    </a:lnTo>
                    <a:close/>
                  </a:path>
                </a:pathLst>
              </a:custGeom>
              <a:solidFill>
                <a:srgbClr val="718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44"/>
              <p:cNvSpPr/>
              <p:nvPr/>
            </p:nvSpPr>
            <p:spPr>
              <a:xfrm>
                <a:off x="2862688" y="5939801"/>
                <a:ext cx="263115" cy="346899"/>
              </a:xfrm>
              <a:custGeom>
                <a:avLst/>
                <a:gdLst/>
                <a:ahLst/>
                <a:cxnLst/>
                <a:rect l="l" t="t" r="r" b="b"/>
                <a:pathLst>
                  <a:path w="4838" h="6378" extrusionOk="0">
                    <a:moveTo>
                      <a:pt x="1" y="1"/>
                    </a:moveTo>
                    <a:lnTo>
                      <a:pt x="42" y="2742"/>
                    </a:lnTo>
                    <a:lnTo>
                      <a:pt x="42" y="6377"/>
                    </a:lnTo>
                    <a:lnTo>
                      <a:pt x="771" y="5135"/>
                    </a:lnTo>
                    <a:lnTo>
                      <a:pt x="2702" y="5515"/>
                    </a:lnTo>
                    <a:lnTo>
                      <a:pt x="3513" y="3512"/>
                    </a:lnTo>
                    <a:lnTo>
                      <a:pt x="4837" y="3769"/>
                    </a:lnTo>
                    <a:lnTo>
                      <a:pt x="2055" y="1582"/>
                    </a:lnTo>
                    <a:lnTo>
                      <a:pt x="1" y="1"/>
                    </a:lnTo>
                    <a:close/>
                  </a:path>
                </a:pathLst>
              </a:custGeom>
              <a:solidFill>
                <a:srgbClr val="FFB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44"/>
              <p:cNvSpPr/>
              <p:nvPr/>
            </p:nvSpPr>
            <p:spPr>
              <a:xfrm>
                <a:off x="2862688" y="5939801"/>
                <a:ext cx="111761" cy="149192"/>
              </a:xfrm>
              <a:custGeom>
                <a:avLst/>
                <a:gdLst/>
                <a:ahLst/>
                <a:cxnLst/>
                <a:rect l="l" t="t" r="r" b="b"/>
                <a:pathLst>
                  <a:path w="2055" h="2743" extrusionOk="0">
                    <a:moveTo>
                      <a:pt x="1" y="1"/>
                    </a:moveTo>
                    <a:lnTo>
                      <a:pt x="42" y="2742"/>
                    </a:lnTo>
                    <a:cubicBezTo>
                      <a:pt x="771" y="2691"/>
                      <a:pt x="1582" y="2229"/>
                      <a:pt x="1972" y="1757"/>
                    </a:cubicBezTo>
                    <a:cubicBezTo>
                      <a:pt x="2014" y="1715"/>
                      <a:pt x="2055" y="1623"/>
                      <a:pt x="2055" y="1582"/>
                    </a:cubicBezTo>
                    <a:lnTo>
                      <a:pt x="1" y="1"/>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44"/>
              <p:cNvSpPr/>
              <p:nvPr/>
            </p:nvSpPr>
            <p:spPr>
              <a:xfrm>
                <a:off x="2902334" y="6215831"/>
                <a:ext cx="486528" cy="1046028"/>
              </a:xfrm>
              <a:custGeom>
                <a:avLst/>
                <a:gdLst/>
                <a:ahLst/>
                <a:cxnLst/>
                <a:rect l="l" t="t" r="r" b="b"/>
                <a:pathLst>
                  <a:path w="8946" h="19232" extrusionOk="0">
                    <a:moveTo>
                      <a:pt x="53" y="1"/>
                    </a:moveTo>
                    <a:cubicBezTo>
                      <a:pt x="47" y="1"/>
                      <a:pt x="42" y="5"/>
                      <a:pt x="42" y="19"/>
                    </a:cubicBezTo>
                    <a:cubicBezTo>
                      <a:pt x="1" y="19"/>
                      <a:pt x="1" y="19"/>
                      <a:pt x="1" y="60"/>
                    </a:cubicBezTo>
                    <a:lnTo>
                      <a:pt x="8863" y="19180"/>
                    </a:lnTo>
                    <a:lnTo>
                      <a:pt x="8904" y="19232"/>
                    </a:lnTo>
                    <a:cubicBezTo>
                      <a:pt x="8945" y="19180"/>
                      <a:pt x="8945" y="19180"/>
                      <a:pt x="8945" y="19139"/>
                    </a:cubicBezTo>
                    <a:lnTo>
                      <a:pt x="83" y="19"/>
                    </a:lnTo>
                    <a:cubicBezTo>
                      <a:pt x="83" y="19"/>
                      <a:pt x="65" y="1"/>
                      <a:pt x="53" y="1"/>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44"/>
              <p:cNvSpPr/>
              <p:nvPr/>
            </p:nvSpPr>
            <p:spPr>
              <a:xfrm>
                <a:off x="3007352" y="6237478"/>
                <a:ext cx="453517" cy="965749"/>
              </a:xfrm>
              <a:custGeom>
                <a:avLst/>
                <a:gdLst/>
                <a:ahLst/>
                <a:cxnLst/>
                <a:rect l="l" t="t" r="r" b="b"/>
                <a:pathLst>
                  <a:path w="8339" h="17756" extrusionOk="0">
                    <a:moveTo>
                      <a:pt x="42" y="1"/>
                    </a:moveTo>
                    <a:cubicBezTo>
                      <a:pt x="0" y="1"/>
                      <a:pt x="0" y="42"/>
                      <a:pt x="0" y="42"/>
                    </a:cubicBezTo>
                    <a:lnTo>
                      <a:pt x="8257" y="17755"/>
                    </a:lnTo>
                    <a:lnTo>
                      <a:pt x="8298" y="17755"/>
                    </a:lnTo>
                    <a:cubicBezTo>
                      <a:pt x="8298" y="17755"/>
                      <a:pt x="8339" y="17714"/>
                      <a:pt x="8298" y="17714"/>
                    </a:cubicBezTo>
                    <a:lnTo>
                      <a:pt x="83" y="1"/>
                    </a:ln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44"/>
              <p:cNvSpPr/>
              <p:nvPr/>
            </p:nvSpPr>
            <p:spPr>
              <a:xfrm>
                <a:off x="3053688" y="6130819"/>
                <a:ext cx="486474" cy="1039991"/>
              </a:xfrm>
              <a:custGeom>
                <a:avLst/>
                <a:gdLst/>
                <a:ahLst/>
                <a:cxnLst/>
                <a:rect l="l" t="t" r="r" b="b"/>
                <a:pathLst>
                  <a:path w="8945" h="19121" extrusionOk="0">
                    <a:moveTo>
                      <a:pt x="42" y="0"/>
                    </a:moveTo>
                    <a:cubicBezTo>
                      <a:pt x="1" y="42"/>
                      <a:pt x="1" y="42"/>
                      <a:pt x="1" y="83"/>
                    </a:cubicBezTo>
                    <a:lnTo>
                      <a:pt x="8852" y="19121"/>
                    </a:lnTo>
                    <a:lnTo>
                      <a:pt x="8945" y="19121"/>
                    </a:lnTo>
                    <a:lnTo>
                      <a:pt x="8945" y="19080"/>
                    </a:lnTo>
                    <a:lnTo>
                      <a:pt x="83" y="42"/>
                    </a:lnTo>
                    <a:cubicBezTo>
                      <a:pt x="83" y="0"/>
                      <a:pt x="42" y="0"/>
                      <a:pt x="42" y="0"/>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4"/>
              <p:cNvSpPr/>
              <p:nvPr/>
            </p:nvSpPr>
            <p:spPr>
              <a:xfrm>
                <a:off x="3353621" y="7161292"/>
                <a:ext cx="242394" cy="165944"/>
              </a:xfrm>
              <a:custGeom>
                <a:avLst/>
                <a:gdLst/>
                <a:ahLst/>
                <a:cxnLst/>
                <a:rect l="l" t="t" r="r" b="b"/>
                <a:pathLst>
                  <a:path w="4457" h="3051" extrusionOk="0">
                    <a:moveTo>
                      <a:pt x="4457" y="0"/>
                    </a:moveTo>
                    <a:cubicBezTo>
                      <a:pt x="4323" y="0"/>
                      <a:pt x="4241" y="52"/>
                      <a:pt x="4108" y="52"/>
                    </a:cubicBezTo>
                    <a:cubicBezTo>
                      <a:pt x="3255" y="216"/>
                      <a:pt x="2403" y="432"/>
                      <a:pt x="1674" y="904"/>
                    </a:cubicBezTo>
                    <a:cubicBezTo>
                      <a:pt x="945" y="1376"/>
                      <a:pt x="308" y="2013"/>
                      <a:pt x="0" y="2824"/>
                    </a:cubicBezTo>
                    <a:lnTo>
                      <a:pt x="93" y="2999"/>
                    </a:lnTo>
                    <a:cubicBezTo>
                      <a:pt x="93" y="2999"/>
                      <a:pt x="402" y="3051"/>
                      <a:pt x="857" y="3051"/>
                    </a:cubicBezTo>
                    <a:cubicBezTo>
                      <a:pt x="2058" y="3051"/>
                      <a:pt x="4271" y="2689"/>
                      <a:pt x="4457" y="52"/>
                    </a:cubicBezTo>
                    <a:lnTo>
                      <a:pt x="4457" y="0"/>
                    </a:lnTo>
                    <a:close/>
                  </a:path>
                </a:pathLst>
              </a:custGeom>
              <a:solidFill>
                <a:srgbClr val="FFB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4"/>
              <p:cNvSpPr/>
              <p:nvPr/>
            </p:nvSpPr>
            <p:spPr>
              <a:xfrm>
                <a:off x="3423397" y="7219925"/>
                <a:ext cx="121279" cy="78811"/>
              </a:xfrm>
              <a:custGeom>
                <a:avLst/>
                <a:gdLst/>
                <a:ahLst/>
                <a:cxnLst/>
                <a:rect l="l" t="t" r="r" b="b"/>
                <a:pathLst>
                  <a:path w="2230" h="1449" extrusionOk="0">
                    <a:moveTo>
                      <a:pt x="2054" y="1"/>
                    </a:moveTo>
                    <a:cubicBezTo>
                      <a:pt x="1633" y="83"/>
                      <a:pt x="1202" y="206"/>
                      <a:pt x="822" y="422"/>
                    </a:cubicBezTo>
                    <a:cubicBezTo>
                      <a:pt x="473" y="637"/>
                      <a:pt x="134" y="976"/>
                      <a:pt x="1" y="1366"/>
                    </a:cubicBezTo>
                    <a:lnTo>
                      <a:pt x="52" y="1448"/>
                    </a:lnTo>
                    <a:cubicBezTo>
                      <a:pt x="52" y="1448"/>
                      <a:pt x="56" y="1449"/>
                      <a:pt x="64" y="1449"/>
                    </a:cubicBezTo>
                    <a:cubicBezTo>
                      <a:pt x="211" y="1449"/>
                      <a:pt x="1626" y="1412"/>
                      <a:pt x="2229" y="1"/>
                    </a:cubicBezTo>
                    <a:close/>
                  </a:path>
                </a:pathLst>
              </a:custGeom>
              <a:solidFill>
                <a:srgbClr val="512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296468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a:xfrm>
            <a:off x="838200" y="6356350"/>
            <a:ext cx="2743200" cy="365125"/>
          </a:xfrm>
          <a:prstGeom prst="rect">
            <a:avLst/>
          </a:prstGeom>
        </p:spPr>
        <p:txBody>
          <a:bodyPr/>
          <a:lstStyle/>
          <a:p>
            <a:fld id="{570635D2-1FD4-42FB-A3A0-B9DFEF7C7F90}" type="datetimeFigureOut">
              <a:rPr lang="en-US" smtClean="0"/>
              <a:pPr/>
              <a:t>7/30/2024</a:t>
            </a:fld>
            <a:endParaRPr lang="en-US"/>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a:xfrm>
            <a:off x="8610600" y="6356350"/>
            <a:ext cx="2743200" cy="365125"/>
          </a:xfrm>
          <a:prstGeom prst="rect">
            <a:avLst/>
          </a:prstGeom>
        </p:spPr>
        <p:txBody>
          <a:bodyPr/>
          <a:lstStyle/>
          <a:p>
            <a:fld id="{CC8A4EFB-0D95-4D66-8DB7-7B35D2AA263F}" type="slidenum">
              <a:rPr lang="en-US" smtClean="0"/>
              <a:pPr/>
              <a:t>‹#›</a:t>
            </a:fld>
            <a:endParaRPr lang="en-US"/>
          </a:p>
        </p:txBody>
      </p:sp>
    </p:spTree>
    <p:extLst>
      <p:ext uri="{BB962C8B-B14F-4D97-AF65-F5344CB8AC3E}">
        <p14:creationId xmlns:p14="http://schemas.microsoft.com/office/powerpoint/2010/main" val="2049751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512651"/>
              </a:buClr>
              <a:buSzPts val="3000"/>
              <a:buFont typeface="Paytone One"/>
              <a:buNone/>
              <a:defRPr sz="3000">
                <a:solidFill>
                  <a:srgbClr val="512651"/>
                </a:solidFill>
                <a:latin typeface="Paytone One"/>
                <a:ea typeface="Paytone One"/>
                <a:cs typeface="Paytone One"/>
                <a:sym typeface="Paytone One"/>
              </a:defRPr>
            </a:lvl1pPr>
            <a:lvl2pPr lvl="1" rtl="0">
              <a:spcBef>
                <a:spcPts val="0"/>
              </a:spcBef>
              <a:spcAft>
                <a:spcPts val="0"/>
              </a:spcAft>
              <a:buClr>
                <a:srgbClr val="512651"/>
              </a:buClr>
              <a:buSzPts val="3000"/>
              <a:buFont typeface="Paytone One"/>
              <a:buNone/>
              <a:defRPr sz="3000">
                <a:solidFill>
                  <a:srgbClr val="512651"/>
                </a:solidFill>
                <a:latin typeface="Paytone One"/>
                <a:ea typeface="Paytone One"/>
                <a:cs typeface="Paytone One"/>
                <a:sym typeface="Paytone One"/>
              </a:defRPr>
            </a:lvl2pPr>
            <a:lvl3pPr lvl="2" rtl="0">
              <a:spcBef>
                <a:spcPts val="0"/>
              </a:spcBef>
              <a:spcAft>
                <a:spcPts val="0"/>
              </a:spcAft>
              <a:buClr>
                <a:srgbClr val="512651"/>
              </a:buClr>
              <a:buSzPts val="3000"/>
              <a:buFont typeface="Paytone One"/>
              <a:buNone/>
              <a:defRPr sz="3000">
                <a:solidFill>
                  <a:srgbClr val="512651"/>
                </a:solidFill>
                <a:latin typeface="Paytone One"/>
                <a:ea typeface="Paytone One"/>
                <a:cs typeface="Paytone One"/>
                <a:sym typeface="Paytone One"/>
              </a:defRPr>
            </a:lvl3pPr>
            <a:lvl4pPr lvl="3" rtl="0">
              <a:spcBef>
                <a:spcPts val="0"/>
              </a:spcBef>
              <a:spcAft>
                <a:spcPts val="0"/>
              </a:spcAft>
              <a:buClr>
                <a:srgbClr val="512651"/>
              </a:buClr>
              <a:buSzPts val="3000"/>
              <a:buFont typeface="Paytone One"/>
              <a:buNone/>
              <a:defRPr sz="3000">
                <a:solidFill>
                  <a:srgbClr val="512651"/>
                </a:solidFill>
                <a:latin typeface="Paytone One"/>
                <a:ea typeface="Paytone One"/>
                <a:cs typeface="Paytone One"/>
                <a:sym typeface="Paytone One"/>
              </a:defRPr>
            </a:lvl4pPr>
            <a:lvl5pPr lvl="4" rtl="0">
              <a:spcBef>
                <a:spcPts val="0"/>
              </a:spcBef>
              <a:spcAft>
                <a:spcPts val="0"/>
              </a:spcAft>
              <a:buClr>
                <a:srgbClr val="512651"/>
              </a:buClr>
              <a:buSzPts val="3000"/>
              <a:buFont typeface="Paytone One"/>
              <a:buNone/>
              <a:defRPr sz="3000">
                <a:solidFill>
                  <a:srgbClr val="512651"/>
                </a:solidFill>
                <a:latin typeface="Paytone One"/>
                <a:ea typeface="Paytone One"/>
                <a:cs typeface="Paytone One"/>
                <a:sym typeface="Paytone One"/>
              </a:defRPr>
            </a:lvl5pPr>
            <a:lvl6pPr lvl="5" rtl="0">
              <a:spcBef>
                <a:spcPts val="0"/>
              </a:spcBef>
              <a:spcAft>
                <a:spcPts val="0"/>
              </a:spcAft>
              <a:buClr>
                <a:srgbClr val="512651"/>
              </a:buClr>
              <a:buSzPts val="3000"/>
              <a:buFont typeface="Paytone One"/>
              <a:buNone/>
              <a:defRPr sz="3000">
                <a:solidFill>
                  <a:srgbClr val="512651"/>
                </a:solidFill>
                <a:latin typeface="Paytone One"/>
                <a:ea typeface="Paytone One"/>
                <a:cs typeface="Paytone One"/>
                <a:sym typeface="Paytone One"/>
              </a:defRPr>
            </a:lvl6pPr>
            <a:lvl7pPr lvl="6" rtl="0">
              <a:spcBef>
                <a:spcPts val="0"/>
              </a:spcBef>
              <a:spcAft>
                <a:spcPts val="0"/>
              </a:spcAft>
              <a:buClr>
                <a:srgbClr val="512651"/>
              </a:buClr>
              <a:buSzPts val="3000"/>
              <a:buFont typeface="Paytone One"/>
              <a:buNone/>
              <a:defRPr sz="3000">
                <a:solidFill>
                  <a:srgbClr val="512651"/>
                </a:solidFill>
                <a:latin typeface="Paytone One"/>
                <a:ea typeface="Paytone One"/>
                <a:cs typeface="Paytone One"/>
                <a:sym typeface="Paytone One"/>
              </a:defRPr>
            </a:lvl7pPr>
            <a:lvl8pPr lvl="7" rtl="0">
              <a:spcBef>
                <a:spcPts val="0"/>
              </a:spcBef>
              <a:spcAft>
                <a:spcPts val="0"/>
              </a:spcAft>
              <a:buClr>
                <a:srgbClr val="512651"/>
              </a:buClr>
              <a:buSzPts val="3000"/>
              <a:buFont typeface="Paytone One"/>
              <a:buNone/>
              <a:defRPr sz="3000">
                <a:solidFill>
                  <a:srgbClr val="512651"/>
                </a:solidFill>
                <a:latin typeface="Paytone One"/>
                <a:ea typeface="Paytone One"/>
                <a:cs typeface="Paytone One"/>
                <a:sym typeface="Paytone One"/>
              </a:defRPr>
            </a:lvl8pPr>
            <a:lvl9pPr lvl="8" rtl="0">
              <a:spcBef>
                <a:spcPts val="0"/>
              </a:spcBef>
              <a:spcAft>
                <a:spcPts val="0"/>
              </a:spcAft>
              <a:buClr>
                <a:srgbClr val="512651"/>
              </a:buClr>
              <a:buSzPts val="3000"/>
              <a:buFont typeface="Paytone One"/>
              <a:buNone/>
              <a:defRPr sz="3000">
                <a:solidFill>
                  <a:srgbClr val="51265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512651"/>
              </a:buClr>
              <a:buSzPts val="1400"/>
              <a:buFont typeface="Overpass"/>
              <a:buChar char="●"/>
              <a:defRPr>
                <a:solidFill>
                  <a:srgbClr val="512651"/>
                </a:solidFill>
                <a:latin typeface="Overpass"/>
                <a:ea typeface="Overpass"/>
                <a:cs typeface="Overpass"/>
                <a:sym typeface="Overpass"/>
              </a:defRPr>
            </a:lvl1pPr>
            <a:lvl2pPr marL="914400" lvl="1" indent="-317500">
              <a:lnSpc>
                <a:spcPct val="100000"/>
              </a:lnSpc>
              <a:spcBef>
                <a:spcPts val="0"/>
              </a:spcBef>
              <a:spcAft>
                <a:spcPts val="0"/>
              </a:spcAft>
              <a:buClr>
                <a:srgbClr val="512651"/>
              </a:buClr>
              <a:buSzPts val="1400"/>
              <a:buFont typeface="Overpass"/>
              <a:buChar char="○"/>
              <a:defRPr>
                <a:solidFill>
                  <a:srgbClr val="512651"/>
                </a:solidFill>
                <a:latin typeface="Overpass"/>
                <a:ea typeface="Overpass"/>
                <a:cs typeface="Overpass"/>
                <a:sym typeface="Overpass"/>
              </a:defRPr>
            </a:lvl2pPr>
            <a:lvl3pPr marL="1371600" lvl="2" indent="-317500">
              <a:lnSpc>
                <a:spcPct val="100000"/>
              </a:lnSpc>
              <a:spcBef>
                <a:spcPts val="0"/>
              </a:spcBef>
              <a:spcAft>
                <a:spcPts val="0"/>
              </a:spcAft>
              <a:buClr>
                <a:srgbClr val="512651"/>
              </a:buClr>
              <a:buSzPts val="1400"/>
              <a:buFont typeface="Overpass"/>
              <a:buChar char="■"/>
              <a:defRPr>
                <a:solidFill>
                  <a:srgbClr val="512651"/>
                </a:solidFill>
                <a:latin typeface="Overpass"/>
                <a:ea typeface="Overpass"/>
                <a:cs typeface="Overpass"/>
                <a:sym typeface="Overpass"/>
              </a:defRPr>
            </a:lvl3pPr>
            <a:lvl4pPr marL="1828800" lvl="3" indent="-317500">
              <a:lnSpc>
                <a:spcPct val="100000"/>
              </a:lnSpc>
              <a:spcBef>
                <a:spcPts val="0"/>
              </a:spcBef>
              <a:spcAft>
                <a:spcPts val="0"/>
              </a:spcAft>
              <a:buClr>
                <a:srgbClr val="512651"/>
              </a:buClr>
              <a:buSzPts val="1400"/>
              <a:buFont typeface="Overpass"/>
              <a:buChar char="●"/>
              <a:defRPr>
                <a:solidFill>
                  <a:srgbClr val="512651"/>
                </a:solidFill>
                <a:latin typeface="Overpass"/>
                <a:ea typeface="Overpass"/>
                <a:cs typeface="Overpass"/>
                <a:sym typeface="Overpass"/>
              </a:defRPr>
            </a:lvl4pPr>
            <a:lvl5pPr marL="2286000" lvl="4" indent="-317500">
              <a:lnSpc>
                <a:spcPct val="100000"/>
              </a:lnSpc>
              <a:spcBef>
                <a:spcPts val="0"/>
              </a:spcBef>
              <a:spcAft>
                <a:spcPts val="0"/>
              </a:spcAft>
              <a:buClr>
                <a:srgbClr val="512651"/>
              </a:buClr>
              <a:buSzPts val="1400"/>
              <a:buFont typeface="Overpass"/>
              <a:buChar char="○"/>
              <a:defRPr>
                <a:solidFill>
                  <a:srgbClr val="512651"/>
                </a:solidFill>
                <a:latin typeface="Overpass"/>
                <a:ea typeface="Overpass"/>
                <a:cs typeface="Overpass"/>
                <a:sym typeface="Overpass"/>
              </a:defRPr>
            </a:lvl5pPr>
            <a:lvl6pPr marL="2743200" lvl="5" indent="-317500">
              <a:lnSpc>
                <a:spcPct val="100000"/>
              </a:lnSpc>
              <a:spcBef>
                <a:spcPts val="0"/>
              </a:spcBef>
              <a:spcAft>
                <a:spcPts val="0"/>
              </a:spcAft>
              <a:buClr>
                <a:srgbClr val="512651"/>
              </a:buClr>
              <a:buSzPts val="1400"/>
              <a:buFont typeface="Overpass"/>
              <a:buChar char="■"/>
              <a:defRPr>
                <a:solidFill>
                  <a:srgbClr val="512651"/>
                </a:solidFill>
                <a:latin typeface="Overpass"/>
                <a:ea typeface="Overpass"/>
                <a:cs typeface="Overpass"/>
                <a:sym typeface="Overpass"/>
              </a:defRPr>
            </a:lvl6pPr>
            <a:lvl7pPr marL="3200400" lvl="6" indent="-317500">
              <a:lnSpc>
                <a:spcPct val="100000"/>
              </a:lnSpc>
              <a:spcBef>
                <a:spcPts val="0"/>
              </a:spcBef>
              <a:spcAft>
                <a:spcPts val="0"/>
              </a:spcAft>
              <a:buClr>
                <a:srgbClr val="512651"/>
              </a:buClr>
              <a:buSzPts val="1400"/>
              <a:buFont typeface="Overpass"/>
              <a:buChar char="●"/>
              <a:defRPr>
                <a:solidFill>
                  <a:srgbClr val="512651"/>
                </a:solidFill>
                <a:latin typeface="Overpass"/>
                <a:ea typeface="Overpass"/>
                <a:cs typeface="Overpass"/>
                <a:sym typeface="Overpass"/>
              </a:defRPr>
            </a:lvl7pPr>
            <a:lvl8pPr marL="3657600" lvl="7" indent="-317500">
              <a:lnSpc>
                <a:spcPct val="100000"/>
              </a:lnSpc>
              <a:spcBef>
                <a:spcPts val="0"/>
              </a:spcBef>
              <a:spcAft>
                <a:spcPts val="0"/>
              </a:spcAft>
              <a:buClr>
                <a:srgbClr val="512651"/>
              </a:buClr>
              <a:buSzPts val="1400"/>
              <a:buFont typeface="Overpass"/>
              <a:buChar char="○"/>
              <a:defRPr>
                <a:solidFill>
                  <a:srgbClr val="512651"/>
                </a:solidFill>
                <a:latin typeface="Overpass"/>
                <a:ea typeface="Overpass"/>
                <a:cs typeface="Overpass"/>
                <a:sym typeface="Overpass"/>
              </a:defRPr>
            </a:lvl8pPr>
            <a:lvl9pPr marL="4114800" lvl="8" indent="-317500">
              <a:lnSpc>
                <a:spcPct val="100000"/>
              </a:lnSpc>
              <a:spcBef>
                <a:spcPts val="0"/>
              </a:spcBef>
              <a:spcAft>
                <a:spcPts val="0"/>
              </a:spcAft>
              <a:buClr>
                <a:srgbClr val="512651"/>
              </a:buClr>
              <a:buSzPts val="1400"/>
              <a:buFont typeface="Overpass"/>
              <a:buChar char="■"/>
              <a:defRPr>
                <a:solidFill>
                  <a:srgbClr val="512651"/>
                </a:solidFill>
                <a:latin typeface="Overpass"/>
                <a:ea typeface="Overpass"/>
                <a:cs typeface="Overpass"/>
                <a:sym typeface="Overpass"/>
              </a:defRPr>
            </a:lvl9pPr>
          </a:lstStyle>
          <a:p>
            <a:endParaRPr/>
          </a:p>
        </p:txBody>
      </p:sp>
    </p:spTree>
    <p:extLst>
      <p:ext uri="{BB962C8B-B14F-4D97-AF65-F5344CB8AC3E}">
        <p14:creationId xmlns:p14="http://schemas.microsoft.com/office/powerpoint/2010/main" val="277922194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31.gif"/><Relationship Id="rId3" Type="http://schemas.openxmlformats.org/officeDocument/2006/relationships/audio" Target="../media/audio2.wav"/><Relationship Id="rId7" Type="http://schemas.openxmlformats.org/officeDocument/2006/relationships/image" Target="../media/image26.jpeg"/><Relationship Id="rId12"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9.gif"/><Relationship Id="rId5" Type="http://schemas.openxmlformats.org/officeDocument/2006/relationships/image" Target="../media/image14.png"/><Relationship Id="rId15" Type="http://schemas.openxmlformats.org/officeDocument/2006/relationships/audio" Target="../media/audio10.wav"/><Relationship Id="rId10" Type="http://schemas.openxmlformats.org/officeDocument/2006/relationships/image" Target="../media/image28.gif"/><Relationship Id="rId4" Type="http://schemas.openxmlformats.org/officeDocument/2006/relationships/image" Target="../media/image25.gif"/><Relationship Id="rId9" Type="http://schemas.openxmlformats.org/officeDocument/2006/relationships/image" Target="../media/image27.gif"/><Relationship Id="rId14" Type="http://schemas.openxmlformats.org/officeDocument/2006/relationships/image" Target="../media/image32.gif"/></Relationships>
</file>

<file path=ppt/slides/_rels/slide11.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31.gif"/><Relationship Id="rId3" Type="http://schemas.openxmlformats.org/officeDocument/2006/relationships/audio" Target="../media/audio2.wav"/><Relationship Id="rId7" Type="http://schemas.openxmlformats.org/officeDocument/2006/relationships/image" Target="../media/image26.jpeg"/><Relationship Id="rId12"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29.gif"/><Relationship Id="rId5" Type="http://schemas.openxmlformats.org/officeDocument/2006/relationships/image" Target="../media/image16.png"/><Relationship Id="rId15" Type="http://schemas.openxmlformats.org/officeDocument/2006/relationships/audio" Target="../media/audio10.wav"/><Relationship Id="rId10" Type="http://schemas.openxmlformats.org/officeDocument/2006/relationships/image" Target="../media/image28.gif"/><Relationship Id="rId4" Type="http://schemas.openxmlformats.org/officeDocument/2006/relationships/image" Target="../media/image25.gif"/><Relationship Id="rId9" Type="http://schemas.openxmlformats.org/officeDocument/2006/relationships/image" Target="../media/image27.gif"/><Relationship Id="rId14" Type="http://schemas.openxmlformats.org/officeDocument/2006/relationships/image" Target="../media/image32.gif"/></Relationships>
</file>

<file path=ppt/slides/_rels/slide12.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31.gif"/><Relationship Id="rId3" Type="http://schemas.openxmlformats.org/officeDocument/2006/relationships/audio" Target="../media/audio2.wav"/><Relationship Id="rId7" Type="http://schemas.openxmlformats.org/officeDocument/2006/relationships/image" Target="../media/image26.jpeg"/><Relationship Id="rId12"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9.gif"/><Relationship Id="rId5" Type="http://schemas.openxmlformats.org/officeDocument/2006/relationships/image" Target="../media/image20.png"/><Relationship Id="rId15" Type="http://schemas.openxmlformats.org/officeDocument/2006/relationships/audio" Target="../media/audio10.wav"/><Relationship Id="rId10" Type="http://schemas.openxmlformats.org/officeDocument/2006/relationships/image" Target="../media/image28.gif"/><Relationship Id="rId4" Type="http://schemas.openxmlformats.org/officeDocument/2006/relationships/image" Target="../media/image25.gif"/><Relationship Id="rId9" Type="http://schemas.openxmlformats.org/officeDocument/2006/relationships/image" Target="../media/image27.gif"/><Relationship Id="rId14" Type="http://schemas.openxmlformats.org/officeDocument/2006/relationships/image" Target="../media/image32.gif"/></Relationships>
</file>

<file path=ppt/slides/_rels/slide13.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31.gif"/><Relationship Id="rId3" Type="http://schemas.openxmlformats.org/officeDocument/2006/relationships/audio" Target="../media/audio2.wav"/><Relationship Id="rId7" Type="http://schemas.openxmlformats.org/officeDocument/2006/relationships/image" Target="../media/image26.jpeg"/><Relationship Id="rId12"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image" Target="../media/image29.gif"/><Relationship Id="rId5" Type="http://schemas.openxmlformats.org/officeDocument/2006/relationships/image" Target="../media/image18.png"/><Relationship Id="rId15" Type="http://schemas.openxmlformats.org/officeDocument/2006/relationships/audio" Target="../media/audio10.wav"/><Relationship Id="rId10" Type="http://schemas.openxmlformats.org/officeDocument/2006/relationships/image" Target="../media/image28.gif"/><Relationship Id="rId4" Type="http://schemas.openxmlformats.org/officeDocument/2006/relationships/image" Target="../media/image25.gif"/><Relationship Id="rId9" Type="http://schemas.openxmlformats.org/officeDocument/2006/relationships/image" Target="../media/image27.gif"/><Relationship Id="rId14" Type="http://schemas.openxmlformats.org/officeDocument/2006/relationships/image" Target="../media/image32.gif"/></Relationships>
</file>

<file path=ppt/slides/_rels/slide14.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31.gif"/><Relationship Id="rId3" Type="http://schemas.openxmlformats.org/officeDocument/2006/relationships/audio" Target="../media/audio2.wav"/><Relationship Id="rId7" Type="http://schemas.openxmlformats.org/officeDocument/2006/relationships/image" Target="../media/image26.jpeg"/><Relationship Id="rId12"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9.gif"/><Relationship Id="rId5" Type="http://schemas.openxmlformats.org/officeDocument/2006/relationships/image" Target="../media/image22.png"/><Relationship Id="rId15" Type="http://schemas.openxmlformats.org/officeDocument/2006/relationships/audio" Target="../media/audio10.wav"/><Relationship Id="rId10" Type="http://schemas.openxmlformats.org/officeDocument/2006/relationships/image" Target="../media/image28.gif"/><Relationship Id="rId4" Type="http://schemas.openxmlformats.org/officeDocument/2006/relationships/image" Target="../media/image25.gif"/><Relationship Id="rId9" Type="http://schemas.openxmlformats.org/officeDocument/2006/relationships/image" Target="../media/image27.gif"/><Relationship Id="rId14" Type="http://schemas.openxmlformats.org/officeDocument/2006/relationships/image" Target="../media/image32.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1.png"/><Relationship Id="rId18" Type="http://schemas.openxmlformats.org/officeDocument/2006/relationships/image" Target="../media/image14.png"/><Relationship Id="rId26" Type="http://schemas.openxmlformats.org/officeDocument/2006/relationships/slide" Target="slide11.xml"/><Relationship Id="rId3" Type="http://schemas.openxmlformats.org/officeDocument/2006/relationships/slide" Target="slide3.xml"/><Relationship Id="rId21" Type="http://schemas.openxmlformats.org/officeDocument/2006/relationships/image" Target="../media/image16.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slide" Target="slide8.xml"/><Relationship Id="rId25" Type="http://schemas.openxmlformats.org/officeDocument/2006/relationships/image" Target="../media/image19.png"/><Relationship Id="rId2" Type="http://schemas.openxmlformats.org/officeDocument/2006/relationships/image" Target="../media/image3.jpeg"/><Relationship Id="rId16" Type="http://schemas.openxmlformats.org/officeDocument/2006/relationships/image" Target="../media/image13.png"/><Relationship Id="rId20" Type="http://schemas.openxmlformats.org/officeDocument/2006/relationships/slide" Target="slide9.xml"/><Relationship Id="rId29" Type="http://schemas.openxmlformats.org/officeDocument/2006/relationships/slide" Target="slide13.xml"/><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slide" Target="slide6.xml"/><Relationship Id="rId24" Type="http://schemas.openxmlformats.org/officeDocument/2006/relationships/image" Target="../media/image18.png"/><Relationship Id="rId32" Type="http://schemas.openxmlformats.org/officeDocument/2006/relationships/image" Target="../media/image24.gif"/><Relationship Id="rId5" Type="http://schemas.openxmlformats.org/officeDocument/2006/relationships/image" Target="../media/image5.png"/><Relationship Id="rId15" Type="http://schemas.openxmlformats.org/officeDocument/2006/relationships/image" Target="../media/image12.png"/><Relationship Id="rId23" Type="http://schemas.openxmlformats.org/officeDocument/2006/relationships/slide" Target="slide10.xml"/><Relationship Id="rId28" Type="http://schemas.openxmlformats.org/officeDocument/2006/relationships/image" Target="../media/image21.png"/><Relationship Id="rId10" Type="http://schemas.openxmlformats.org/officeDocument/2006/relationships/image" Target="../media/image9.png"/><Relationship Id="rId19" Type="http://schemas.openxmlformats.org/officeDocument/2006/relationships/image" Target="../media/image15.png"/><Relationship Id="rId31"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slide" Target="slide21.xml"/><Relationship Id="rId22" Type="http://schemas.openxmlformats.org/officeDocument/2006/relationships/image" Target="../media/image17.png"/><Relationship Id="rId27" Type="http://schemas.openxmlformats.org/officeDocument/2006/relationships/image" Target="../media/image20.png"/><Relationship Id="rId30"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31.gif"/><Relationship Id="rId3" Type="http://schemas.openxmlformats.org/officeDocument/2006/relationships/audio" Target="../media/audio2.wav"/><Relationship Id="rId7" Type="http://schemas.openxmlformats.org/officeDocument/2006/relationships/image" Target="../media/image26.jpeg"/><Relationship Id="rId12"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29.gif"/><Relationship Id="rId5" Type="http://schemas.openxmlformats.org/officeDocument/2006/relationships/image" Target="../media/image4.png"/><Relationship Id="rId15" Type="http://schemas.openxmlformats.org/officeDocument/2006/relationships/audio" Target="../media/audio10.wav"/><Relationship Id="rId10" Type="http://schemas.openxmlformats.org/officeDocument/2006/relationships/image" Target="../media/image28.gif"/><Relationship Id="rId4" Type="http://schemas.openxmlformats.org/officeDocument/2006/relationships/image" Target="../media/image25.gif"/><Relationship Id="rId9" Type="http://schemas.openxmlformats.org/officeDocument/2006/relationships/image" Target="../media/image27.gif"/><Relationship Id="rId14" Type="http://schemas.openxmlformats.org/officeDocument/2006/relationships/image" Target="../media/image32.gif"/></Relationships>
</file>

<file path=ppt/slides/_rels/slide6.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31.gif"/><Relationship Id="rId3" Type="http://schemas.openxmlformats.org/officeDocument/2006/relationships/audio" Target="../media/audio2.wav"/><Relationship Id="rId7" Type="http://schemas.openxmlformats.org/officeDocument/2006/relationships/image" Target="../media/image26.jpeg"/><Relationship Id="rId12"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29.gif"/><Relationship Id="rId5" Type="http://schemas.openxmlformats.org/officeDocument/2006/relationships/image" Target="../media/image6.png"/><Relationship Id="rId15" Type="http://schemas.openxmlformats.org/officeDocument/2006/relationships/audio" Target="../media/audio10.wav"/><Relationship Id="rId10" Type="http://schemas.openxmlformats.org/officeDocument/2006/relationships/image" Target="../media/image28.gif"/><Relationship Id="rId4" Type="http://schemas.openxmlformats.org/officeDocument/2006/relationships/image" Target="../media/image25.gif"/><Relationship Id="rId9" Type="http://schemas.openxmlformats.org/officeDocument/2006/relationships/image" Target="../media/image27.gif"/><Relationship Id="rId14" Type="http://schemas.openxmlformats.org/officeDocument/2006/relationships/image" Target="../media/image32.gif"/></Relationships>
</file>

<file path=ppt/slides/_rels/slide7.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31.gif"/><Relationship Id="rId3" Type="http://schemas.openxmlformats.org/officeDocument/2006/relationships/audio" Target="../media/audio2.wav"/><Relationship Id="rId7" Type="http://schemas.openxmlformats.org/officeDocument/2006/relationships/image" Target="../media/image26.jpeg"/><Relationship Id="rId12"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29.gif"/><Relationship Id="rId5" Type="http://schemas.openxmlformats.org/officeDocument/2006/relationships/image" Target="../media/image8.png"/><Relationship Id="rId15" Type="http://schemas.openxmlformats.org/officeDocument/2006/relationships/audio" Target="../media/audio10.wav"/><Relationship Id="rId10" Type="http://schemas.openxmlformats.org/officeDocument/2006/relationships/image" Target="../media/image28.gif"/><Relationship Id="rId4" Type="http://schemas.openxmlformats.org/officeDocument/2006/relationships/image" Target="../media/image25.gif"/><Relationship Id="rId9" Type="http://schemas.openxmlformats.org/officeDocument/2006/relationships/image" Target="../media/image27.gif"/><Relationship Id="rId14" Type="http://schemas.openxmlformats.org/officeDocument/2006/relationships/image" Target="../media/image32.gif"/></Relationships>
</file>

<file path=ppt/slides/_rels/slide8.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31.gif"/><Relationship Id="rId3" Type="http://schemas.openxmlformats.org/officeDocument/2006/relationships/audio" Target="../media/audio2.wav"/><Relationship Id="rId7" Type="http://schemas.openxmlformats.org/officeDocument/2006/relationships/image" Target="../media/image26.jpeg"/><Relationship Id="rId12"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29.gif"/><Relationship Id="rId5" Type="http://schemas.openxmlformats.org/officeDocument/2006/relationships/image" Target="../media/image10.png"/><Relationship Id="rId15" Type="http://schemas.openxmlformats.org/officeDocument/2006/relationships/audio" Target="../media/audio10.wav"/><Relationship Id="rId10" Type="http://schemas.openxmlformats.org/officeDocument/2006/relationships/image" Target="../media/image28.gif"/><Relationship Id="rId4" Type="http://schemas.openxmlformats.org/officeDocument/2006/relationships/image" Target="../media/image25.gif"/><Relationship Id="rId9" Type="http://schemas.openxmlformats.org/officeDocument/2006/relationships/image" Target="../media/image27.gif"/><Relationship Id="rId14" Type="http://schemas.openxmlformats.org/officeDocument/2006/relationships/image" Target="../media/image32.gif"/></Relationships>
</file>

<file path=ppt/slides/_rels/slide9.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31.gif"/><Relationship Id="rId3" Type="http://schemas.openxmlformats.org/officeDocument/2006/relationships/audio" Target="../media/audio2.wav"/><Relationship Id="rId7" Type="http://schemas.openxmlformats.org/officeDocument/2006/relationships/image" Target="../media/image26.jpeg"/><Relationship Id="rId12"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29.gif"/><Relationship Id="rId5" Type="http://schemas.openxmlformats.org/officeDocument/2006/relationships/image" Target="../media/image12.png"/><Relationship Id="rId15" Type="http://schemas.openxmlformats.org/officeDocument/2006/relationships/audio" Target="../media/audio10.wav"/><Relationship Id="rId10" Type="http://schemas.openxmlformats.org/officeDocument/2006/relationships/image" Target="../media/image28.gif"/><Relationship Id="rId4" Type="http://schemas.openxmlformats.org/officeDocument/2006/relationships/image" Target="../media/image25.gif"/><Relationship Id="rId9" Type="http://schemas.openxmlformats.org/officeDocument/2006/relationships/image" Target="../media/image27.gif"/><Relationship Id="rId14" Type="http://schemas.openxmlformats.org/officeDocument/2006/relationships/image" Target="../media/image3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9DD"/>
        </a:solidFill>
        <a:effectLst/>
      </p:bgPr>
    </p:bg>
    <p:spTree>
      <p:nvGrpSpPr>
        <p:cNvPr id="1" name="Shape 1076"/>
        <p:cNvGrpSpPr/>
        <p:nvPr/>
      </p:nvGrpSpPr>
      <p:grpSpPr>
        <a:xfrm>
          <a:off x="0" y="0"/>
          <a:ext cx="0" cy="0"/>
          <a:chOff x="0" y="0"/>
          <a:chExt cx="0" cy="0"/>
        </a:xfrm>
      </p:grpSpPr>
      <p:sp>
        <p:nvSpPr>
          <p:cNvPr id="1077" name="Google Shape;1077;p48"/>
          <p:cNvSpPr txBox="1">
            <a:spLocks noGrp="1"/>
          </p:cNvSpPr>
          <p:nvPr>
            <p:ph type="subTitle" idx="2"/>
          </p:nvPr>
        </p:nvSpPr>
        <p:spPr>
          <a:xfrm>
            <a:off x="8805467" y="548333"/>
            <a:ext cx="1752400" cy="490400"/>
          </a:xfrm>
          <a:prstGeom prst="rect">
            <a:avLst/>
          </a:prstGeom>
        </p:spPr>
        <p:txBody>
          <a:bodyPr spcFirstLastPara="1" wrap="square" lIns="121900" tIns="121900" rIns="121900" bIns="121900" anchor="ctr" anchorCtr="0">
            <a:noAutofit/>
          </a:bodyPr>
          <a:lstStyle/>
          <a:p>
            <a:pPr marL="0" indent="0"/>
            <a:r>
              <a:rPr lang="en">
                <a:latin typeface="Times New Roman" panose="02020603050405020304" pitchFamily="18" charset="0"/>
                <a:cs typeface="Times New Roman" panose="02020603050405020304" pitchFamily="18" charset="0"/>
              </a:rPr>
              <a:t>Tiết:......</a:t>
            </a:r>
            <a:endParaRPr>
              <a:latin typeface="Times New Roman" panose="02020603050405020304" pitchFamily="18" charset="0"/>
              <a:cs typeface="Times New Roman" panose="02020603050405020304" pitchFamily="18" charset="0"/>
            </a:endParaRPr>
          </a:p>
        </p:txBody>
      </p:sp>
      <p:sp>
        <p:nvSpPr>
          <p:cNvPr id="1078" name="Google Shape;1078;p48"/>
          <p:cNvSpPr txBox="1">
            <a:spLocks noGrp="1"/>
          </p:cNvSpPr>
          <p:nvPr>
            <p:ph type="subTitle" idx="1"/>
          </p:nvPr>
        </p:nvSpPr>
        <p:spPr>
          <a:xfrm>
            <a:off x="4596867" y="5266667"/>
            <a:ext cx="3757200" cy="878000"/>
          </a:xfrm>
          <a:prstGeom prst="rect">
            <a:avLst/>
          </a:prstGeom>
        </p:spPr>
        <p:txBody>
          <a:bodyPr spcFirstLastPara="1" wrap="square" lIns="121900" tIns="121900" rIns="121900" bIns="121900" anchor="ctr" anchorCtr="0">
            <a:noAutofit/>
          </a:bodyPr>
          <a:lstStyle/>
          <a:p>
            <a:pPr marL="0" indent="0"/>
            <a:r>
              <a:rPr lang="en" b="1">
                <a:latin typeface="Times New Roman" panose="02020603050405020304" pitchFamily="18" charset="0"/>
                <a:cs typeface="Times New Roman" panose="02020603050405020304" pitchFamily="18" charset="0"/>
              </a:rPr>
              <a:t>Giáo viên:.......................</a:t>
            </a:r>
            <a:endParaRPr b="1">
              <a:latin typeface="Times New Roman" panose="02020603050405020304" pitchFamily="18" charset="0"/>
              <a:cs typeface="Times New Roman" panose="02020603050405020304" pitchFamily="18" charset="0"/>
            </a:endParaRPr>
          </a:p>
        </p:txBody>
      </p:sp>
      <p:sp>
        <p:nvSpPr>
          <p:cNvPr id="1079" name="Google Shape;1079;p48"/>
          <p:cNvSpPr/>
          <p:nvPr/>
        </p:nvSpPr>
        <p:spPr>
          <a:xfrm>
            <a:off x="4875634" y="5637889"/>
            <a:ext cx="134265" cy="135529"/>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8"/>
          <p:cNvSpPr/>
          <p:nvPr/>
        </p:nvSpPr>
        <p:spPr>
          <a:xfrm>
            <a:off x="7905068" y="5637889"/>
            <a:ext cx="134265" cy="135529"/>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1" name="Google Shape;1081;p48"/>
          <p:cNvSpPr txBox="1">
            <a:spLocks noGrp="1"/>
          </p:cNvSpPr>
          <p:nvPr>
            <p:ph type="ctrTitle"/>
          </p:nvPr>
        </p:nvSpPr>
        <p:spPr>
          <a:xfrm>
            <a:off x="2393067" y="1039500"/>
            <a:ext cx="8164800" cy="3947200"/>
          </a:xfrm>
          <a:prstGeom prst="rect">
            <a:avLst/>
          </a:prstGeom>
        </p:spPr>
        <p:txBody>
          <a:bodyPr spcFirstLastPara="1" wrap="square" lIns="121900" tIns="121900" rIns="121900" bIns="121900" anchor="ctr" anchorCtr="0">
            <a:noAutofit/>
          </a:bodyPr>
          <a:lstStyle/>
          <a:p>
            <a:r>
              <a:rPr lang="en-US" sz="13800" b="1">
                <a:latin typeface="Times New Roman" panose="02020603050405020304" pitchFamily="18" charset="0"/>
                <a:cs typeface="Times New Roman" panose="02020603050405020304" pitchFamily="18" charset="0"/>
              </a:rPr>
              <a:t>Ôn tập</a:t>
            </a:r>
            <a:endParaRPr sz="8800" b="1">
              <a:solidFill>
                <a:schemeClr val="accent3"/>
              </a:solidFill>
              <a:latin typeface="Times New Roman" panose="02020603050405020304" pitchFamily="18" charset="0"/>
              <a:cs typeface="Times New Roman" panose="02020603050405020304" pitchFamily="18" charset="0"/>
            </a:endParaRPr>
          </a:p>
        </p:txBody>
      </p:sp>
      <p:grpSp>
        <p:nvGrpSpPr>
          <p:cNvPr id="1082" name="Google Shape;1082;p48"/>
          <p:cNvGrpSpPr/>
          <p:nvPr/>
        </p:nvGrpSpPr>
        <p:grpSpPr>
          <a:xfrm>
            <a:off x="8376929" y="3098821"/>
            <a:ext cx="3622935" cy="3331535"/>
            <a:chOff x="-2759250" y="1451600"/>
            <a:chExt cx="2559929" cy="2211904"/>
          </a:xfrm>
        </p:grpSpPr>
        <p:sp>
          <p:nvSpPr>
            <p:cNvPr id="1083" name="Google Shape;1083;p48"/>
            <p:cNvSpPr/>
            <p:nvPr/>
          </p:nvSpPr>
          <p:spPr>
            <a:xfrm>
              <a:off x="-2759250" y="1451600"/>
              <a:ext cx="2559929" cy="2211904"/>
            </a:xfrm>
            <a:custGeom>
              <a:avLst/>
              <a:gdLst/>
              <a:ahLst/>
              <a:cxnLst/>
              <a:rect l="l" t="t" r="r" b="b"/>
              <a:pathLst>
                <a:path w="41846" h="36157" extrusionOk="0">
                  <a:moveTo>
                    <a:pt x="18227" y="0"/>
                  </a:moveTo>
                  <a:cubicBezTo>
                    <a:pt x="17888" y="0"/>
                    <a:pt x="17539" y="175"/>
                    <a:pt x="17282" y="431"/>
                  </a:cubicBezTo>
                  <a:cubicBezTo>
                    <a:pt x="17118" y="647"/>
                    <a:pt x="17026" y="904"/>
                    <a:pt x="16985" y="1068"/>
                  </a:cubicBezTo>
                  <a:cubicBezTo>
                    <a:pt x="16944" y="1202"/>
                    <a:pt x="16902" y="1325"/>
                    <a:pt x="16861" y="1458"/>
                  </a:cubicBezTo>
                  <a:cubicBezTo>
                    <a:pt x="16389" y="1499"/>
                    <a:pt x="15876" y="1633"/>
                    <a:pt x="15403" y="1797"/>
                  </a:cubicBezTo>
                  <a:cubicBezTo>
                    <a:pt x="13904" y="2311"/>
                    <a:pt x="12754" y="3379"/>
                    <a:pt x="12148" y="4662"/>
                  </a:cubicBezTo>
                  <a:cubicBezTo>
                    <a:pt x="11635" y="5823"/>
                    <a:pt x="11635" y="7106"/>
                    <a:pt x="12107" y="8215"/>
                  </a:cubicBezTo>
                  <a:cubicBezTo>
                    <a:pt x="12066" y="8215"/>
                    <a:pt x="12066" y="8256"/>
                    <a:pt x="12025" y="8308"/>
                  </a:cubicBezTo>
                  <a:cubicBezTo>
                    <a:pt x="11686" y="8092"/>
                    <a:pt x="11172" y="7835"/>
                    <a:pt x="10567" y="7835"/>
                  </a:cubicBezTo>
                  <a:cubicBezTo>
                    <a:pt x="10094" y="7835"/>
                    <a:pt x="9416" y="8000"/>
                    <a:pt x="8811" y="8770"/>
                  </a:cubicBezTo>
                  <a:cubicBezTo>
                    <a:pt x="8728" y="8903"/>
                    <a:pt x="8646" y="9026"/>
                    <a:pt x="8605" y="9201"/>
                  </a:cubicBezTo>
                  <a:lnTo>
                    <a:pt x="7999" y="13226"/>
                  </a:lnTo>
                  <a:cubicBezTo>
                    <a:pt x="6675" y="15537"/>
                    <a:pt x="5946" y="18186"/>
                    <a:pt x="5946" y="20887"/>
                  </a:cubicBezTo>
                  <a:lnTo>
                    <a:pt x="5946" y="21226"/>
                  </a:lnTo>
                  <a:lnTo>
                    <a:pt x="4498" y="22591"/>
                  </a:lnTo>
                  <a:lnTo>
                    <a:pt x="3933" y="20794"/>
                  </a:lnTo>
                  <a:cubicBezTo>
                    <a:pt x="3769" y="20322"/>
                    <a:pt x="3337" y="20024"/>
                    <a:pt x="2865" y="20024"/>
                  </a:cubicBezTo>
                  <a:cubicBezTo>
                    <a:pt x="2742" y="20024"/>
                    <a:pt x="2649" y="20024"/>
                    <a:pt x="2526" y="20065"/>
                  </a:cubicBezTo>
                  <a:cubicBezTo>
                    <a:pt x="2269" y="20158"/>
                    <a:pt x="2054" y="20281"/>
                    <a:pt x="1931" y="20497"/>
                  </a:cubicBezTo>
                  <a:lnTo>
                    <a:pt x="1879" y="20497"/>
                  </a:lnTo>
                  <a:cubicBezTo>
                    <a:pt x="1674" y="20497"/>
                    <a:pt x="1458" y="20579"/>
                    <a:pt x="1243" y="20712"/>
                  </a:cubicBezTo>
                  <a:cubicBezTo>
                    <a:pt x="1243" y="20712"/>
                    <a:pt x="1201" y="20712"/>
                    <a:pt x="1201" y="20753"/>
                  </a:cubicBezTo>
                  <a:cubicBezTo>
                    <a:pt x="986" y="20794"/>
                    <a:pt x="811" y="20887"/>
                    <a:pt x="688" y="21010"/>
                  </a:cubicBezTo>
                  <a:lnTo>
                    <a:pt x="339" y="21308"/>
                  </a:lnTo>
                  <a:cubicBezTo>
                    <a:pt x="133" y="21524"/>
                    <a:pt x="0" y="21780"/>
                    <a:pt x="0" y="22078"/>
                  </a:cubicBezTo>
                  <a:cubicBezTo>
                    <a:pt x="0" y="22335"/>
                    <a:pt x="82" y="22633"/>
                    <a:pt x="298" y="22807"/>
                  </a:cubicBezTo>
                  <a:lnTo>
                    <a:pt x="2998" y="25374"/>
                  </a:lnTo>
                  <a:cubicBezTo>
                    <a:pt x="3081" y="25456"/>
                    <a:pt x="3163" y="25508"/>
                    <a:pt x="3255" y="25549"/>
                  </a:cubicBezTo>
                  <a:lnTo>
                    <a:pt x="5134" y="26576"/>
                  </a:lnTo>
                  <a:cubicBezTo>
                    <a:pt x="5391" y="27171"/>
                    <a:pt x="5987" y="28116"/>
                    <a:pt x="6757" y="28537"/>
                  </a:cubicBezTo>
                  <a:cubicBezTo>
                    <a:pt x="7147" y="29143"/>
                    <a:pt x="7835" y="30129"/>
                    <a:pt x="8349" y="30468"/>
                  </a:cubicBezTo>
                  <a:cubicBezTo>
                    <a:pt x="8513" y="30591"/>
                    <a:pt x="8728" y="30724"/>
                    <a:pt x="9796" y="31022"/>
                  </a:cubicBezTo>
                  <a:cubicBezTo>
                    <a:pt x="9796" y="31022"/>
                    <a:pt x="9838" y="31063"/>
                    <a:pt x="9889" y="31104"/>
                  </a:cubicBezTo>
                  <a:cubicBezTo>
                    <a:pt x="10187" y="31453"/>
                    <a:pt x="10484" y="31751"/>
                    <a:pt x="10782" y="32049"/>
                  </a:cubicBezTo>
                  <a:cubicBezTo>
                    <a:pt x="12107" y="33250"/>
                    <a:pt x="13606" y="34236"/>
                    <a:pt x="15229" y="34955"/>
                  </a:cubicBezTo>
                  <a:cubicBezTo>
                    <a:pt x="15537" y="35089"/>
                    <a:pt x="15834" y="35212"/>
                    <a:pt x="16173" y="35304"/>
                  </a:cubicBezTo>
                  <a:cubicBezTo>
                    <a:pt x="16307" y="35345"/>
                    <a:pt x="16430" y="35386"/>
                    <a:pt x="16512" y="35427"/>
                  </a:cubicBezTo>
                  <a:cubicBezTo>
                    <a:pt x="16728" y="35468"/>
                    <a:pt x="16902" y="35561"/>
                    <a:pt x="17159" y="35602"/>
                  </a:cubicBezTo>
                  <a:cubicBezTo>
                    <a:pt x="17200" y="35643"/>
                    <a:pt x="17241" y="35643"/>
                    <a:pt x="17282" y="35643"/>
                  </a:cubicBezTo>
                  <a:lnTo>
                    <a:pt x="17334" y="35684"/>
                  </a:lnTo>
                  <a:cubicBezTo>
                    <a:pt x="17498" y="35684"/>
                    <a:pt x="17632" y="35725"/>
                    <a:pt x="17755" y="35777"/>
                  </a:cubicBezTo>
                  <a:cubicBezTo>
                    <a:pt x="17847" y="35777"/>
                    <a:pt x="17929" y="35818"/>
                    <a:pt x="18011" y="35818"/>
                  </a:cubicBezTo>
                  <a:cubicBezTo>
                    <a:pt x="18145" y="35859"/>
                    <a:pt x="18309" y="35900"/>
                    <a:pt x="18443" y="35900"/>
                  </a:cubicBezTo>
                  <a:cubicBezTo>
                    <a:pt x="18525" y="35941"/>
                    <a:pt x="18617" y="35941"/>
                    <a:pt x="18658" y="35941"/>
                  </a:cubicBezTo>
                  <a:cubicBezTo>
                    <a:pt x="18823" y="35982"/>
                    <a:pt x="18997" y="36033"/>
                    <a:pt x="19172" y="36033"/>
                  </a:cubicBezTo>
                  <a:lnTo>
                    <a:pt x="19254" y="36033"/>
                  </a:lnTo>
                  <a:lnTo>
                    <a:pt x="19336" y="36074"/>
                  </a:lnTo>
                  <a:lnTo>
                    <a:pt x="19593" y="36074"/>
                  </a:lnTo>
                  <a:cubicBezTo>
                    <a:pt x="19685" y="36115"/>
                    <a:pt x="19809" y="36115"/>
                    <a:pt x="19901" y="36115"/>
                  </a:cubicBezTo>
                  <a:lnTo>
                    <a:pt x="20158" y="36115"/>
                  </a:lnTo>
                  <a:cubicBezTo>
                    <a:pt x="20240" y="36156"/>
                    <a:pt x="20363" y="36156"/>
                    <a:pt x="20497" y="36156"/>
                  </a:cubicBezTo>
                  <a:lnTo>
                    <a:pt x="22211" y="36156"/>
                  </a:lnTo>
                  <a:cubicBezTo>
                    <a:pt x="22376" y="36115"/>
                    <a:pt x="22550" y="36115"/>
                    <a:pt x="22725" y="36115"/>
                  </a:cubicBezTo>
                  <a:cubicBezTo>
                    <a:pt x="22807" y="36115"/>
                    <a:pt x="22848" y="36074"/>
                    <a:pt x="22930" y="36074"/>
                  </a:cubicBezTo>
                  <a:cubicBezTo>
                    <a:pt x="23146" y="36074"/>
                    <a:pt x="23320" y="36033"/>
                    <a:pt x="23536" y="35982"/>
                  </a:cubicBezTo>
                  <a:lnTo>
                    <a:pt x="23618" y="35982"/>
                  </a:lnTo>
                  <a:cubicBezTo>
                    <a:pt x="23875" y="35941"/>
                    <a:pt x="24091" y="35900"/>
                    <a:pt x="24347" y="35859"/>
                  </a:cubicBezTo>
                  <a:lnTo>
                    <a:pt x="24388" y="35859"/>
                  </a:lnTo>
                  <a:cubicBezTo>
                    <a:pt x="24522" y="35818"/>
                    <a:pt x="24686" y="35777"/>
                    <a:pt x="24820" y="35777"/>
                  </a:cubicBezTo>
                  <a:cubicBezTo>
                    <a:pt x="24861" y="35725"/>
                    <a:pt x="24984" y="35725"/>
                    <a:pt x="24984" y="35725"/>
                  </a:cubicBezTo>
                  <a:cubicBezTo>
                    <a:pt x="25076" y="35684"/>
                    <a:pt x="25200" y="35643"/>
                    <a:pt x="25333" y="35643"/>
                  </a:cubicBezTo>
                  <a:cubicBezTo>
                    <a:pt x="25374" y="35602"/>
                    <a:pt x="25456" y="35602"/>
                    <a:pt x="25497" y="35561"/>
                  </a:cubicBezTo>
                  <a:cubicBezTo>
                    <a:pt x="25672" y="35520"/>
                    <a:pt x="25847" y="35468"/>
                    <a:pt x="26011" y="35427"/>
                  </a:cubicBezTo>
                  <a:cubicBezTo>
                    <a:pt x="27212" y="35047"/>
                    <a:pt x="28373" y="34493"/>
                    <a:pt x="29441" y="33805"/>
                  </a:cubicBezTo>
                  <a:cubicBezTo>
                    <a:pt x="30077" y="33415"/>
                    <a:pt x="30683" y="32994"/>
                    <a:pt x="31197" y="32480"/>
                  </a:cubicBezTo>
                  <a:cubicBezTo>
                    <a:pt x="32049" y="31792"/>
                    <a:pt x="32819" y="30981"/>
                    <a:pt x="33507" y="30077"/>
                  </a:cubicBezTo>
                  <a:cubicBezTo>
                    <a:pt x="33507" y="30036"/>
                    <a:pt x="33548" y="29995"/>
                    <a:pt x="33548" y="29995"/>
                  </a:cubicBezTo>
                  <a:cubicBezTo>
                    <a:pt x="34062" y="29307"/>
                    <a:pt x="34534" y="28537"/>
                    <a:pt x="34914" y="27818"/>
                  </a:cubicBezTo>
                  <a:cubicBezTo>
                    <a:pt x="35253" y="27130"/>
                    <a:pt x="35561" y="26360"/>
                    <a:pt x="35818" y="25590"/>
                  </a:cubicBezTo>
                  <a:cubicBezTo>
                    <a:pt x="35941" y="25200"/>
                    <a:pt x="36074" y="24779"/>
                    <a:pt x="36156" y="24347"/>
                  </a:cubicBezTo>
                  <a:lnTo>
                    <a:pt x="40993" y="22725"/>
                  </a:lnTo>
                  <a:cubicBezTo>
                    <a:pt x="41548" y="22550"/>
                    <a:pt x="41845" y="21955"/>
                    <a:pt x="41630" y="21441"/>
                  </a:cubicBezTo>
                  <a:lnTo>
                    <a:pt x="37820" y="9756"/>
                  </a:lnTo>
                  <a:cubicBezTo>
                    <a:pt x="37738" y="9499"/>
                    <a:pt x="37563" y="9283"/>
                    <a:pt x="37307" y="9160"/>
                  </a:cubicBezTo>
                  <a:cubicBezTo>
                    <a:pt x="37183" y="8903"/>
                    <a:pt x="37009" y="8688"/>
                    <a:pt x="36752" y="8564"/>
                  </a:cubicBezTo>
                  <a:cubicBezTo>
                    <a:pt x="36629" y="8513"/>
                    <a:pt x="36454" y="8472"/>
                    <a:pt x="36331" y="8472"/>
                  </a:cubicBezTo>
                  <a:cubicBezTo>
                    <a:pt x="36198" y="8472"/>
                    <a:pt x="36074" y="8513"/>
                    <a:pt x="35941" y="8564"/>
                  </a:cubicBezTo>
                  <a:cubicBezTo>
                    <a:pt x="35941" y="8564"/>
                    <a:pt x="34103" y="9283"/>
                    <a:pt x="32131" y="10105"/>
                  </a:cubicBezTo>
                  <a:cubicBezTo>
                    <a:pt x="31145" y="9119"/>
                    <a:pt x="30077" y="8308"/>
                    <a:pt x="28927" y="7620"/>
                  </a:cubicBezTo>
                  <a:cubicBezTo>
                    <a:pt x="28578" y="6203"/>
                    <a:pt x="27644" y="4919"/>
                    <a:pt x="26360" y="4026"/>
                  </a:cubicBezTo>
                  <a:cubicBezTo>
                    <a:pt x="26319" y="3296"/>
                    <a:pt x="26062" y="2567"/>
                    <a:pt x="25590" y="1931"/>
                  </a:cubicBezTo>
                  <a:cubicBezTo>
                    <a:pt x="24984" y="1119"/>
                    <a:pt x="24091" y="555"/>
                    <a:pt x="23105" y="390"/>
                  </a:cubicBezTo>
                  <a:cubicBezTo>
                    <a:pt x="22889" y="390"/>
                    <a:pt x="22674" y="349"/>
                    <a:pt x="22468" y="349"/>
                  </a:cubicBezTo>
                  <a:cubicBezTo>
                    <a:pt x="22037" y="349"/>
                    <a:pt x="21523" y="431"/>
                    <a:pt x="21010" y="606"/>
                  </a:cubicBezTo>
                  <a:cubicBezTo>
                    <a:pt x="20835" y="647"/>
                    <a:pt x="20671" y="688"/>
                    <a:pt x="20538" y="729"/>
                  </a:cubicBezTo>
                  <a:cubicBezTo>
                    <a:pt x="20240" y="390"/>
                    <a:pt x="19850" y="216"/>
                    <a:pt x="19429" y="216"/>
                  </a:cubicBezTo>
                  <a:cubicBezTo>
                    <a:pt x="19254" y="216"/>
                    <a:pt x="19131" y="216"/>
                    <a:pt x="18997" y="257"/>
                  </a:cubicBezTo>
                  <a:cubicBezTo>
                    <a:pt x="18874" y="175"/>
                    <a:pt x="18699" y="93"/>
                    <a:pt x="18566" y="41"/>
                  </a:cubicBezTo>
                  <a:cubicBezTo>
                    <a:pt x="18484" y="0"/>
                    <a:pt x="18361" y="0"/>
                    <a:pt x="1822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4" name="Google Shape;1084;p48"/>
            <p:cNvSpPr/>
            <p:nvPr/>
          </p:nvSpPr>
          <p:spPr>
            <a:xfrm>
              <a:off x="-2324545" y="1854860"/>
              <a:ext cx="1748320" cy="1745812"/>
            </a:xfrm>
            <a:custGeom>
              <a:avLst/>
              <a:gdLst/>
              <a:ahLst/>
              <a:cxnLst/>
              <a:rect l="l" t="t" r="r" b="b"/>
              <a:pathLst>
                <a:path w="28579" h="28538" extrusionOk="0">
                  <a:moveTo>
                    <a:pt x="14284" y="1"/>
                  </a:moveTo>
                  <a:cubicBezTo>
                    <a:pt x="13688" y="1"/>
                    <a:pt x="13093" y="42"/>
                    <a:pt x="12487" y="83"/>
                  </a:cubicBezTo>
                  <a:cubicBezTo>
                    <a:pt x="11717" y="216"/>
                    <a:pt x="10947" y="381"/>
                    <a:pt x="10176" y="596"/>
                  </a:cubicBezTo>
                  <a:cubicBezTo>
                    <a:pt x="9150" y="894"/>
                    <a:pt x="8123" y="1325"/>
                    <a:pt x="7229" y="1880"/>
                  </a:cubicBezTo>
                  <a:cubicBezTo>
                    <a:pt x="6541" y="2270"/>
                    <a:pt x="5905" y="2691"/>
                    <a:pt x="5299" y="3164"/>
                  </a:cubicBezTo>
                  <a:cubicBezTo>
                    <a:pt x="2095" y="5772"/>
                    <a:pt x="0" y="9797"/>
                    <a:pt x="0" y="14295"/>
                  </a:cubicBezTo>
                  <a:cubicBezTo>
                    <a:pt x="0" y="14552"/>
                    <a:pt x="0" y="14808"/>
                    <a:pt x="41" y="15065"/>
                  </a:cubicBezTo>
                  <a:lnTo>
                    <a:pt x="41" y="15445"/>
                  </a:lnTo>
                  <a:cubicBezTo>
                    <a:pt x="123" y="16297"/>
                    <a:pt x="257" y="17160"/>
                    <a:pt x="513" y="17971"/>
                  </a:cubicBezTo>
                  <a:cubicBezTo>
                    <a:pt x="596" y="18443"/>
                    <a:pt x="770" y="18916"/>
                    <a:pt x="934" y="19337"/>
                  </a:cubicBezTo>
                  <a:cubicBezTo>
                    <a:pt x="986" y="19511"/>
                    <a:pt x="1068" y="19635"/>
                    <a:pt x="1109" y="19809"/>
                  </a:cubicBezTo>
                  <a:cubicBezTo>
                    <a:pt x="1150" y="19891"/>
                    <a:pt x="1191" y="19943"/>
                    <a:pt x="1191" y="20025"/>
                  </a:cubicBezTo>
                  <a:cubicBezTo>
                    <a:pt x="1284" y="20199"/>
                    <a:pt x="1366" y="20405"/>
                    <a:pt x="1499" y="20579"/>
                  </a:cubicBezTo>
                  <a:lnTo>
                    <a:pt x="1499" y="20661"/>
                  </a:lnTo>
                  <a:cubicBezTo>
                    <a:pt x="1581" y="20836"/>
                    <a:pt x="1705" y="21011"/>
                    <a:pt x="1797" y="21175"/>
                  </a:cubicBezTo>
                  <a:cubicBezTo>
                    <a:pt x="2136" y="21781"/>
                    <a:pt x="2526" y="22376"/>
                    <a:pt x="2906" y="22931"/>
                  </a:cubicBezTo>
                  <a:cubicBezTo>
                    <a:pt x="3081" y="23105"/>
                    <a:pt x="3204" y="23321"/>
                    <a:pt x="3378" y="23485"/>
                  </a:cubicBezTo>
                  <a:cubicBezTo>
                    <a:pt x="3461" y="23619"/>
                    <a:pt x="3594" y="23701"/>
                    <a:pt x="3676" y="23835"/>
                  </a:cubicBezTo>
                  <a:cubicBezTo>
                    <a:pt x="3933" y="24132"/>
                    <a:pt x="4231" y="24430"/>
                    <a:pt x="4529" y="24687"/>
                  </a:cubicBezTo>
                  <a:cubicBezTo>
                    <a:pt x="5730" y="25847"/>
                    <a:pt x="7147" y="26741"/>
                    <a:pt x="8687" y="27388"/>
                  </a:cubicBezTo>
                  <a:cubicBezTo>
                    <a:pt x="8944" y="27511"/>
                    <a:pt x="9242" y="27644"/>
                    <a:pt x="9540" y="27767"/>
                  </a:cubicBezTo>
                  <a:cubicBezTo>
                    <a:pt x="9663" y="27767"/>
                    <a:pt x="9755" y="27809"/>
                    <a:pt x="9879" y="27850"/>
                  </a:cubicBezTo>
                  <a:cubicBezTo>
                    <a:pt x="10690" y="28106"/>
                    <a:pt x="11552" y="28322"/>
                    <a:pt x="12446" y="28455"/>
                  </a:cubicBezTo>
                  <a:cubicBezTo>
                    <a:pt x="13052" y="28497"/>
                    <a:pt x="13647" y="28538"/>
                    <a:pt x="14284" y="28538"/>
                  </a:cubicBezTo>
                  <a:cubicBezTo>
                    <a:pt x="15270" y="28538"/>
                    <a:pt x="16256" y="28455"/>
                    <a:pt x="17200" y="28240"/>
                  </a:cubicBezTo>
                  <a:cubicBezTo>
                    <a:pt x="17714" y="28158"/>
                    <a:pt x="18227" y="28024"/>
                    <a:pt x="18700" y="27850"/>
                  </a:cubicBezTo>
                  <a:cubicBezTo>
                    <a:pt x="19850" y="27470"/>
                    <a:pt x="20918" y="26997"/>
                    <a:pt x="21903" y="26361"/>
                  </a:cubicBezTo>
                  <a:cubicBezTo>
                    <a:pt x="22499" y="25970"/>
                    <a:pt x="23064" y="25590"/>
                    <a:pt x="23577" y="25118"/>
                  </a:cubicBezTo>
                  <a:cubicBezTo>
                    <a:pt x="24347" y="24430"/>
                    <a:pt x="25066" y="23701"/>
                    <a:pt x="25713" y="22849"/>
                  </a:cubicBezTo>
                  <a:cubicBezTo>
                    <a:pt x="25713" y="22849"/>
                    <a:pt x="25754" y="22808"/>
                    <a:pt x="25754" y="22767"/>
                  </a:cubicBezTo>
                  <a:cubicBezTo>
                    <a:pt x="26227" y="22120"/>
                    <a:pt x="26658" y="21432"/>
                    <a:pt x="27038" y="20754"/>
                  </a:cubicBezTo>
                  <a:cubicBezTo>
                    <a:pt x="27336" y="20066"/>
                    <a:pt x="27633" y="19378"/>
                    <a:pt x="27849" y="18700"/>
                  </a:cubicBezTo>
                  <a:cubicBezTo>
                    <a:pt x="28321" y="17283"/>
                    <a:pt x="28578" y="15835"/>
                    <a:pt x="28578" y="14295"/>
                  </a:cubicBezTo>
                  <a:cubicBezTo>
                    <a:pt x="28578" y="8811"/>
                    <a:pt x="25497" y="4108"/>
                    <a:pt x="21051" y="1664"/>
                  </a:cubicBezTo>
                  <a:cubicBezTo>
                    <a:pt x="19932" y="1069"/>
                    <a:pt x="18741" y="637"/>
                    <a:pt x="17498" y="340"/>
                  </a:cubicBezTo>
                  <a:cubicBezTo>
                    <a:pt x="16471" y="124"/>
                    <a:pt x="15403" y="1"/>
                    <a:pt x="14284"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5" name="Google Shape;1085;p48"/>
            <p:cNvSpPr/>
            <p:nvPr/>
          </p:nvSpPr>
          <p:spPr>
            <a:xfrm>
              <a:off x="-1793124" y="2373128"/>
              <a:ext cx="910957" cy="1227538"/>
            </a:xfrm>
            <a:custGeom>
              <a:avLst/>
              <a:gdLst/>
              <a:ahLst/>
              <a:cxnLst/>
              <a:rect l="l" t="t" r="r" b="b"/>
              <a:pathLst>
                <a:path w="14891" h="20066" extrusionOk="0">
                  <a:moveTo>
                    <a:pt x="8636" y="0"/>
                  </a:moveTo>
                  <a:lnTo>
                    <a:pt x="6110" y="1459"/>
                  </a:lnTo>
                  <a:cubicBezTo>
                    <a:pt x="6110" y="1459"/>
                    <a:pt x="6069" y="1500"/>
                    <a:pt x="6069" y="1541"/>
                  </a:cubicBezTo>
                  <a:cubicBezTo>
                    <a:pt x="5905" y="2136"/>
                    <a:pt x="4529" y="6850"/>
                    <a:pt x="3543" y="9797"/>
                  </a:cubicBezTo>
                  <a:cubicBezTo>
                    <a:pt x="3461" y="10136"/>
                    <a:pt x="3338" y="10444"/>
                    <a:pt x="3245" y="10700"/>
                  </a:cubicBezTo>
                  <a:cubicBezTo>
                    <a:pt x="3122" y="11039"/>
                    <a:pt x="3030" y="11337"/>
                    <a:pt x="2948" y="11553"/>
                  </a:cubicBezTo>
                  <a:cubicBezTo>
                    <a:pt x="2824" y="11851"/>
                    <a:pt x="2691" y="12189"/>
                    <a:pt x="2568" y="12539"/>
                  </a:cubicBezTo>
                  <a:cubicBezTo>
                    <a:pt x="2095" y="13648"/>
                    <a:pt x="1541" y="15106"/>
                    <a:pt x="976" y="16389"/>
                  </a:cubicBezTo>
                  <a:cubicBezTo>
                    <a:pt x="596" y="17375"/>
                    <a:pt x="257" y="18269"/>
                    <a:pt x="0" y="18916"/>
                  </a:cubicBezTo>
                  <a:cubicBezTo>
                    <a:pt x="257" y="19039"/>
                    <a:pt x="555" y="19172"/>
                    <a:pt x="853" y="19295"/>
                  </a:cubicBezTo>
                  <a:cubicBezTo>
                    <a:pt x="976" y="19295"/>
                    <a:pt x="1068" y="19337"/>
                    <a:pt x="1192" y="19378"/>
                  </a:cubicBezTo>
                  <a:cubicBezTo>
                    <a:pt x="2568" y="19850"/>
                    <a:pt x="4057" y="20066"/>
                    <a:pt x="5597" y="20066"/>
                  </a:cubicBezTo>
                  <a:cubicBezTo>
                    <a:pt x="7137" y="20066"/>
                    <a:pt x="8636" y="19850"/>
                    <a:pt x="10013" y="19378"/>
                  </a:cubicBezTo>
                  <a:cubicBezTo>
                    <a:pt x="11163" y="18998"/>
                    <a:pt x="12231" y="18525"/>
                    <a:pt x="13216" y="17889"/>
                  </a:cubicBezTo>
                  <a:cubicBezTo>
                    <a:pt x="13812" y="17498"/>
                    <a:pt x="14377" y="17118"/>
                    <a:pt x="14890" y="16646"/>
                  </a:cubicBezTo>
                  <a:cubicBezTo>
                    <a:pt x="14798" y="13524"/>
                    <a:pt x="14459" y="6675"/>
                    <a:pt x="12405" y="3553"/>
                  </a:cubicBezTo>
                  <a:cubicBezTo>
                    <a:pt x="10218" y="124"/>
                    <a:pt x="8636" y="0"/>
                    <a:pt x="8636"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6" name="Google Shape;1086;p48"/>
            <p:cNvSpPr/>
            <p:nvPr/>
          </p:nvSpPr>
          <p:spPr>
            <a:xfrm>
              <a:off x="-2641184" y="2738338"/>
              <a:ext cx="138256" cy="223472"/>
            </a:xfrm>
            <a:custGeom>
              <a:avLst/>
              <a:gdLst/>
              <a:ahLst/>
              <a:cxnLst/>
              <a:rect l="l" t="t" r="r" b="b"/>
              <a:pathLst>
                <a:path w="2260" h="3653" extrusionOk="0">
                  <a:moveTo>
                    <a:pt x="1071" y="0"/>
                  </a:moveTo>
                  <a:cubicBezTo>
                    <a:pt x="1055" y="0"/>
                    <a:pt x="1039" y="5"/>
                    <a:pt x="1027" y="17"/>
                  </a:cubicBezTo>
                  <a:cubicBezTo>
                    <a:pt x="976" y="17"/>
                    <a:pt x="935" y="58"/>
                    <a:pt x="976" y="151"/>
                  </a:cubicBezTo>
                  <a:lnTo>
                    <a:pt x="1880" y="3016"/>
                  </a:lnTo>
                  <a:lnTo>
                    <a:pt x="1880" y="3016"/>
                  </a:lnTo>
                  <a:lnTo>
                    <a:pt x="165" y="531"/>
                  </a:lnTo>
                  <a:cubicBezTo>
                    <a:pt x="124" y="490"/>
                    <a:pt x="83" y="490"/>
                    <a:pt x="42" y="490"/>
                  </a:cubicBezTo>
                  <a:cubicBezTo>
                    <a:pt x="1" y="531"/>
                    <a:pt x="1" y="572"/>
                    <a:pt x="1" y="623"/>
                  </a:cubicBezTo>
                  <a:lnTo>
                    <a:pt x="2095" y="3611"/>
                  </a:lnTo>
                  <a:cubicBezTo>
                    <a:pt x="2095" y="3652"/>
                    <a:pt x="2136" y="3652"/>
                    <a:pt x="2178" y="3652"/>
                  </a:cubicBezTo>
                  <a:lnTo>
                    <a:pt x="2219" y="3652"/>
                  </a:lnTo>
                  <a:cubicBezTo>
                    <a:pt x="2260" y="3652"/>
                    <a:pt x="2260" y="3570"/>
                    <a:pt x="2260" y="3529"/>
                  </a:cubicBezTo>
                  <a:lnTo>
                    <a:pt x="1151" y="58"/>
                  </a:lnTo>
                  <a:cubicBezTo>
                    <a:pt x="1151" y="29"/>
                    <a:pt x="1110" y="0"/>
                    <a:pt x="1071"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7" name="Google Shape;1087;p48"/>
            <p:cNvSpPr/>
            <p:nvPr/>
          </p:nvSpPr>
          <p:spPr>
            <a:xfrm>
              <a:off x="-2688288" y="2781466"/>
              <a:ext cx="180344" cy="177836"/>
            </a:xfrm>
            <a:custGeom>
              <a:avLst/>
              <a:gdLst/>
              <a:ahLst/>
              <a:cxnLst/>
              <a:rect l="l" t="t" r="r" b="b"/>
              <a:pathLst>
                <a:path w="2948" h="2907" extrusionOk="0">
                  <a:moveTo>
                    <a:pt x="339" y="0"/>
                  </a:moveTo>
                  <a:lnTo>
                    <a:pt x="0" y="339"/>
                  </a:lnTo>
                  <a:lnTo>
                    <a:pt x="2691" y="2906"/>
                  </a:lnTo>
                  <a:lnTo>
                    <a:pt x="2948" y="2691"/>
                  </a:lnTo>
                  <a:lnTo>
                    <a:pt x="33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8" name="Google Shape;1088;p48"/>
            <p:cNvSpPr/>
            <p:nvPr/>
          </p:nvSpPr>
          <p:spPr>
            <a:xfrm>
              <a:off x="-2508007" y="2626940"/>
              <a:ext cx="939832" cy="641420"/>
            </a:xfrm>
            <a:custGeom>
              <a:avLst/>
              <a:gdLst/>
              <a:ahLst/>
              <a:cxnLst/>
              <a:rect l="l" t="t" r="r" b="b"/>
              <a:pathLst>
                <a:path w="15363" h="10485" extrusionOk="0">
                  <a:moveTo>
                    <a:pt x="5648" y="0"/>
                  </a:moveTo>
                  <a:lnTo>
                    <a:pt x="1" y="5217"/>
                  </a:lnTo>
                  <a:lnTo>
                    <a:pt x="10146" y="10484"/>
                  </a:lnTo>
                  <a:lnTo>
                    <a:pt x="15363" y="4754"/>
                  </a:lnTo>
                  <a:lnTo>
                    <a:pt x="564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9" name="Google Shape;1089;p48"/>
            <p:cNvSpPr/>
            <p:nvPr/>
          </p:nvSpPr>
          <p:spPr>
            <a:xfrm>
              <a:off x="-2523729" y="2663338"/>
              <a:ext cx="968767" cy="649617"/>
            </a:xfrm>
            <a:custGeom>
              <a:avLst/>
              <a:gdLst/>
              <a:ahLst/>
              <a:cxnLst/>
              <a:rect l="l" t="t" r="r" b="b"/>
              <a:pathLst>
                <a:path w="15836" h="10619" extrusionOk="0">
                  <a:moveTo>
                    <a:pt x="6080" y="1"/>
                  </a:moveTo>
                  <a:lnTo>
                    <a:pt x="1" y="4837"/>
                  </a:lnTo>
                  <a:lnTo>
                    <a:pt x="10742" y="10619"/>
                  </a:lnTo>
                  <a:lnTo>
                    <a:pt x="15835" y="5268"/>
                  </a:lnTo>
                  <a:lnTo>
                    <a:pt x="6080" y="1"/>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0" name="Google Shape;1090;p48"/>
            <p:cNvSpPr/>
            <p:nvPr/>
          </p:nvSpPr>
          <p:spPr>
            <a:xfrm>
              <a:off x="-2382906" y="2954894"/>
              <a:ext cx="1199214" cy="455815"/>
            </a:xfrm>
            <a:custGeom>
              <a:avLst/>
              <a:gdLst/>
              <a:ahLst/>
              <a:cxnLst/>
              <a:rect l="l" t="t" r="r" b="b"/>
              <a:pathLst>
                <a:path w="19603" h="7451" extrusionOk="0">
                  <a:moveTo>
                    <a:pt x="4603" y="1"/>
                  </a:moveTo>
                  <a:cubicBezTo>
                    <a:pt x="4578" y="1"/>
                    <a:pt x="4559" y="10"/>
                    <a:pt x="4548" y="30"/>
                  </a:cubicBezTo>
                  <a:cubicBezTo>
                    <a:pt x="4374" y="420"/>
                    <a:pt x="5318" y="2895"/>
                    <a:pt x="5318" y="2895"/>
                  </a:cubicBezTo>
                  <a:cubicBezTo>
                    <a:pt x="5318" y="2895"/>
                    <a:pt x="1043" y="1372"/>
                    <a:pt x="165" y="1372"/>
                  </a:cubicBezTo>
                  <a:cubicBezTo>
                    <a:pt x="57" y="1372"/>
                    <a:pt x="0" y="1395"/>
                    <a:pt x="9" y="1447"/>
                  </a:cubicBezTo>
                  <a:cubicBezTo>
                    <a:pt x="91" y="1868"/>
                    <a:pt x="779" y="2988"/>
                    <a:pt x="1467" y="3111"/>
                  </a:cubicBezTo>
                  <a:cubicBezTo>
                    <a:pt x="1467" y="3111"/>
                    <a:pt x="2402" y="4733"/>
                    <a:pt x="2915" y="5082"/>
                  </a:cubicBezTo>
                  <a:cubicBezTo>
                    <a:pt x="3388" y="5421"/>
                    <a:pt x="9806" y="6787"/>
                    <a:pt x="11562" y="7044"/>
                  </a:cubicBezTo>
                  <a:cubicBezTo>
                    <a:pt x="12470" y="7203"/>
                    <a:pt x="13732" y="7450"/>
                    <a:pt x="14928" y="7450"/>
                  </a:cubicBezTo>
                  <a:cubicBezTo>
                    <a:pt x="16045" y="7450"/>
                    <a:pt x="17104" y="7234"/>
                    <a:pt x="17764" y="6530"/>
                  </a:cubicBezTo>
                  <a:cubicBezTo>
                    <a:pt x="19140" y="5082"/>
                    <a:pt x="19602" y="3501"/>
                    <a:pt x="19602" y="3501"/>
                  </a:cubicBezTo>
                  <a:lnTo>
                    <a:pt x="15074" y="3029"/>
                  </a:lnTo>
                  <a:lnTo>
                    <a:pt x="7536" y="3070"/>
                  </a:lnTo>
                  <a:cubicBezTo>
                    <a:pt x="7536" y="3070"/>
                    <a:pt x="5048" y="1"/>
                    <a:pt x="4603" y="1"/>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1" name="Google Shape;1091;p48"/>
            <p:cNvSpPr/>
            <p:nvPr/>
          </p:nvSpPr>
          <p:spPr>
            <a:xfrm>
              <a:off x="-1588986" y="2600512"/>
              <a:ext cx="662219" cy="633895"/>
            </a:xfrm>
            <a:custGeom>
              <a:avLst/>
              <a:gdLst/>
              <a:ahLst/>
              <a:cxnLst/>
              <a:rect l="l" t="t" r="r" b="b"/>
              <a:pathLst>
                <a:path w="10825" h="10362" extrusionOk="0">
                  <a:moveTo>
                    <a:pt x="5341" y="1"/>
                  </a:moveTo>
                  <a:cubicBezTo>
                    <a:pt x="5341" y="1"/>
                    <a:pt x="2691" y="607"/>
                    <a:pt x="2003" y="3174"/>
                  </a:cubicBezTo>
                  <a:cubicBezTo>
                    <a:pt x="1367" y="5741"/>
                    <a:pt x="1" y="8781"/>
                    <a:pt x="1" y="8781"/>
                  </a:cubicBezTo>
                  <a:lnTo>
                    <a:pt x="8000" y="10362"/>
                  </a:lnTo>
                  <a:cubicBezTo>
                    <a:pt x="8000" y="10362"/>
                    <a:pt x="10824" y="607"/>
                    <a:pt x="5341"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2" name="Google Shape;1092;p48"/>
            <p:cNvSpPr/>
            <p:nvPr/>
          </p:nvSpPr>
          <p:spPr>
            <a:xfrm>
              <a:off x="-1576384" y="2616234"/>
              <a:ext cx="434771" cy="607529"/>
            </a:xfrm>
            <a:custGeom>
              <a:avLst/>
              <a:gdLst/>
              <a:ahLst/>
              <a:cxnLst/>
              <a:rect l="l" t="t" r="r" b="b"/>
              <a:pathLst>
                <a:path w="7107" h="9931" extrusionOk="0">
                  <a:moveTo>
                    <a:pt x="4672" y="0"/>
                  </a:moveTo>
                  <a:cubicBezTo>
                    <a:pt x="3728" y="93"/>
                    <a:pt x="2999" y="688"/>
                    <a:pt x="2362" y="1500"/>
                  </a:cubicBezTo>
                  <a:cubicBezTo>
                    <a:pt x="565" y="4026"/>
                    <a:pt x="0" y="8606"/>
                    <a:pt x="0" y="8606"/>
                  </a:cubicBezTo>
                  <a:cubicBezTo>
                    <a:pt x="0" y="8647"/>
                    <a:pt x="52" y="8647"/>
                    <a:pt x="52" y="8647"/>
                  </a:cubicBezTo>
                  <a:lnTo>
                    <a:pt x="7065" y="9930"/>
                  </a:lnTo>
                  <a:lnTo>
                    <a:pt x="7106" y="9930"/>
                  </a:lnTo>
                  <a:lnTo>
                    <a:pt x="7106" y="9889"/>
                  </a:lnTo>
                  <a:lnTo>
                    <a:pt x="94" y="8573"/>
                  </a:lnTo>
                  <a:lnTo>
                    <a:pt x="94" y="8573"/>
                  </a:lnTo>
                  <a:cubicBezTo>
                    <a:pt x="96" y="8521"/>
                    <a:pt x="105" y="8412"/>
                    <a:pt x="134" y="8267"/>
                  </a:cubicBezTo>
                  <a:cubicBezTo>
                    <a:pt x="257" y="7497"/>
                    <a:pt x="606" y="5525"/>
                    <a:pt x="1335" y="3728"/>
                  </a:cubicBezTo>
                  <a:cubicBezTo>
                    <a:pt x="1674" y="2783"/>
                    <a:pt x="2105" y="1931"/>
                    <a:pt x="2660" y="1284"/>
                  </a:cubicBezTo>
                  <a:cubicBezTo>
                    <a:pt x="3214" y="606"/>
                    <a:pt x="3902" y="175"/>
                    <a:pt x="4672" y="52"/>
                  </a:cubicBezTo>
                  <a:cubicBezTo>
                    <a:pt x="4672" y="52"/>
                    <a:pt x="4714" y="52"/>
                    <a:pt x="471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3" name="Google Shape;1093;p48"/>
            <p:cNvSpPr/>
            <p:nvPr/>
          </p:nvSpPr>
          <p:spPr>
            <a:xfrm>
              <a:off x="-2012985" y="1601416"/>
              <a:ext cx="515155" cy="623067"/>
            </a:xfrm>
            <a:custGeom>
              <a:avLst/>
              <a:gdLst/>
              <a:ahLst/>
              <a:cxnLst/>
              <a:rect l="l" t="t" r="r" b="b"/>
              <a:pathLst>
                <a:path w="8421" h="10185" extrusionOk="0">
                  <a:moveTo>
                    <a:pt x="5314" y="0"/>
                  </a:moveTo>
                  <a:cubicBezTo>
                    <a:pt x="4765" y="0"/>
                    <a:pt x="4211" y="106"/>
                    <a:pt x="3677" y="293"/>
                  </a:cubicBezTo>
                  <a:cubicBezTo>
                    <a:pt x="2568" y="724"/>
                    <a:pt x="1541" y="1535"/>
                    <a:pt x="1027" y="2644"/>
                  </a:cubicBezTo>
                  <a:cubicBezTo>
                    <a:pt x="555" y="3754"/>
                    <a:pt x="637" y="5130"/>
                    <a:pt x="1448" y="6064"/>
                  </a:cubicBezTo>
                  <a:cubicBezTo>
                    <a:pt x="771" y="6321"/>
                    <a:pt x="206" y="6968"/>
                    <a:pt x="124" y="7697"/>
                  </a:cubicBezTo>
                  <a:cubicBezTo>
                    <a:pt x="0" y="8426"/>
                    <a:pt x="298" y="9145"/>
                    <a:pt x="894" y="9576"/>
                  </a:cubicBezTo>
                  <a:cubicBezTo>
                    <a:pt x="1233" y="9874"/>
                    <a:pt x="1623" y="10007"/>
                    <a:pt x="2054" y="10089"/>
                  </a:cubicBezTo>
                  <a:cubicBezTo>
                    <a:pt x="2294" y="10152"/>
                    <a:pt x="2542" y="10185"/>
                    <a:pt x="2795" y="10185"/>
                  </a:cubicBezTo>
                  <a:cubicBezTo>
                    <a:pt x="3085" y="10185"/>
                    <a:pt x="3381" y="10141"/>
                    <a:pt x="3677" y="10048"/>
                  </a:cubicBezTo>
                  <a:cubicBezTo>
                    <a:pt x="4662" y="9750"/>
                    <a:pt x="5391" y="8847"/>
                    <a:pt x="5905" y="7953"/>
                  </a:cubicBezTo>
                  <a:cubicBezTo>
                    <a:pt x="7096" y="5725"/>
                    <a:pt x="8421" y="2521"/>
                    <a:pt x="6932" y="509"/>
                  </a:cubicBezTo>
                  <a:cubicBezTo>
                    <a:pt x="6798" y="293"/>
                    <a:pt x="6542" y="159"/>
                    <a:pt x="6285" y="118"/>
                  </a:cubicBezTo>
                  <a:cubicBezTo>
                    <a:pt x="5967" y="38"/>
                    <a:pt x="5642" y="0"/>
                    <a:pt x="531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4" name="Google Shape;1094;p48"/>
            <p:cNvSpPr/>
            <p:nvPr/>
          </p:nvSpPr>
          <p:spPr>
            <a:xfrm>
              <a:off x="-1921896" y="1688589"/>
              <a:ext cx="722477" cy="763525"/>
            </a:xfrm>
            <a:custGeom>
              <a:avLst/>
              <a:gdLst/>
              <a:ahLst/>
              <a:cxnLst/>
              <a:rect l="l" t="t" r="r" b="b"/>
              <a:pathLst>
                <a:path w="11810" h="12481" extrusionOk="0">
                  <a:moveTo>
                    <a:pt x="6433" y="0"/>
                  </a:moveTo>
                  <a:cubicBezTo>
                    <a:pt x="5602" y="0"/>
                    <a:pt x="4970" y="110"/>
                    <a:pt x="4970" y="110"/>
                  </a:cubicBezTo>
                  <a:cubicBezTo>
                    <a:pt x="4970" y="110"/>
                    <a:pt x="0" y="1353"/>
                    <a:pt x="688" y="5717"/>
                  </a:cubicBezTo>
                  <a:cubicBezTo>
                    <a:pt x="729" y="6138"/>
                    <a:pt x="822" y="6528"/>
                    <a:pt x="904" y="6949"/>
                  </a:cubicBezTo>
                  <a:cubicBezTo>
                    <a:pt x="986" y="7258"/>
                    <a:pt x="1079" y="7555"/>
                    <a:pt x="1120" y="7812"/>
                  </a:cubicBezTo>
                  <a:cubicBezTo>
                    <a:pt x="1944" y="10751"/>
                    <a:pt x="3334" y="12480"/>
                    <a:pt x="5087" y="12480"/>
                  </a:cubicBezTo>
                  <a:cubicBezTo>
                    <a:pt x="5147" y="12480"/>
                    <a:pt x="5207" y="12478"/>
                    <a:pt x="5268" y="12474"/>
                  </a:cubicBezTo>
                  <a:cubicBezTo>
                    <a:pt x="7538" y="12299"/>
                    <a:pt x="11388" y="10718"/>
                    <a:pt x="11604" y="8192"/>
                  </a:cubicBezTo>
                  <a:cubicBezTo>
                    <a:pt x="11809" y="5666"/>
                    <a:pt x="10998" y="1990"/>
                    <a:pt x="9458" y="788"/>
                  </a:cubicBezTo>
                  <a:cubicBezTo>
                    <a:pt x="8631" y="149"/>
                    <a:pt x="7398" y="0"/>
                    <a:pt x="6433"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5" name="Google Shape;1095;p48"/>
            <p:cNvSpPr/>
            <p:nvPr/>
          </p:nvSpPr>
          <p:spPr>
            <a:xfrm>
              <a:off x="-1450793" y="2195356"/>
              <a:ext cx="186033" cy="282751"/>
            </a:xfrm>
            <a:custGeom>
              <a:avLst/>
              <a:gdLst/>
              <a:ahLst/>
              <a:cxnLst/>
              <a:rect l="l" t="t" r="r" b="b"/>
              <a:pathLst>
                <a:path w="3041" h="4622" extrusionOk="0">
                  <a:moveTo>
                    <a:pt x="2055" y="0"/>
                  </a:moveTo>
                  <a:lnTo>
                    <a:pt x="1" y="2691"/>
                  </a:lnTo>
                  <a:lnTo>
                    <a:pt x="514" y="4621"/>
                  </a:lnTo>
                  <a:cubicBezTo>
                    <a:pt x="514" y="4621"/>
                    <a:pt x="2229" y="4365"/>
                    <a:pt x="3040" y="2906"/>
                  </a:cubicBezTo>
                  <a:lnTo>
                    <a:pt x="2055" y="0"/>
                  </a:ln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6" name="Google Shape;1096;p48"/>
            <p:cNvSpPr/>
            <p:nvPr/>
          </p:nvSpPr>
          <p:spPr>
            <a:xfrm>
              <a:off x="-1722774" y="1536020"/>
              <a:ext cx="701738" cy="784631"/>
            </a:xfrm>
            <a:custGeom>
              <a:avLst/>
              <a:gdLst/>
              <a:ahLst/>
              <a:cxnLst/>
              <a:rect l="l" t="t" r="r" b="b"/>
              <a:pathLst>
                <a:path w="11471" h="12826" extrusionOk="0">
                  <a:moveTo>
                    <a:pt x="5667" y="1"/>
                  </a:moveTo>
                  <a:cubicBezTo>
                    <a:pt x="5263" y="1"/>
                    <a:pt x="4858" y="82"/>
                    <a:pt x="4447" y="202"/>
                  </a:cubicBezTo>
                  <a:cubicBezTo>
                    <a:pt x="3040" y="592"/>
                    <a:pt x="1582" y="1578"/>
                    <a:pt x="689" y="2728"/>
                  </a:cubicBezTo>
                  <a:cubicBezTo>
                    <a:pt x="257" y="3241"/>
                    <a:pt x="1" y="3929"/>
                    <a:pt x="1" y="4617"/>
                  </a:cubicBezTo>
                  <a:cubicBezTo>
                    <a:pt x="42" y="5295"/>
                    <a:pt x="339" y="5983"/>
                    <a:pt x="853" y="6363"/>
                  </a:cubicBezTo>
                  <a:cubicBezTo>
                    <a:pt x="1191" y="6597"/>
                    <a:pt x="1604" y="6735"/>
                    <a:pt x="2008" y="6735"/>
                  </a:cubicBezTo>
                  <a:cubicBezTo>
                    <a:pt x="2278" y="6735"/>
                    <a:pt x="2545" y="6673"/>
                    <a:pt x="2783" y="6537"/>
                  </a:cubicBezTo>
                  <a:lnTo>
                    <a:pt x="2783" y="6537"/>
                  </a:lnTo>
                  <a:cubicBezTo>
                    <a:pt x="2650" y="7051"/>
                    <a:pt x="2527" y="7564"/>
                    <a:pt x="2701" y="8078"/>
                  </a:cubicBezTo>
                  <a:cubicBezTo>
                    <a:pt x="2783" y="8376"/>
                    <a:pt x="2999" y="8632"/>
                    <a:pt x="3256" y="8848"/>
                  </a:cubicBezTo>
                  <a:cubicBezTo>
                    <a:pt x="3636" y="9146"/>
                    <a:pt x="4108" y="9320"/>
                    <a:pt x="4580" y="9320"/>
                  </a:cubicBezTo>
                  <a:cubicBezTo>
                    <a:pt x="5053" y="9320"/>
                    <a:pt x="5474" y="9105"/>
                    <a:pt x="5823" y="8766"/>
                  </a:cubicBezTo>
                  <a:lnTo>
                    <a:pt x="5823" y="8766"/>
                  </a:lnTo>
                  <a:cubicBezTo>
                    <a:pt x="5782" y="9577"/>
                    <a:pt x="5905" y="10265"/>
                    <a:pt x="6162" y="11076"/>
                  </a:cubicBezTo>
                  <a:cubicBezTo>
                    <a:pt x="6295" y="11549"/>
                    <a:pt x="6552" y="12011"/>
                    <a:pt x="6891" y="12401"/>
                  </a:cubicBezTo>
                  <a:cubicBezTo>
                    <a:pt x="7184" y="12662"/>
                    <a:pt x="7587" y="12826"/>
                    <a:pt x="7991" y="12826"/>
                  </a:cubicBezTo>
                  <a:cubicBezTo>
                    <a:pt x="8111" y="12826"/>
                    <a:pt x="8232" y="12811"/>
                    <a:pt x="8349" y="12781"/>
                  </a:cubicBezTo>
                  <a:cubicBezTo>
                    <a:pt x="8729" y="12658"/>
                    <a:pt x="8986" y="12319"/>
                    <a:pt x="9201" y="11970"/>
                  </a:cubicBezTo>
                  <a:cubicBezTo>
                    <a:pt x="9376" y="11631"/>
                    <a:pt x="9417" y="11199"/>
                    <a:pt x="9458" y="10819"/>
                  </a:cubicBezTo>
                  <a:cubicBezTo>
                    <a:pt x="10783" y="10008"/>
                    <a:pt x="11471" y="8293"/>
                    <a:pt x="11173" y="6753"/>
                  </a:cubicBezTo>
                  <a:cubicBezTo>
                    <a:pt x="10916" y="5254"/>
                    <a:pt x="9838" y="3970"/>
                    <a:pt x="8513" y="3200"/>
                  </a:cubicBezTo>
                  <a:cubicBezTo>
                    <a:pt x="8606" y="2471"/>
                    <a:pt x="8390" y="1742"/>
                    <a:pt x="7959" y="1146"/>
                  </a:cubicBezTo>
                  <a:cubicBezTo>
                    <a:pt x="7528" y="551"/>
                    <a:pt x="6850" y="161"/>
                    <a:pt x="6121" y="37"/>
                  </a:cubicBezTo>
                  <a:cubicBezTo>
                    <a:pt x="5970" y="12"/>
                    <a:pt x="5818" y="1"/>
                    <a:pt x="566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7" name="Google Shape;1097;p48"/>
            <p:cNvSpPr/>
            <p:nvPr/>
          </p:nvSpPr>
          <p:spPr>
            <a:xfrm>
              <a:off x="-1664964" y="1514426"/>
              <a:ext cx="130119" cy="147615"/>
            </a:xfrm>
            <a:custGeom>
              <a:avLst/>
              <a:gdLst/>
              <a:ahLst/>
              <a:cxnLst/>
              <a:rect l="l" t="t" r="r" b="b"/>
              <a:pathLst>
                <a:path w="2127" h="2413" extrusionOk="0">
                  <a:moveTo>
                    <a:pt x="514" y="0"/>
                  </a:moveTo>
                  <a:cubicBezTo>
                    <a:pt x="421" y="0"/>
                    <a:pt x="339" y="41"/>
                    <a:pt x="298" y="92"/>
                  </a:cubicBezTo>
                  <a:cubicBezTo>
                    <a:pt x="257" y="134"/>
                    <a:pt x="216" y="216"/>
                    <a:pt x="216" y="298"/>
                  </a:cubicBezTo>
                  <a:cubicBezTo>
                    <a:pt x="0" y="945"/>
                    <a:pt x="123" y="1674"/>
                    <a:pt x="514" y="2228"/>
                  </a:cubicBezTo>
                  <a:cubicBezTo>
                    <a:pt x="582" y="2331"/>
                    <a:pt x="687" y="2413"/>
                    <a:pt x="791" y="2413"/>
                  </a:cubicBezTo>
                  <a:cubicBezTo>
                    <a:pt x="812" y="2413"/>
                    <a:pt x="832" y="2410"/>
                    <a:pt x="853" y="2403"/>
                  </a:cubicBezTo>
                  <a:cubicBezTo>
                    <a:pt x="1027" y="2352"/>
                    <a:pt x="1109" y="2269"/>
                    <a:pt x="1191" y="2146"/>
                  </a:cubicBezTo>
                  <a:cubicBezTo>
                    <a:pt x="1582" y="1715"/>
                    <a:pt x="1838" y="1243"/>
                    <a:pt x="2013" y="688"/>
                  </a:cubicBezTo>
                  <a:cubicBezTo>
                    <a:pt x="2126" y="419"/>
                    <a:pt x="1917" y="213"/>
                    <a:pt x="1691" y="213"/>
                  </a:cubicBezTo>
                  <a:cubicBezTo>
                    <a:pt x="1590" y="213"/>
                    <a:pt x="1486" y="254"/>
                    <a:pt x="1407" y="349"/>
                  </a:cubicBezTo>
                  <a:cubicBezTo>
                    <a:pt x="1366" y="390"/>
                    <a:pt x="1325" y="431"/>
                    <a:pt x="1284" y="472"/>
                  </a:cubicBezTo>
                  <a:cubicBezTo>
                    <a:pt x="1109" y="729"/>
                    <a:pt x="986" y="1027"/>
                    <a:pt x="894" y="1376"/>
                  </a:cubicBezTo>
                  <a:cubicBezTo>
                    <a:pt x="894" y="986"/>
                    <a:pt x="853" y="606"/>
                    <a:pt x="729" y="216"/>
                  </a:cubicBezTo>
                  <a:cubicBezTo>
                    <a:pt x="678" y="134"/>
                    <a:pt x="637" y="41"/>
                    <a:pt x="51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8" name="Google Shape;1098;p48"/>
            <p:cNvSpPr/>
            <p:nvPr/>
          </p:nvSpPr>
          <p:spPr>
            <a:xfrm>
              <a:off x="-1664964" y="2131857"/>
              <a:ext cx="54690" cy="50836"/>
            </a:xfrm>
            <a:custGeom>
              <a:avLst/>
              <a:gdLst/>
              <a:ahLst/>
              <a:cxnLst/>
              <a:rect l="l" t="t" r="r" b="b"/>
              <a:pathLst>
                <a:path w="894" h="831" extrusionOk="0">
                  <a:moveTo>
                    <a:pt x="432" y="1"/>
                  </a:moveTo>
                  <a:cubicBezTo>
                    <a:pt x="402" y="1"/>
                    <a:pt x="370" y="4"/>
                    <a:pt x="339" y="12"/>
                  </a:cubicBezTo>
                  <a:cubicBezTo>
                    <a:pt x="123" y="94"/>
                    <a:pt x="0" y="309"/>
                    <a:pt x="82" y="525"/>
                  </a:cubicBezTo>
                  <a:cubicBezTo>
                    <a:pt x="118" y="705"/>
                    <a:pt x="289" y="830"/>
                    <a:pt x="476" y="830"/>
                  </a:cubicBezTo>
                  <a:cubicBezTo>
                    <a:pt x="502" y="830"/>
                    <a:pt x="528" y="828"/>
                    <a:pt x="555" y="823"/>
                  </a:cubicBezTo>
                  <a:cubicBezTo>
                    <a:pt x="770" y="730"/>
                    <a:pt x="894" y="525"/>
                    <a:pt x="853" y="309"/>
                  </a:cubicBezTo>
                  <a:cubicBezTo>
                    <a:pt x="782" y="125"/>
                    <a:pt x="614" y="1"/>
                    <a:pt x="43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48"/>
            <p:cNvSpPr/>
            <p:nvPr/>
          </p:nvSpPr>
          <p:spPr>
            <a:xfrm>
              <a:off x="-1835212" y="2188137"/>
              <a:ext cx="54690" cy="50531"/>
            </a:xfrm>
            <a:custGeom>
              <a:avLst/>
              <a:gdLst/>
              <a:ahLst/>
              <a:cxnLst/>
              <a:rect l="l" t="t" r="r" b="b"/>
              <a:pathLst>
                <a:path w="894" h="826" extrusionOk="0">
                  <a:moveTo>
                    <a:pt x="475" y="0"/>
                  </a:moveTo>
                  <a:cubicBezTo>
                    <a:pt x="431" y="0"/>
                    <a:pt x="385" y="9"/>
                    <a:pt x="339" y="26"/>
                  </a:cubicBezTo>
                  <a:cubicBezTo>
                    <a:pt x="124" y="67"/>
                    <a:pt x="0" y="324"/>
                    <a:pt x="41" y="539"/>
                  </a:cubicBezTo>
                  <a:cubicBezTo>
                    <a:pt x="106" y="708"/>
                    <a:pt x="251" y="826"/>
                    <a:pt x="414" y="826"/>
                  </a:cubicBezTo>
                  <a:cubicBezTo>
                    <a:pt x="460" y="826"/>
                    <a:pt x="507" y="816"/>
                    <a:pt x="555" y="796"/>
                  </a:cubicBezTo>
                  <a:cubicBezTo>
                    <a:pt x="771" y="755"/>
                    <a:pt x="894" y="498"/>
                    <a:pt x="853" y="283"/>
                  </a:cubicBezTo>
                  <a:cubicBezTo>
                    <a:pt x="788" y="113"/>
                    <a:pt x="641" y="0"/>
                    <a:pt x="4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48"/>
            <p:cNvSpPr/>
            <p:nvPr/>
          </p:nvSpPr>
          <p:spPr>
            <a:xfrm>
              <a:off x="-1678178" y="2263198"/>
              <a:ext cx="18291" cy="16884"/>
            </a:xfrm>
            <a:custGeom>
              <a:avLst/>
              <a:gdLst/>
              <a:ahLst/>
              <a:cxnLst/>
              <a:rect l="l" t="t" r="r" b="b"/>
              <a:pathLst>
                <a:path w="299" h="276" extrusionOk="0">
                  <a:moveTo>
                    <a:pt x="175" y="0"/>
                  </a:moveTo>
                  <a:cubicBezTo>
                    <a:pt x="124" y="0"/>
                    <a:pt x="83" y="0"/>
                    <a:pt x="42" y="41"/>
                  </a:cubicBezTo>
                  <a:cubicBezTo>
                    <a:pt x="1" y="83"/>
                    <a:pt x="1" y="124"/>
                    <a:pt x="1" y="175"/>
                  </a:cubicBezTo>
                  <a:lnTo>
                    <a:pt x="1" y="257"/>
                  </a:lnTo>
                  <a:cubicBezTo>
                    <a:pt x="1" y="257"/>
                    <a:pt x="19" y="275"/>
                    <a:pt x="31" y="275"/>
                  </a:cubicBezTo>
                  <a:cubicBezTo>
                    <a:pt x="37" y="275"/>
                    <a:pt x="42" y="271"/>
                    <a:pt x="42" y="257"/>
                  </a:cubicBezTo>
                  <a:cubicBezTo>
                    <a:pt x="83" y="257"/>
                    <a:pt x="83" y="257"/>
                    <a:pt x="83" y="216"/>
                  </a:cubicBezTo>
                  <a:lnTo>
                    <a:pt x="83" y="175"/>
                  </a:lnTo>
                  <a:cubicBezTo>
                    <a:pt x="83" y="175"/>
                    <a:pt x="83" y="124"/>
                    <a:pt x="124" y="124"/>
                  </a:cubicBezTo>
                  <a:cubicBezTo>
                    <a:pt x="124" y="83"/>
                    <a:pt x="124" y="83"/>
                    <a:pt x="175" y="83"/>
                  </a:cubicBezTo>
                  <a:lnTo>
                    <a:pt x="216" y="83"/>
                  </a:lnTo>
                  <a:cubicBezTo>
                    <a:pt x="237" y="103"/>
                    <a:pt x="247" y="113"/>
                    <a:pt x="257" y="113"/>
                  </a:cubicBezTo>
                  <a:cubicBezTo>
                    <a:pt x="268" y="113"/>
                    <a:pt x="278" y="103"/>
                    <a:pt x="298" y="83"/>
                  </a:cubicBezTo>
                  <a:cubicBezTo>
                    <a:pt x="298" y="83"/>
                    <a:pt x="298" y="41"/>
                    <a:pt x="257" y="41"/>
                  </a:cubicBezTo>
                  <a:cubicBezTo>
                    <a:pt x="257" y="0"/>
                    <a:pt x="216" y="0"/>
                    <a:pt x="1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48"/>
            <p:cNvSpPr/>
            <p:nvPr/>
          </p:nvSpPr>
          <p:spPr>
            <a:xfrm>
              <a:off x="-1761742" y="2184650"/>
              <a:ext cx="59768" cy="109993"/>
            </a:xfrm>
            <a:custGeom>
              <a:avLst/>
              <a:gdLst/>
              <a:ahLst/>
              <a:cxnLst/>
              <a:rect l="l" t="t" r="r" b="b"/>
              <a:pathLst>
                <a:path w="977" h="1798" extrusionOk="0">
                  <a:moveTo>
                    <a:pt x="42" y="1"/>
                  </a:moveTo>
                  <a:cubicBezTo>
                    <a:pt x="1" y="1"/>
                    <a:pt x="1" y="42"/>
                    <a:pt x="1" y="42"/>
                  </a:cubicBezTo>
                  <a:cubicBezTo>
                    <a:pt x="1" y="216"/>
                    <a:pt x="1" y="340"/>
                    <a:pt x="42" y="514"/>
                  </a:cubicBezTo>
                  <a:cubicBezTo>
                    <a:pt x="42" y="812"/>
                    <a:pt x="83" y="1110"/>
                    <a:pt x="206" y="1367"/>
                  </a:cubicBezTo>
                  <a:cubicBezTo>
                    <a:pt x="340" y="1582"/>
                    <a:pt x="596" y="1798"/>
                    <a:pt x="853" y="1798"/>
                  </a:cubicBezTo>
                  <a:lnTo>
                    <a:pt x="935" y="1798"/>
                  </a:lnTo>
                  <a:lnTo>
                    <a:pt x="976" y="1757"/>
                  </a:lnTo>
                  <a:cubicBezTo>
                    <a:pt x="976" y="1716"/>
                    <a:pt x="935" y="1716"/>
                    <a:pt x="935" y="1716"/>
                  </a:cubicBezTo>
                  <a:lnTo>
                    <a:pt x="853" y="1716"/>
                  </a:lnTo>
                  <a:cubicBezTo>
                    <a:pt x="638" y="1716"/>
                    <a:pt x="381" y="1541"/>
                    <a:pt x="299" y="1325"/>
                  </a:cubicBezTo>
                  <a:cubicBezTo>
                    <a:pt x="165" y="1069"/>
                    <a:pt x="124" y="771"/>
                    <a:pt x="83" y="514"/>
                  </a:cubicBezTo>
                  <a:lnTo>
                    <a:pt x="83" y="42"/>
                  </a:lnTo>
                  <a:cubicBezTo>
                    <a:pt x="83" y="1"/>
                    <a:pt x="42" y="1"/>
                    <a:pt x="4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2" name="Google Shape;1102;p48"/>
            <p:cNvSpPr/>
            <p:nvPr/>
          </p:nvSpPr>
          <p:spPr>
            <a:xfrm>
              <a:off x="-1688822" y="2281428"/>
              <a:ext cx="60319" cy="42150"/>
            </a:xfrm>
            <a:custGeom>
              <a:avLst/>
              <a:gdLst/>
              <a:ahLst/>
              <a:cxnLst/>
              <a:rect l="l" t="t" r="r" b="b"/>
              <a:pathLst>
                <a:path w="986" h="689" extrusionOk="0">
                  <a:moveTo>
                    <a:pt x="945" y="0"/>
                  </a:moveTo>
                  <a:cubicBezTo>
                    <a:pt x="945" y="0"/>
                    <a:pt x="945" y="41"/>
                    <a:pt x="904" y="41"/>
                  </a:cubicBezTo>
                  <a:cubicBezTo>
                    <a:pt x="904" y="257"/>
                    <a:pt x="770" y="432"/>
                    <a:pt x="606" y="514"/>
                  </a:cubicBezTo>
                  <a:cubicBezTo>
                    <a:pt x="513" y="555"/>
                    <a:pt x="390" y="596"/>
                    <a:pt x="257" y="596"/>
                  </a:cubicBezTo>
                  <a:cubicBezTo>
                    <a:pt x="175" y="596"/>
                    <a:pt x="134" y="596"/>
                    <a:pt x="41" y="555"/>
                  </a:cubicBezTo>
                  <a:cubicBezTo>
                    <a:pt x="41" y="555"/>
                    <a:pt x="0" y="555"/>
                    <a:pt x="0" y="596"/>
                  </a:cubicBezTo>
                  <a:cubicBezTo>
                    <a:pt x="0" y="596"/>
                    <a:pt x="0" y="647"/>
                    <a:pt x="41" y="647"/>
                  </a:cubicBezTo>
                  <a:cubicBezTo>
                    <a:pt x="92" y="688"/>
                    <a:pt x="175" y="688"/>
                    <a:pt x="257" y="688"/>
                  </a:cubicBezTo>
                  <a:cubicBezTo>
                    <a:pt x="390" y="688"/>
                    <a:pt x="513" y="647"/>
                    <a:pt x="647" y="596"/>
                  </a:cubicBezTo>
                  <a:cubicBezTo>
                    <a:pt x="811" y="473"/>
                    <a:pt x="945" y="257"/>
                    <a:pt x="986" y="41"/>
                  </a:cubicBezTo>
                  <a:cubicBezTo>
                    <a:pt x="986" y="41"/>
                    <a:pt x="986" y="0"/>
                    <a:pt x="94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3" name="Google Shape;1103;p48"/>
            <p:cNvSpPr/>
            <p:nvPr/>
          </p:nvSpPr>
          <p:spPr>
            <a:xfrm>
              <a:off x="-1693899" y="2033734"/>
              <a:ext cx="89316" cy="57688"/>
            </a:xfrm>
            <a:custGeom>
              <a:avLst/>
              <a:gdLst/>
              <a:ahLst/>
              <a:cxnLst/>
              <a:rect l="l" t="t" r="r" b="b"/>
              <a:pathLst>
                <a:path w="1460" h="943" extrusionOk="0">
                  <a:moveTo>
                    <a:pt x="948" y="0"/>
                  </a:moveTo>
                  <a:cubicBezTo>
                    <a:pt x="637" y="0"/>
                    <a:pt x="224" y="133"/>
                    <a:pt x="83" y="373"/>
                  </a:cubicBezTo>
                  <a:cubicBezTo>
                    <a:pt x="1" y="537"/>
                    <a:pt x="42" y="794"/>
                    <a:pt x="217" y="886"/>
                  </a:cubicBezTo>
                  <a:cubicBezTo>
                    <a:pt x="258" y="928"/>
                    <a:pt x="340" y="928"/>
                    <a:pt x="381" y="928"/>
                  </a:cubicBezTo>
                  <a:cubicBezTo>
                    <a:pt x="444" y="938"/>
                    <a:pt x="507" y="943"/>
                    <a:pt x="570" y="943"/>
                  </a:cubicBezTo>
                  <a:cubicBezTo>
                    <a:pt x="761" y="943"/>
                    <a:pt x="947" y="895"/>
                    <a:pt x="1110" y="794"/>
                  </a:cubicBezTo>
                  <a:cubicBezTo>
                    <a:pt x="1243" y="712"/>
                    <a:pt x="1367" y="630"/>
                    <a:pt x="1408" y="455"/>
                  </a:cubicBezTo>
                  <a:cubicBezTo>
                    <a:pt x="1459" y="281"/>
                    <a:pt x="1284" y="116"/>
                    <a:pt x="1151" y="24"/>
                  </a:cubicBezTo>
                  <a:cubicBezTo>
                    <a:pt x="1093" y="8"/>
                    <a:pt x="1024" y="0"/>
                    <a:pt x="948"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48"/>
            <p:cNvSpPr/>
            <p:nvPr/>
          </p:nvSpPr>
          <p:spPr>
            <a:xfrm>
              <a:off x="-1866656" y="2103656"/>
              <a:ext cx="52243" cy="62888"/>
            </a:xfrm>
            <a:custGeom>
              <a:avLst/>
              <a:gdLst/>
              <a:ahLst/>
              <a:cxnLst/>
              <a:rect l="l" t="t" r="r" b="b"/>
              <a:pathLst>
                <a:path w="854" h="1028" extrusionOk="0">
                  <a:moveTo>
                    <a:pt x="432" y="0"/>
                  </a:moveTo>
                  <a:cubicBezTo>
                    <a:pt x="299" y="0"/>
                    <a:pt x="176" y="82"/>
                    <a:pt x="1" y="164"/>
                  </a:cubicBezTo>
                  <a:cubicBezTo>
                    <a:pt x="83" y="473"/>
                    <a:pt x="176" y="770"/>
                    <a:pt x="217" y="1027"/>
                  </a:cubicBezTo>
                  <a:cubicBezTo>
                    <a:pt x="381" y="986"/>
                    <a:pt x="555" y="852"/>
                    <a:pt x="689" y="729"/>
                  </a:cubicBezTo>
                  <a:cubicBezTo>
                    <a:pt x="771" y="596"/>
                    <a:pt x="853" y="473"/>
                    <a:pt x="812" y="298"/>
                  </a:cubicBezTo>
                  <a:cubicBezTo>
                    <a:pt x="771" y="123"/>
                    <a:pt x="597" y="0"/>
                    <a:pt x="432"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48"/>
            <p:cNvSpPr/>
            <p:nvPr/>
          </p:nvSpPr>
          <p:spPr>
            <a:xfrm>
              <a:off x="-1431951" y="2025108"/>
              <a:ext cx="172819" cy="188908"/>
            </a:xfrm>
            <a:custGeom>
              <a:avLst/>
              <a:gdLst/>
              <a:ahLst/>
              <a:cxnLst/>
              <a:rect l="l" t="t" r="r" b="b"/>
              <a:pathLst>
                <a:path w="2825" h="3088" extrusionOk="0">
                  <a:moveTo>
                    <a:pt x="1473" y="1"/>
                  </a:moveTo>
                  <a:cubicBezTo>
                    <a:pt x="1303" y="1"/>
                    <a:pt x="1131" y="42"/>
                    <a:pt x="977" y="124"/>
                  </a:cubicBezTo>
                  <a:cubicBezTo>
                    <a:pt x="597" y="298"/>
                    <a:pt x="463" y="771"/>
                    <a:pt x="299" y="1151"/>
                  </a:cubicBezTo>
                  <a:cubicBezTo>
                    <a:pt x="165" y="1448"/>
                    <a:pt x="1" y="1705"/>
                    <a:pt x="83" y="2054"/>
                  </a:cubicBezTo>
                  <a:cubicBezTo>
                    <a:pt x="165" y="2434"/>
                    <a:pt x="422" y="2907"/>
                    <a:pt x="812" y="3040"/>
                  </a:cubicBezTo>
                  <a:cubicBezTo>
                    <a:pt x="903" y="3075"/>
                    <a:pt x="993" y="3088"/>
                    <a:pt x="1082" y="3088"/>
                  </a:cubicBezTo>
                  <a:cubicBezTo>
                    <a:pt x="1203" y="3088"/>
                    <a:pt x="1324" y="3064"/>
                    <a:pt x="1449" y="3040"/>
                  </a:cubicBezTo>
                  <a:cubicBezTo>
                    <a:pt x="2055" y="2824"/>
                    <a:pt x="2517" y="2352"/>
                    <a:pt x="2691" y="1705"/>
                  </a:cubicBezTo>
                  <a:cubicBezTo>
                    <a:pt x="2825" y="1110"/>
                    <a:pt x="2517" y="422"/>
                    <a:pt x="1962" y="124"/>
                  </a:cubicBezTo>
                  <a:cubicBezTo>
                    <a:pt x="1813" y="42"/>
                    <a:pt x="1644" y="1"/>
                    <a:pt x="1473" y="1"/>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6" name="Google Shape;1106;p48"/>
            <p:cNvSpPr/>
            <p:nvPr/>
          </p:nvSpPr>
          <p:spPr>
            <a:xfrm>
              <a:off x="-1369125" y="2069704"/>
              <a:ext cx="44046" cy="83626"/>
            </a:xfrm>
            <a:custGeom>
              <a:avLst/>
              <a:gdLst/>
              <a:ahLst/>
              <a:cxnLst/>
              <a:rect l="l" t="t" r="r" b="b"/>
              <a:pathLst>
                <a:path w="720" h="1367" extrusionOk="0">
                  <a:moveTo>
                    <a:pt x="638" y="1"/>
                  </a:moveTo>
                  <a:cubicBezTo>
                    <a:pt x="258" y="340"/>
                    <a:pt x="42" y="812"/>
                    <a:pt x="1" y="1325"/>
                  </a:cubicBezTo>
                  <a:cubicBezTo>
                    <a:pt x="1" y="1366"/>
                    <a:pt x="1" y="1366"/>
                    <a:pt x="42" y="1366"/>
                  </a:cubicBezTo>
                  <a:cubicBezTo>
                    <a:pt x="42" y="1366"/>
                    <a:pt x="83" y="1366"/>
                    <a:pt x="83" y="1325"/>
                  </a:cubicBezTo>
                  <a:cubicBezTo>
                    <a:pt x="83" y="853"/>
                    <a:pt x="340" y="381"/>
                    <a:pt x="679" y="42"/>
                  </a:cubicBezTo>
                  <a:cubicBezTo>
                    <a:pt x="720" y="42"/>
                    <a:pt x="720" y="1"/>
                    <a:pt x="679"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7" name="Google Shape;1107;p48"/>
            <p:cNvSpPr/>
            <p:nvPr/>
          </p:nvSpPr>
          <p:spPr>
            <a:xfrm>
              <a:off x="-1110297" y="2032632"/>
              <a:ext cx="601901" cy="272718"/>
            </a:xfrm>
            <a:custGeom>
              <a:avLst/>
              <a:gdLst/>
              <a:ahLst/>
              <a:cxnLst/>
              <a:rect l="l" t="t" r="r" b="b"/>
              <a:pathLst>
                <a:path w="9839" h="4458" extrusionOk="0">
                  <a:moveTo>
                    <a:pt x="9499" y="1"/>
                  </a:moveTo>
                  <a:cubicBezTo>
                    <a:pt x="9499" y="1"/>
                    <a:pt x="3554" y="2404"/>
                    <a:pt x="1674" y="3174"/>
                  </a:cubicBezTo>
                  <a:cubicBezTo>
                    <a:pt x="1459" y="3256"/>
                    <a:pt x="1284" y="3338"/>
                    <a:pt x="1110" y="3431"/>
                  </a:cubicBezTo>
                  <a:cubicBezTo>
                    <a:pt x="1" y="4026"/>
                    <a:pt x="391" y="4457"/>
                    <a:pt x="391" y="4457"/>
                  </a:cubicBezTo>
                  <a:lnTo>
                    <a:pt x="1500" y="4201"/>
                  </a:lnTo>
                  <a:lnTo>
                    <a:pt x="3297" y="3769"/>
                  </a:lnTo>
                  <a:lnTo>
                    <a:pt x="9838" y="863"/>
                  </a:lnTo>
                  <a:lnTo>
                    <a:pt x="949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8" name="Google Shape;1108;p48"/>
            <p:cNvSpPr/>
            <p:nvPr/>
          </p:nvSpPr>
          <p:spPr>
            <a:xfrm>
              <a:off x="-1047471" y="2048354"/>
              <a:ext cx="528980" cy="285259"/>
            </a:xfrm>
            <a:custGeom>
              <a:avLst/>
              <a:gdLst/>
              <a:ahLst/>
              <a:cxnLst/>
              <a:rect l="l" t="t" r="r" b="b"/>
              <a:pathLst>
                <a:path w="8647" h="4663" extrusionOk="0">
                  <a:moveTo>
                    <a:pt x="8133" y="1"/>
                  </a:moveTo>
                  <a:lnTo>
                    <a:pt x="0" y="3338"/>
                  </a:lnTo>
                  <a:lnTo>
                    <a:pt x="473" y="4663"/>
                  </a:lnTo>
                  <a:lnTo>
                    <a:pt x="8647" y="1202"/>
                  </a:lnTo>
                  <a:lnTo>
                    <a:pt x="8133"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9" name="Google Shape;1109;p48"/>
            <p:cNvSpPr/>
            <p:nvPr/>
          </p:nvSpPr>
          <p:spPr>
            <a:xfrm>
              <a:off x="-1110297" y="2242460"/>
              <a:ext cx="91763" cy="62888"/>
            </a:xfrm>
            <a:custGeom>
              <a:avLst/>
              <a:gdLst/>
              <a:ahLst/>
              <a:cxnLst/>
              <a:rect l="l" t="t" r="r" b="b"/>
              <a:pathLst>
                <a:path w="1500" h="1028" extrusionOk="0">
                  <a:moveTo>
                    <a:pt x="1110" y="1"/>
                  </a:moveTo>
                  <a:cubicBezTo>
                    <a:pt x="1" y="596"/>
                    <a:pt x="391" y="1027"/>
                    <a:pt x="391" y="1027"/>
                  </a:cubicBezTo>
                  <a:lnTo>
                    <a:pt x="1500" y="771"/>
                  </a:lnTo>
                  <a:cubicBezTo>
                    <a:pt x="1459" y="719"/>
                    <a:pt x="1418" y="678"/>
                    <a:pt x="1366" y="637"/>
                  </a:cubicBezTo>
                  <a:cubicBezTo>
                    <a:pt x="1243" y="555"/>
                    <a:pt x="1202" y="422"/>
                    <a:pt x="1161" y="298"/>
                  </a:cubicBezTo>
                  <a:cubicBezTo>
                    <a:pt x="1110" y="206"/>
                    <a:pt x="1069" y="83"/>
                    <a:pt x="1110"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0" name="Google Shape;1110;p48"/>
            <p:cNvSpPr/>
            <p:nvPr/>
          </p:nvSpPr>
          <p:spPr>
            <a:xfrm>
              <a:off x="-1092067" y="2069704"/>
              <a:ext cx="829900" cy="900496"/>
            </a:xfrm>
            <a:custGeom>
              <a:avLst/>
              <a:gdLst/>
              <a:ahLst/>
              <a:cxnLst/>
              <a:rect l="l" t="t" r="r" b="b"/>
              <a:pathLst>
                <a:path w="13566" h="14720" extrusionOk="0">
                  <a:moveTo>
                    <a:pt x="9715" y="1"/>
                  </a:moveTo>
                  <a:cubicBezTo>
                    <a:pt x="9715" y="1"/>
                    <a:pt x="2701" y="3081"/>
                    <a:pt x="1633" y="3461"/>
                  </a:cubicBezTo>
                  <a:cubicBezTo>
                    <a:pt x="1065" y="3633"/>
                    <a:pt x="653" y="3676"/>
                    <a:pt x="385" y="3676"/>
                  </a:cubicBezTo>
                  <a:cubicBezTo>
                    <a:pt x="125" y="3676"/>
                    <a:pt x="0" y="3636"/>
                    <a:pt x="0" y="3636"/>
                  </a:cubicBezTo>
                  <a:lnTo>
                    <a:pt x="0" y="3636"/>
                  </a:lnTo>
                  <a:lnTo>
                    <a:pt x="3297" y="13946"/>
                  </a:lnTo>
                  <a:cubicBezTo>
                    <a:pt x="3439" y="14432"/>
                    <a:pt x="3862" y="14719"/>
                    <a:pt x="4337" y="14719"/>
                  </a:cubicBezTo>
                  <a:cubicBezTo>
                    <a:pt x="4444" y="14719"/>
                    <a:pt x="4553" y="14705"/>
                    <a:pt x="4662" y="14675"/>
                  </a:cubicBezTo>
                  <a:lnTo>
                    <a:pt x="13565" y="11635"/>
                  </a:lnTo>
                  <a:lnTo>
                    <a:pt x="9715"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1" name="Google Shape;1111;p48"/>
            <p:cNvSpPr/>
            <p:nvPr/>
          </p:nvSpPr>
          <p:spPr>
            <a:xfrm>
              <a:off x="-1044962" y="2289564"/>
              <a:ext cx="222432" cy="682897"/>
            </a:xfrm>
            <a:custGeom>
              <a:avLst/>
              <a:gdLst/>
              <a:ahLst/>
              <a:cxnLst/>
              <a:rect l="l" t="t" r="r" b="b"/>
              <a:pathLst>
                <a:path w="3636" h="11163" extrusionOk="0">
                  <a:moveTo>
                    <a:pt x="1" y="1"/>
                  </a:moveTo>
                  <a:lnTo>
                    <a:pt x="1" y="42"/>
                  </a:lnTo>
                  <a:lnTo>
                    <a:pt x="3595" y="11163"/>
                  </a:lnTo>
                  <a:lnTo>
                    <a:pt x="3636" y="11163"/>
                  </a:lnTo>
                  <a:lnTo>
                    <a:pt x="3636" y="11122"/>
                  </a:lnTo>
                  <a:lnTo>
                    <a:pt x="42" y="42"/>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2" name="Google Shape;1112;p48"/>
            <p:cNvSpPr/>
            <p:nvPr/>
          </p:nvSpPr>
          <p:spPr>
            <a:xfrm>
              <a:off x="-1054995" y="2053982"/>
              <a:ext cx="510138" cy="209280"/>
            </a:xfrm>
            <a:custGeom>
              <a:avLst/>
              <a:gdLst/>
              <a:ahLst/>
              <a:cxnLst/>
              <a:rect l="l" t="t" r="r" b="b"/>
              <a:pathLst>
                <a:path w="8339" h="3421" extrusionOk="0">
                  <a:moveTo>
                    <a:pt x="8297" y="1"/>
                  </a:moveTo>
                  <a:lnTo>
                    <a:pt x="0" y="3379"/>
                  </a:lnTo>
                  <a:lnTo>
                    <a:pt x="0" y="3420"/>
                  </a:lnTo>
                  <a:lnTo>
                    <a:pt x="8339" y="42"/>
                  </a:lnTo>
                  <a:lnTo>
                    <a:pt x="833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3" name="Google Shape;1113;p48"/>
            <p:cNvSpPr/>
            <p:nvPr/>
          </p:nvSpPr>
          <p:spPr>
            <a:xfrm>
              <a:off x="-1049979" y="2066584"/>
              <a:ext cx="510138" cy="207322"/>
            </a:xfrm>
            <a:custGeom>
              <a:avLst/>
              <a:gdLst/>
              <a:ahLst/>
              <a:cxnLst/>
              <a:rect l="l" t="t" r="r" b="b"/>
              <a:pathLst>
                <a:path w="8339" h="3389" extrusionOk="0">
                  <a:moveTo>
                    <a:pt x="8298" y="0"/>
                  </a:moveTo>
                  <a:lnTo>
                    <a:pt x="0" y="3389"/>
                  </a:lnTo>
                  <a:lnTo>
                    <a:pt x="0" y="3389"/>
                  </a:lnTo>
                  <a:lnTo>
                    <a:pt x="8298" y="52"/>
                  </a:lnTo>
                  <a:lnTo>
                    <a:pt x="833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4" name="Google Shape;1114;p48"/>
            <p:cNvSpPr/>
            <p:nvPr/>
          </p:nvSpPr>
          <p:spPr>
            <a:xfrm>
              <a:off x="-1042454" y="2077228"/>
              <a:ext cx="505795" cy="209280"/>
            </a:xfrm>
            <a:custGeom>
              <a:avLst/>
              <a:gdLst/>
              <a:ahLst/>
              <a:cxnLst/>
              <a:rect l="l" t="t" r="r" b="b"/>
              <a:pathLst>
                <a:path w="8268" h="3421" extrusionOk="0">
                  <a:moveTo>
                    <a:pt x="8216" y="1"/>
                  </a:moveTo>
                  <a:lnTo>
                    <a:pt x="1" y="3379"/>
                  </a:lnTo>
                  <a:lnTo>
                    <a:pt x="52" y="3420"/>
                  </a:lnTo>
                  <a:lnTo>
                    <a:pt x="8267" y="42"/>
                  </a:lnTo>
                  <a:lnTo>
                    <a:pt x="826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5" name="Google Shape;1115;p48"/>
            <p:cNvSpPr/>
            <p:nvPr/>
          </p:nvSpPr>
          <p:spPr>
            <a:xfrm>
              <a:off x="-940048" y="2223618"/>
              <a:ext cx="455509" cy="301593"/>
            </a:xfrm>
            <a:custGeom>
              <a:avLst/>
              <a:gdLst/>
              <a:ahLst/>
              <a:cxnLst/>
              <a:rect l="l" t="t" r="r" b="b"/>
              <a:pathLst>
                <a:path w="7446" h="4930" extrusionOk="0">
                  <a:moveTo>
                    <a:pt x="6460" y="0"/>
                  </a:moveTo>
                  <a:lnTo>
                    <a:pt x="0" y="2270"/>
                  </a:lnTo>
                  <a:lnTo>
                    <a:pt x="853" y="4929"/>
                  </a:lnTo>
                  <a:lnTo>
                    <a:pt x="7445" y="2568"/>
                  </a:lnTo>
                  <a:lnTo>
                    <a:pt x="64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6" name="Google Shape;1116;p48"/>
            <p:cNvSpPr/>
            <p:nvPr/>
          </p:nvSpPr>
          <p:spPr>
            <a:xfrm>
              <a:off x="-2238534" y="1993542"/>
              <a:ext cx="204263" cy="672986"/>
            </a:xfrm>
            <a:custGeom>
              <a:avLst/>
              <a:gdLst/>
              <a:ahLst/>
              <a:cxnLst/>
              <a:rect l="l" t="t" r="r" b="b"/>
              <a:pathLst>
                <a:path w="3339" h="11001" extrusionOk="0">
                  <a:moveTo>
                    <a:pt x="2188" y="1"/>
                  </a:moveTo>
                  <a:cubicBezTo>
                    <a:pt x="1878" y="1"/>
                    <a:pt x="1545" y="130"/>
                    <a:pt x="1243" y="517"/>
                  </a:cubicBezTo>
                  <a:lnTo>
                    <a:pt x="1" y="8690"/>
                  </a:lnTo>
                  <a:lnTo>
                    <a:pt x="771" y="11001"/>
                  </a:lnTo>
                  <a:lnTo>
                    <a:pt x="2188" y="8855"/>
                  </a:lnTo>
                  <a:lnTo>
                    <a:pt x="3338" y="558"/>
                  </a:lnTo>
                  <a:lnTo>
                    <a:pt x="3338" y="517"/>
                  </a:lnTo>
                  <a:cubicBezTo>
                    <a:pt x="3338" y="517"/>
                    <a:pt x="2809" y="1"/>
                    <a:pt x="2188"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7" name="Google Shape;1117;p48"/>
            <p:cNvSpPr/>
            <p:nvPr/>
          </p:nvSpPr>
          <p:spPr>
            <a:xfrm>
              <a:off x="-2238534" y="2516948"/>
              <a:ext cx="133912" cy="149573"/>
            </a:xfrm>
            <a:custGeom>
              <a:avLst/>
              <a:gdLst/>
              <a:ahLst/>
              <a:cxnLst/>
              <a:rect l="l" t="t" r="r" b="b"/>
              <a:pathLst>
                <a:path w="2189" h="2445" extrusionOk="0">
                  <a:moveTo>
                    <a:pt x="1120" y="1"/>
                  </a:moveTo>
                  <a:lnTo>
                    <a:pt x="391" y="514"/>
                  </a:lnTo>
                  <a:lnTo>
                    <a:pt x="1" y="134"/>
                  </a:lnTo>
                  <a:lnTo>
                    <a:pt x="432" y="1459"/>
                  </a:lnTo>
                  <a:lnTo>
                    <a:pt x="771" y="2445"/>
                  </a:lnTo>
                  <a:lnTo>
                    <a:pt x="1377" y="1541"/>
                  </a:lnTo>
                  <a:lnTo>
                    <a:pt x="2188" y="299"/>
                  </a:lnTo>
                  <a:lnTo>
                    <a:pt x="1675" y="597"/>
                  </a:lnTo>
                  <a:lnTo>
                    <a:pt x="112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8" name="Google Shape;1118;p48"/>
            <p:cNvSpPr/>
            <p:nvPr/>
          </p:nvSpPr>
          <p:spPr>
            <a:xfrm>
              <a:off x="-2212107" y="2603265"/>
              <a:ext cx="57810" cy="63255"/>
            </a:xfrm>
            <a:custGeom>
              <a:avLst/>
              <a:gdLst/>
              <a:ahLst/>
              <a:cxnLst/>
              <a:rect l="l" t="t" r="r" b="b"/>
              <a:pathLst>
                <a:path w="945" h="1034" extrusionOk="0">
                  <a:moveTo>
                    <a:pt x="362" y="1"/>
                  </a:moveTo>
                  <a:cubicBezTo>
                    <a:pt x="256" y="1"/>
                    <a:pt x="158" y="16"/>
                    <a:pt x="82" y="48"/>
                  </a:cubicBezTo>
                  <a:lnTo>
                    <a:pt x="0" y="48"/>
                  </a:lnTo>
                  <a:lnTo>
                    <a:pt x="339" y="1034"/>
                  </a:lnTo>
                  <a:lnTo>
                    <a:pt x="945" y="130"/>
                  </a:lnTo>
                  <a:cubicBezTo>
                    <a:pt x="779" y="51"/>
                    <a:pt x="556" y="1"/>
                    <a:pt x="36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9" name="Google Shape;1119;p48"/>
            <p:cNvSpPr/>
            <p:nvPr/>
          </p:nvSpPr>
          <p:spPr>
            <a:xfrm>
              <a:off x="-2138637" y="2040830"/>
              <a:ext cx="81118" cy="512647"/>
            </a:xfrm>
            <a:custGeom>
              <a:avLst/>
              <a:gdLst/>
              <a:ahLst/>
              <a:cxnLst/>
              <a:rect l="l" t="t" r="r" b="b"/>
              <a:pathLst>
                <a:path w="1326" h="8380" extrusionOk="0">
                  <a:moveTo>
                    <a:pt x="1284" y="0"/>
                  </a:moveTo>
                  <a:lnTo>
                    <a:pt x="1" y="8339"/>
                  </a:lnTo>
                  <a:lnTo>
                    <a:pt x="1" y="8380"/>
                  </a:lnTo>
                  <a:lnTo>
                    <a:pt x="42" y="8380"/>
                  </a:lnTo>
                  <a:lnTo>
                    <a:pt x="1325"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0" name="Google Shape;1120;p48"/>
            <p:cNvSpPr/>
            <p:nvPr/>
          </p:nvSpPr>
          <p:spPr>
            <a:xfrm>
              <a:off x="-2173200" y="2043338"/>
              <a:ext cx="73594" cy="476247"/>
            </a:xfrm>
            <a:custGeom>
              <a:avLst/>
              <a:gdLst/>
              <a:ahLst/>
              <a:cxnLst/>
              <a:rect l="l" t="t" r="r" b="b"/>
              <a:pathLst>
                <a:path w="1203" h="7785" extrusionOk="0">
                  <a:moveTo>
                    <a:pt x="1202" y="0"/>
                  </a:moveTo>
                  <a:lnTo>
                    <a:pt x="1161" y="41"/>
                  </a:lnTo>
                  <a:lnTo>
                    <a:pt x="1" y="7743"/>
                  </a:lnTo>
                  <a:lnTo>
                    <a:pt x="52" y="7784"/>
                  </a:lnTo>
                  <a:lnTo>
                    <a:pt x="1202" y="41"/>
                  </a:lnTo>
                  <a:lnTo>
                    <a:pt x="1202"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1" name="Google Shape;1121;p48"/>
            <p:cNvSpPr/>
            <p:nvPr/>
          </p:nvSpPr>
          <p:spPr>
            <a:xfrm>
              <a:off x="-2217184" y="2035141"/>
              <a:ext cx="78610" cy="513319"/>
            </a:xfrm>
            <a:custGeom>
              <a:avLst/>
              <a:gdLst/>
              <a:ahLst/>
              <a:cxnLst/>
              <a:rect l="l" t="t" r="r" b="b"/>
              <a:pathLst>
                <a:path w="1285" h="8391" extrusionOk="0">
                  <a:moveTo>
                    <a:pt x="1285" y="1"/>
                  </a:moveTo>
                  <a:lnTo>
                    <a:pt x="1233" y="52"/>
                  </a:lnTo>
                  <a:lnTo>
                    <a:pt x="1" y="8349"/>
                  </a:lnTo>
                  <a:lnTo>
                    <a:pt x="42" y="8390"/>
                  </a:lnTo>
                  <a:lnTo>
                    <a:pt x="42" y="8349"/>
                  </a:lnTo>
                  <a:lnTo>
                    <a:pt x="1285" y="52"/>
                  </a:lnTo>
                  <a:lnTo>
                    <a:pt x="1285"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2" name="Google Shape;1122;p48"/>
            <p:cNvSpPr/>
            <p:nvPr/>
          </p:nvSpPr>
          <p:spPr>
            <a:xfrm>
              <a:off x="-2162495" y="1993542"/>
              <a:ext cx="128223" cy="52366"/>
            </a:xfrm>
            <a:custGeom>
              <a:avLst/>
              <a:gdLst/>
              <a:ahLst/>
              <a:cxnLst/>
              <a:rect l="l" t="t" r="r" b="b"/>
              <a:pathLst>
                <a:path w="2096" h="856" extrusionOk="0">
                  <a:moveTo>
                    <a:pt x="945" y="1"/>
                  </a:moveTo>
                  <a:cubicBezTo>
                    <a:pt x="635" y="1"/>
                    <a:pt x="302" y="130"/>
                    <a:pt x="0" y="517"/>
                  </a:cubicBezTo>
                  <a:cubicBezTo>
                    <a:pt x="41" y="558"/>
                    <a:pt x="83" y="558"/>
                    <a:pt x="134" y="599"/>
                  </a:cubicBezTo>
                  <a:cubicBezTo>
                    <a:pt x="432" y="732"/>
                    <a:pt x="771" y="855"/>
                    <a:pt x="1109" y="855"/>
                  </a:cubicBezTo>
                  <a:cubicBezTo>
                    <a:pt x="1459" y="855"/>
                    <a:pt x="1838" y="773"/>
                    <a:pt x="2095" y="558"/>
                  </a:cubicBezTo>
                  <a:lnTo>
                    <a:pt x="2095" y="517"/>
                  </a:lnTo>
                  <a:cubicBezTo>
                    <a:pt x="2095" y="517"/>
                    <a:pt x="1566" y="1"/>
                    <a:pt x="945"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3" name="Google Shape;1123;p48"/>
            <p:cNvSpPr/>
            <p:nvPr/>
          </p:nvSpPr>
          <p:spPr>
            <a:xfrm>
              <a:off x="-2128604" y="2007735"/>
              <a:ext cx="62888" cy="19943"/>
            </a:xfrm>
            <a:custGeom>
              <a:avLst/>
              <a:gdLst/>
              <a:ahLst/>
              <a:cxnLst/>
              <a:rect l="l" t="t" r="r" b="b"/>
              <a:pathLst>
                <a:path w="1028" h="326" extrusionOk="0">
                  <a:moveTo>
                    <a:pt x="495" y="0"/>
                  </a:moveTo>
                  <a:cubicBezTo>
                    <a:pt x="343" y="0"/>
                    <a:pt x="172" y="38"/>
                    <a:pt x="1" y="151"/>
                  </a:cubicBezTo>
                  <a:lnTo>
                    <a:pt x="42" y="192"/>
                  </a:lnTo>
                  <a:cubicBezTo>
                    <a:pt x="217" y="243"/>
                    <a:pt x="391" y="326"/>
                    <a:pt x="555" y="326"/>
                  </a:cubicBezTo>
                  <a:cubicBezTo>
                    <a:pt x="730" y="326"/>
                    <a:pt x="905" y="285"/>
                    <a:pt x="1028" y="192"/>
                  </a:cubicBezTo>
                  <a:lnTo>
                    <a:pt x="1028" y="151"/>
                  </a:lnTo>
                  <a:cubicBezTo>
                    <a:pt x="1028" y="151"/>
                    <a:pt x="800" y="0"/>
                    <a:pt x="49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4" name="Google Shape;1124;p48"/>
            <p:cNvSpPr/>
            <p:nvPr/>
          </p:nvSpPr>
          <p:spPr>
            <a:xfrm>
              <a:off x="-1272347" y="3124408"/>
              <a:ext cx="601840" cy="458017"/>
            </a:xfrm>
            <a:custGeom>
              <a:avLst/>
              <a:gdLst/>
              <a:ahLst/>
              <a:cxnLst/>
              <a:rect l="l" t="t" r="r" b="b"/>
              <a:pathLst>
                <a:path w="9838" h="7487" extrusionOk="0">
                  <a:moveTo>
                    <a:pt x="9797" y="1"/>
                  </a:moveTo>
                  <a:cubicBezTo>
                    <a:pt x="9068" y="165"/>
                    <a:pt x="8339" y="555"/>
                    <a:pt x="7866" y="1151"/>
                  </a:cubicBezTo>
                  <a:cubicBezTo>
                    <a:pt x="7312" y="596"/>
                    <a:pt x="6634" y="124"/>
                    <a:pt x="5864" y="83"/>
                  </a:cubicBezTo>
                  <a:cubicBezTo>
                    <a:pt x="5777" y="74"/>
                    <a:pt x="5690" y="69"/>
                    <a:pt x="5603" y="69"/>
                  </a:cubicBezTo>
                  <a:cubicBezTo>
                    <a:pt x="4540" y="69"/>
                    <a:pt x="3553" y="753"/>
                    <a:pt x="3040" y="1664"/>
                  </a:cubicBezTo>
                  <a:cubicBezTo>
                    <a:pt x="2526" y="2650"/>
                    <a:pt x="2434" y="3852"/>
                    <a:pt x="2609" y="4961"/>
                  </a:cubicBezTo>
                  <a:cubicBezTo>
                    <a:pt x="1962" y="5002"/>
                    <a:pt x="1284" y="5258"/>
                    <a:pt x="811" y="5731"/>
                  </a:cubicBezTo>
                  <a:cubicBezTo>
                    <a:pt x="339" y="6203"/>
                    <a:pt x="41" y="6840"/>
                    <a:pt x="0" y="7487"/>
                  </a:cubicBezTo>
                  <a:cubicBezTo>
                    <a:pt x="514" y="7405"/>
                    <a:pt x="1027" y="7271"/>
                    <a:pt x="1500" y="7097"/>
                  </a:cubicBezTo>
                  <a:cubicBezTo>
                    <a:pt x="2650" y="6717"/>
                    <a:pt x="3718" y="6244"/>
                    <a:pt x="4703" y="5608"/>
                  </a:cubicBezTo>
                  <a:cubicBezTo>
                    <a:pt x="5299" y="5217"/>
                    <a:pt x="5864" y="4837"/>
                    <a:pt x="6377" y="4365"/>
                  </a:cubicBezTo>
                  <a:cubicBezTo>
                    <a:pt x="7147" y="3677"/>
                    <a:pt x="7866" y="2948"/>
                    <a:pt x="8513" y="2096"/>
                  </a:cubicBezTo>
                  <a:cubicBezTo>
                    <a:pt x="8513" y="2096"/>
                    <a:pt x="8554" y="2055"/>
                    <a:pt x="8554" y="2014"/>
                  </a:cubicBezTo>
                  <a:cubicBezTo>
                    <a:pt x="9027" y="1367"/>
                    <a:pt x="9458" y="679"/>
                    <a:pt x="9838"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5" name="Google Shape;1125;p48"/>
            <p:cNvSpPr/>
            <p:nvPr/>
          </p:nvSpPr>
          <p:spPr>
            <a:xfrm>
              <a:off x="-2146773" y="3242474"/>
              <a:ext cx="583610" cy="353163"/>
            </a:xfrm>
            <a:custGeom>
              <a:avLst/>
              <a:gdLst/>
              <a:ahLst/>
              <a:cxnLst/>
              <a:rect l="l" t="t" r="r" b="b"/>
              <a:pathLst>
                <a:path w="9540" h="5773" extrusionOk="0">
                  <a:moveTo>
                    <a:pt x="1140" y="1"/>
                  </a:moveTo>
                  <a:cubicBezTo>
                    <a:pt x="748" y="1"/>
                    <a:pt x="351" y="87"/>
                    <a:pt x="0" y="248"/>
                  </a:cubicBezTo>
                  <a:cubicBezTo>
                    <a:pt x="175" y="422"/>
                    <a:pt x="298" y="638"/>
                    <a:pt x="472" y="802"/>
                  </a:cubicBezTo>
                  <a:cubicBezTo>
                    <a:pt x="555" y="936"/>
                    <a:pt x="688" y="1018"/>
                    <a:pt x="770" y="1152"/>
                  </a:cubicBezTo>
                  <a:cubicBezTo>
                    <a:pt x="1027" y="1449"/>
                    <a:pt x="1325" y="1747"/>
                    <a:pt x="1623" y="2004"/>
                  </a:cubicBezTo>
                  <a:cubicBezTo>
                    <a:pt x="2824" y="3164"/>
                    <a:pt x="4241" y="4058"/>
                    <a:pt x="5781" y="4705"/>
                  </a:cubicBezTo>
                  <a:cubicBezTo>
                    <a:pt x="6038" y="4828"/>
                    <a:pt x="6336" y="4961"/>
                    <a:pt x="6634" y="5084"/>
                  </a:cubicBezTo>
                  <a:cubicBezTo>
                    <a:pt x="6757" y="5084"/>
                    <a:pt x="6849" y="5126"/>
                    <a:pt x="6973" y="5167"/>
                  </a:cubicBezTo>
                  <a:cubicBezTo>
                    <a:pt x="7784" y="5423"/>
                    <a:pt x="8646" y="5639"/>
                    <a:pt x="9540" y="5772"/>
                  </a:cubicBezTo>
                  <a:lnTo>
                    <a:pt x="9540" y="5341"/>
                  </a:lnTo>
                  <a:cubicBezTo>
                    <a:pt x="9499" y="3934"/>
                    <a:pt x="8903" y="2476"/>
                    <a:pt x="7743" y="1624"/>
                  </a:cubicBezTo>
                  <a:cubicBezTo>
                    <a:pt x="7180" y="1236"/>
                    <a:pt x="6510" y="1031"/>
                    <a:pt x="5856" y="1031"/>
                  </a:cubicBezTo>
                  <a:cubicBezTo>
                    <a:pt x="5124" y="1031"/>
                    <a:pt x="4412" y="1287"/>
                    <a:pt x="3892" y="1829"/>
                  </a:cubicBezTo>
                  <a:cubicBezTo>
                    <a:pt x="3420" y="936"/>
                    <a:pt x="2567" y="207"/>
                    <a:pt x="1540" y="32"/>
                  </a:cubicBezTo>
                  <a:cubicBezTo>
                    <a:pt x="1409" y="11"/>
                    <a:pt x="1275" y="1"/>
                    <a:pt x="1140" y="1"/>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6" name="Google Shape;1126;p48"/>
            <p:cNvSpPr/>
            <p:nvPr/>
          </p:nvSpPr>
          <p:spPr>
            <a:xfrm>
              <a:off x="-1984722" y="2425248"/>
              <a:ext cx="241274" cy="238154"/>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7" name="Google Shape;1127;p48"/>
            <p:cNvSpPr/>
            <p:nvPr/>
          </p:nvSpPr>
          <p:spPr>
            <a:xfrm>
              <a:off x="-1225243" y="2354898"/>
              <a:ext cx="206710" cy="227449"/>
            </a:xfrm>
            <a:custGeom>
              <a:avLst/>
              <a:gdLst/>
              <a:ahLst/>
              <a:cxnLst/>
              <a:rect l="l" t="t" r="r" b="b"/>
              <a:pathLst>
                <a:path w="3379" h="3718" extrusionOk="0">
                  <a:moveTo>
                    <a:pt x="2732" y="1"/>
                  </a:moveTo>
                  <a:lnTo>
                    <a:pt x="1582" y="1069"/>
                  </a:lnTo>
                  <a:lnTo>
                    <a:pt x="216" y="216"/>
                  </a:lnTo>
                  <a:lnTo>
                    <a:pt x="216" y="216"/>
                  </a:lnTo>
                  <a:lnTo>
                    <a:pt x="1027" y="1623"/>
                  </a:lnTo>
                  <a:lnTo>
                    <a:pt x="0" y="2907"/>
                  </a:lnTo>
                  <a:lnTo>
                    <a:pt x="1284" y="2393"/>
                  </a:lnTo>
                  <a:lnTo>
                    <a:pt x="2095" y="3718"/>
                  </a:lnTo>
                  <a:lnTo>
                    <a:pt x="1921" y="2178"/>
                  </a:lnTo>
                  <a:lnTo>
                    <a:pt x="3379" y="2352"/>
                  </a:lnTo>
                  <a:lnTo>
                    <a:pt x="3379" y="2352"/>
                  </a:lnTo>
                  <a:lnTo>
                    <a:pt x="2270" y="1449"/>
                  </a:lnTo>
                  <a:lnTo>
                    <a:pt x="2732"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8" name="Google Shape;1128;p48"/>
            <p:cNvSpPr/>
            <p:nvPr/>
          </p:nvSpPr>
          <p:spPr>
            <a:xfrm>
              <a:off x="-1340863" y="3302180"/>
              <a:ext cx="238827" cy="233138"/>
            </a:xfrm>
            <a:custGeom>
              <a:avLst/>
              <a:gdLst/>
              <a:ahLst/>
              <a:cxnLst/>
              <a:rect l="l" t="t" r="r" b="b"/>
              <a:pathLst>
                <a:path w="3904" h="3811" extrusionOk="0">
                  <a:moveTo>
                    <a:pt x="2486" y="1"/>
                  </a:moveTo>
                  <a:lnTo>
                    <a:pt x="1634" y="1367"/>
                  </a:lnTo>
                  <a:lnTo>
                    <a:pt x="1" y="1161"/>
                  </a:lnTo>
                  <a:lnTo>
                    <a:pt x="1120" y="2014"/>
                  </a:lnTo>
                  <a:lnTo>
                    <a:pt x="350" y="3338"/>
                  </a:lnTo>
                  <a:lnTo>
                    <a:pt x="350" y="3338"/>
                  </a:lnTo>
                  <a:lnTo>
                    <a:pt x="1593" y="2486"/>
                  </a:lnTo>
                  <a:lnTo>
                    <a:pt x="2188" y="3811"/>
                  </a:lnTo>
                  <a:lnTo>
                    <a:pt x="2404" y="2352"/>
                  </a:lnTo>
                  <a:lnTo>
                    <a:pt x="3903" y="2055"/>
                  </a:lnTo>
                  <a:lnTo>
                    <a:pt x="2363" y="1582"/>
                  </a:lnTo>
                  <a:lnTo>
                    <a:pt x="2486"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9" name="Google Shape;1129;p48"/>
            <p:cNvSpPr/>
            <p:nvPr/>
          </p:nvSpPr>
          <p:spPr>
            <a:xfrm>
              <a:off x="-1573264" y="2543376"/>
              <a:ext cx="59768" cy="60380"/>
            </a:xfrm>
            <a:custGeom>
              <a:avLst/>
              <a:gdLst/>
              <a:ahLst/>
              <a:cxnLst/>
              <a:rect l="l" t="t" r="r" b="b"/>
              <a:pathLst>
                <a:path w="977" h="987" extrusionOk="0">
                  <a:moveTo>
                    <a:pt x="514" y="0"/>
                  </a:moveTo>
                  <a:cubicBezTo>
                    <a:pt x="206" y="0"/>
                    <a:pt x="1" y="216"/>
                    <a:pt x="1" y="514"/>
                  </a:cubicBezTo>
                  <a:cubicBezTo>
                    <a:pt x="1" y="770"/>
                    <a:pt x="206" y="986"/>
                    <a:pt x="514" y="986"/>
                  </a:cubicBezTo>
                  <a:cubicBezTo>
                    <a:pt x="771" y="986"/>
                    <a:pt x="976" y="770"/>
                    <a:pt x="976" y="514"/>
                  </a:cubicBezTo>
                  <a:cubicBezTo>
                    <a:pt x="976" y="216"/>
                    <a:pt x="771" y="0"/>
                    <a:pt x="514"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0" name="Google Shape;1130;p48"/>
            <p:cNvSpPr/>
            <p:nvPr/>
          </p:nvSpPr>
          <p:spPr>
            <a:xfrm>
              <a:off x="-1960864" y="2260690"/>
              <a:ext cx="60380" cy="60380"/>
            </a:xfrm>
            <a:custGeom>
              <a:avLst/>
              <a:gdLst/>
              <a:ahLst/>
              <a:cxnLst/>
              <a:rect l="l" t="t" r="r" b="b"/>
              <a:pathLst>
                <a:path w="987" h="987" extrusionOk="0">
                  <a:moveTo>
                    <a:pt x="473" y="0"/>
                  </a:moveTo>
                  <a:cubicBezTo>
                    <a:pt x="216" y="0"/>
                    <a:pt x="1" y="216"/>
                    <a:pt x="1" y="473"/>
                  </a:cubicBezTo>
                  <a:cubicBezTo>
                    <a:pt x="1" y="771"/>
                    <a:pt x="216" y="986"/>
                    <a:pt x="473" y="986"/>
                  </a:cubicBezTo>
                  <a:cubicBezTo>
                    <a:pt x="771" y="986"/>
                    <a:pt x="986" y="771"/>
                    <a:pt x="986" y="473"/>
                  </a:cubicBezTo>
                  <a:cubicBezTo>
                    <a:pt x="986" y="216"/>
                    <a:pt x="771" y="0"/>
                    <a:pt x="473"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1" name="Google Shape;1131;p48"/>
            <p:cNvSpPr/>
            <p:nvPr/>
          </p:nvSpPr>
          <p:spPr>
            <a:xfrm>
              <a:off x="-1741004" y="2697902"/>
              <a:ext cx="60380" cy="59707"/>
            </a:xfrm>
            <a:custGeom>
              <a:avLst/>
              <a:gdLst/>
              <a:ahLst/>
              <a:cxnLst/>
              <a:rect l="l" t="t" r="r" b="b"/>
              <a:pathLst>
                <a:path w="987" h="976" extrusionOk="0">
                  <a:moveTo>
                    <a:pt x="514" y="0"/>
                  </a:moveTo>
                  <a:cubicBezTo>
                    <a:pt x="216" y="0"/>
                    <a:pt x="1" y="206"/>
                    <a:pt x="1" y="514"/>
                  </a:cubicBezTo>
                  <a:cubicBezTo>
                    <a:pt x="1" y="771"/>
                    <a:pt x="216" y="976"/>
                    <a:pt x="514" y="976"/>
                  </a:cubicBezTo>
                  <a:cubicBezTo>
                    <a:pt x="771" y="976"/>
                    <a:pt x="987" y="771"/>
                    <a:pt x="987" y="514"/>
                  </a:cubicBezTo>
                  <a:cubicBezTo>
                    <a:pt x="987" y="206"/>
                    <a:pt x="771" y="0"/>
                    <a:pt x="514"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2" name="Google Shape;1132;p48"/>
            <p:cNvSpPr/>
            <p:nvPr/>
          </p:nvSpPr>
          <p:spPr>
            <a:xfrm>
              <a:off x="-995350" y="2069704"/>
              <a:ext cx="60380" cy="59768"/>
            </a:xfrm>
            <a:custGeom>
              <a:avLst/>
              <a:gdLst/>
              <a:ahLst/>
              <a:cxnLst/>
              <a:rect l="l" t="t" r="r" b="b"/>
              <a:pathLst>
                <a:path w="987" h="977" extrusionOk="0">
                  <a:moveTo>
                    <a:pt x="473" y="1"/>
                  </a:moveTo>
                  <a:cubicBezTo>
                    <a:pt x="216" y="1"/>
                    <a:pt x="1" y="206"/>
                    <a:pt x="1" y="514"/>
                  </a:cubicBezTo>
                  <a:cubicBezTo>
                    <a:pt x="1" y="771"/>
                    <a:pt x="216" y="976"/>
                    <a:pt x="473" y="976"/>
                  </a:cubicBezTo>
                  <a:cubicBezTo>
                    <a:pt x="771" y="976"/>
                    <a:pt x="987" y="771"/>
                    <a:pt x="987" y="514"/>
                  </a:cubicBezTo>
                  <a:cubicBezTo>
                    <a:pt x="987" y="206"/>
                    <a:pt x="771" y="1"/>
                    <a:pt x="473"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3" name="Google Shape;1133;p48"/>
            <p:cNvSpPr/>
            <p:nvPr/>
          </p:nvSpPr>
          <p:spPr>
            <a:xfrm>
              <a:off x="-785522" y="3035216"/>
              <a:ext cx="60380" cy="60380"/>
            </a:xfrm>
            <a:custGeom>
              <a:avLst/>
              <a:gdLst/>
              <a:ahLst/>
              <a:cxnLst/>
              <a:rect l="l" t="t" r="r" b="b"/>
              <a:pathLst>
                <a:path w="987" h="987" extrusionOk="0">
                  <a:moveTo>
                    <a:pt x="473" y="1"/>
                  </a:moveTo>
                  <a:cubicBezTo>
                    <a:pt x="216" y="1"/>
                    <a:pt x="1" y="216"/>
                    <a:pt x="1" y="514"/>
                  </a:cubicBezTo>
                  <a:cubicBezTo>
                    <a:pt x="1" y="771"/>
                    <a:pt x="216" y="987"/>
                    <a:pt x="473" y="987"/>
                  </a:cubicBezTo>
                  <a:cubicBezTo>
                    <a:pt x="771" y="987"/>
                    <a:pt x="986" y="771"/>
                    <a:pt x="986" y="514"/>
                  </a:cubicBezTo>
                  <a:cubicBezTo>
                    <a:pt x="986" y="216"/>
                    <a:pt x="771" y="1"/>
                    <a:pt x="473"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34" name="Google Shape;1134;p48"/>
          <p:cNvGrpSpPr/>
          <p:nvPr/>
        </p:nvGrpSpPr>
        <p:grpSpPr>
          <a:xfrm>
            <a:off x="2173971" y="4401616"/>
            <a:ext cx="1568492" cy="1840245"/>
            <a:chOff x="1665903" y="3183587"/>
            <a:chExt cx="1176369" cy="1380184"/>
          </a:xfrm>
        </p:grpSpPr>
        <p:grpSp>
          <p:nvGrpSpPr>
            <p:cNvPr id="1135" name="Google Shape;1135;p48"/>
            <p:cNvGrpSpPr/>
            <p:nvPr/>
          </p:nvGrpSpPr>
          <p:grpSpPr>
            <a:xfrm rot="8969658">
              <a:off x="1931247" y="3262927"/>
              <a:ext cx="645681" cy="1221502"/>
              <a:chOff x="2794475" y="-228025"/>
              <a:chExt cx="756260" cy="1430697"/>
            </a:xfrm>
          </p:grpSpPr>
          <p:sp>
            <p:nvSpPr>
              <p:cNvPr id="1136" name="Google Shape;1136;p48"/>
              <p:cNvSpPr/>
              <p:nvPr/>
            </p:nvSpPr>
            <p:spPr>
              <a:xfrm>
                <a:off x="2794475" y="-228025"/>
                <a:ext cx="756250" cy="1430672"/>
              </a:xfrm>
              <a:custGeom>
                <a:avLst/>
                <a:gdLst/>
                <a:ahLst/>
                <a:cxnLst/>
                <a:rect l="l" t="t" r="r" b="b"/>
                <a:pathLst>
                  <a:path w="13484" h="25509" extrusionOk="0">
                    <a:moveTo>
                      <a:pt x="1" y="1"/>
                    </a:moveTo>
                    <a:lnTo>
                      <a:pt x="42" y="6377"/>
                    </a:lnTo>
                    <a:lnTo>
                      <a:pt x="9027" y="25282"/>
                    </a:lnTo>
                    <a:lnTo>
                      <a:pt x="9120" y="25457"/>
                    </a:lnTo>
                    <a:cubicBezTo>
                      <a:pt x="9120" y="25457"/>
                      <a:pt x="9429" y="25509"/>
                      <a:pt x="9884" y="25509"/>
                    </a:cubicBezTo>
                    <a:cubicBezTo>
                      <a:pt x="11085" y="25509"/>
                      <a:pt x="13298" y="25147"/>
                      <a:pt x="13484" y="22510"/>
                    </a:cubicBezTo>
                    <a:lnTo>
                      <a:pt x="13484" y="22458"/>
                    </a:lnTo>
                    <a:lnTo>
                      <a:pt x="4879" y="3769"/>
                    </a:lnTo>
                    <a:lnTo>
                      <a:pt x="4837" y="3769"/>
                    </a:lnTo>
                    <a:lnTo>
                      <a:pt x="1"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7" name="Google Shape;1137;p48"/>
              <p:cNvSpPr/>
              <p:nvPr/>
            </p:nvSpPr>
            <p:spPr>
              <a:xfrm>
                <a:off x="2794475" y="-228025"/>
                <a:ext cx="271339" cy="357710"/>
              </a:xfrm>
              <a:custGeom>
                <a:avLst/>
                <a:gdLst/>
                <a:ahLst/>
                <a:cxnLst/>
                <a:rect l="l" t="t" r="r" b="b"/>
                <a:pathLst>
                  <a:path w="4838" h="6378" extrusionOk="0">
                    <a:moveTo>
                      <a:pt x="1" y="1"/>
                    </a:moveTo>
                    <a:lnTo>
                      <a:pt x="42" y="2742"/>
                    </a:lnTo>
                    <a:lnTo>
                      <a:pt x="42" y="6377"/>
                    </a:lnTo>
                    <a:lnTo>
                      <a:pt x="771" y="5135"/>
                    </a:lnTo>
                    <a:lnTo>
                      <a:pt x="2702" y="5515"/>
                    </a:lnTo>
                    <a:lnTo>
                      <a:pt x="3513" y="3512"/>
                    </a:lnTo>
                    <a:lnTo>
                      <a:pt x="4837" y="3769"/>
                    </a:lnTo>
                    <a:lnTo>
                      <a:pt x="2055" y="1582"/>
                    </a:lnTo>
                    <a:lnTo>
                      <a:pt x="1"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8" name="Google Shape;1138;p48"/>
              <p:cNvSpPr/>
              <p:nvPr/>
            </p:nvSpPr>
            <p:spPr>
              <a:xfrm>
                <a:off x="2794475" y="-228025"/>
                <a:ext cx="115255" cy="153841"/>
              </a:xfrm>
              <a:custGeom>
                <a:avLst/>
                <a:gdLst/>
                <a:ahLst/>
                <a:cxnLst/>
                <a:rect l="l" t="t" r="r" b="b"/>
                <a:pathLst>
                  <a:path w="2055" h="2743" extrusionOk="0">
                    <a:moveTo>
                      <a:pt x="1" y="1"/>
                    </a:moveTo>
                    <a:lnTo>
                      <a:pt x="42" y="2742"/>
                    </a:lnTo>
                    <a:cubicBezTo>
                      <a:pt x="771" y="2691"/>
                      <a:pt x="1582" y="2229"/>
                      <a:pt x="1972" y="1757"/>
                    </a:cubicBezTo>
                    <a:cubicBezTo>
                      <a:pt x="2014" y="1715"/>
                      <a:pt x="2055" y="1623"/>
                      <a:pt x="2055" y="1582"/>
                    </a:cubicBezTo>
                    <a:lnTo>
                      <a:pt x="1"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9" name="Google Shape;1139;p48"/>
              <p:cNvSpPr/>
              <p:nvPr/>
            </p:nvSpPr>
            <p:spPr>
              <a:xfrm>
                <a:off x="3300764" y="1031556"/>
                <a:ext cx="249971" cy="171115"/>
              </a:xfrm>
              <a:custGeom>
                <a:avLst/>
                <a:gdLst/>
                <a:ahLst/>
                <a:cxnLst/>
                <a:rect l="l" t="t" r="r" b="b"/>
                <a:pathLst>
                  <a:path w="4457" h="3051" extrusionOk="0">
                    <a:moveTo>
                      <a:pt x="4457" y="0"/>
                    </a:moveTo>
                    <a:cubicBezTo>
                      <a:pt x="4323" y="0"/>
                      <a:pt x="4241" y="52"/>
                      <a:pt x="4108" y="52"/>
                    </a:cubicBezTo>
                    <a:cubicBezTo>
                      <a:pt x="3255" y="216"/>
                      <a:pt x="2403" y="432"/>
                      <a:pt x="1674" y="904"/>
                    </a:cubicBezTo>
                    <a:cubicBezTo>
                      <a:pt x="945" y="1376"/>
                      <a:pt x="308" y="2013"/>
                      <a:pt x="0" y="2824"/>
                    </a:cubicBezTo>
                    <a:lnTo>
                      <a:pt x="93" y="2999"/>
                    </a:lnTo>
                    <a:cubicBezTo>
                      <a:pt x="93" y="2999"/>
                      <a:pt x="402" y="3051"/>
                      <a:pt x="857" y="3051"/>
                    </a:cubicBezTo>
                    <a:cubicBezTo>
                      <a:pt x="2058" y="3051"/>
                      <a:pt x="4271" y="2689"/>
                      <a:pt x="4457" y="52"/>
                    </a:cubicBezTo>
                    <a:lnTo>
                      <a:pt x="4457"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40" name="Google Shape;1140;p48"/>
            <p:cNvGrpSpPr/>
            <p:nvPr/>
          </p:nvGrpSpPr>
          <p:grpSpPr>
            <a:xfrm rot="8969658">
              <a:off x="1931247" y="3262927"/>
              <a:ext cx="645681" cy="1221502"/>
              <a:chOff x="2794475" y="-228025"/>
              <a:chExt cx="756260" cy="1430697"/>
            </a:xfrm>
          </p:grpSpPr>
          <p:sp>
            <p:nvSpPr>
              <p:cNvPr id="1141" name="Google Shape;1141;p48"/>
              <p:cNvSpPr/>
              <p:nvPr/>
            </p:nvSpPr>
            <p:spPr>
              <a:xfrm>
                <a:off x="2794475" y="-228025"/>
                <a:ext cx="756250" cy="1430672"/>
              </a:xfrm>
              <a:custGeom>
                <a:avLst/>
                <a:gdLst/>
                <a:ahLst/>
                <a:cxnLst/>
                <a:rect l="l" t="t" r="r" b="b"/>
                <a:pathLst>
                  <a:path w="13484" h="25509" extrusionOk="0">
                    <a:moveTo>
                      <a:pt x="1" y="1"/>
                    </a:moveTo>
                    <a:lnTo>
                      <a:pt x="42" y="6377"/>
                    </a:lnTo>
                    <a:lnTo>
                      <a:pt x="9027" y="25282"/>
                    </a:lnTo>
                    <a:lnTo>
                      <a:pt x="9120" y="25457"/>
                    </a:lnTo>
                    <a:cubicBezTo>
                      <a:pt x="9120" y="25457"/>
                      <a:pt x="9429" y="25509"/>
                      <a:pt x="9884" y="25509"/>
                    </a:cubicBezTo>
                    <a:cubicBezTo>
                      <a:pt x="11085" y="25509"/>
                      <a:pt x="13298" y="25147"/>
                      <a:pt x="13484" y="22510"/>
                    </a:cubicBezTo>
                    <a:lnTo>
                      <a:pt x="13484" y="22458"/>
                    </a:lnTo>
                    <a:lnTo>
                      <a:pt x="4879" y="3769"/>
                    </a:lnTo>
                    <a:lnTo>
                      <a:pt x="4837" y="3769"/>
                    </a:lnTo>
                    <a:lnTo>
                      <a:pt x="1"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2" name="Google Shape;1142;p48"/>
              <p:cNvSpPr/>
              <p:nvPr/>
            </p:nvSpPr>
            <p:spPr>
              <a:xfrm>
                <a:off x="2794475" y="-228025"/>
                <a:ext cx="271339" cy="357710"/>
              </a:xfrm>
              <a:custGeom>
                <a:avLst/>
                <a:gdLst/>
                <a:ahLst/>
                <a:cxnLst/>
                <a:rect l="l" t="t" r="r" b="b"/>
                <a:pathLst>
                  <a:path w="4838" h="6378" extrusionOk="0">
                    <a:moveTo>
                      <a:pt x="1" y="1"/>
                    </a:moveTo>
                    <a:lnTo>
                      <a:pt x="42" y="2742"/>
                    </a:lnTo>
                    <a:lnTo>
                      <a:pt x="42" y="6377"/>
                    </a:lnTo>
                    <a:lnTo>
                      <a:pt x="771" y="5135"/>
                    </a:lnTo>
                    <a:lnTo>
                      <a:pt x="2702" y="5515"/>
                    </a:lnTo>
                    <a:lnTo>
                      <a:pt x="3513" y="3512"/>
                    </a:lnTo>
                    <a:lnTo>
                      <a:pt x="4837" y="3769"/>
                    </a:lnTo>
                    <a:lnTo>
                      <a:pt x="2055" y="1582"/>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3" name="Google Shape;1143;p48"/>
              <p:cNvSpPr/>
              <p:nvPr/>
            </p:nvSpPr>
            <p:spPr>
              <a:xfrm>
                <a:off x="2794475" y="-228025"/>
                <a:ext cx="115255" cy="153841"/>
              </a:xfrm>
              <a:custGeom>
                <a:avLst/>
                <a:gdLst/>
                <a:ahLst/>
                <a:cxnLst/>
                <a:rect l="l" t="t" r="r" b="b"/>
                <a:pathLst>
                  <a:path w="2055" h="2743" extrusionOk="0">
                    <a:moveTo>
                      <a:pt x="1" y="1"/>
                    </a:moveTo>
                    <a:lnTo>
                      <a:pt x="42" y="2742"/>
                    </a:lnTo>
                    <a:cubicBezTo>
                      <a:pt x="771" y="2691"/>
                      <a:pt x="1582" y="2229"/>
                      <a:pt x="1972" y="1757"/>
                    </a:cubicBezTo>
                    <a:cubicBezTo>
                      <a:pt x="2014" y="1715"/>
                      <a:pt x="2055" y="1623"/>
                      <a:pt x="2055" y="1582"/>
                    </a:cubicBezTo>
                    <a:lnTo>
                      <a:pt x="1"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4" name="Google Shape;1144;p48"/>
              <p:cNvSpPr/>
              <p:nvPr/>
            </p:nvSpPr>
            <p:spPr>
              <a:xfrm>
                <a:off x="2835362" y="56612"/>
                <a:ext cx="501736" cy="1078627"/>
              </a:xfrm>
              <a:custGeom>
                <a:avLst/>
                <a:gdLst/>
                <a:ahLst/>
                <a:cxnLst/>
                <a:rect l="l" t="t" r="r" b="b"/>
                <a:pathLst>
                  <a:path w="8946" h="19232" extrusionOk="0">
                    <a:moveTo>
                      <a:pt x="53" y="1"/>
                    </a:moveTo>
                    <a:cubicBezTo>
                      <a:pt x="47" y="1"/>
                      <a:pt x="42" y="5"/>
                      <a:pt x="42" y="19"/>
                    </a:cubicBezTo>
                    <a:cubicBezTo>
                      <a:pt x="1" y="19"/>
                      <a:pt x="1" y="19"/>
                      <a:pt x="1" y="60"/>
                    </a:cubicBezTo>
                    <a:lnTo>
                      <a:pt x="8863" y="19180"/>
                    </a:lnTo>
                    <a:lnTo>
                      <a:pt x="8904" y="19232"/>
                    </a:lnTo>
                    <a:cubicBezTo>
                      <a:pt x="8945" y="19180"/>
                      <a:pt x="8945" y="19180"/>
                      <a:pt x="8945" y="19139"/>
                    </a:cubicBezTo>
                    <a:lnTo>
                      <a:pt x="83" y="19"/>
                    </a:lnTo>
                    <a:cubicBezTo>
                      <a:pt x="83" y="19"/>
                      <a:pt x="65" y="1"/>
                      <a:pt x="5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5" name="Google Shape;1145;p48"/>
              <p:cNvSpPr/>
              <p:nvPr/>
            </p:nvSpPr>
            <p:spPr>
              <a:xfrm>
                <a:off x="2943664" y="78934"/>
                <a:ext cx="467693" cy="995845"/>
              </a:xfrm>
              <a:custGeom>
                <a:avLst/>
                <a:gdLst/>
                <a:ahLst/>
                <a:cxnLst/>
                <a:rect l="l" t="t" r="r" b="b"/>
                <a:pathLst>
                  <a:path w="8339" h="17756" extrusionOk="0">
                    <a:moveTo>
                      <a:pt x="42" y="1"/>
                    </a:moveTo>
                    <a:cubicBezTo>
                      <a:pt x="0" y="1"/>
                      <a:pt x="0" y="42"/>
                      <a:pt x="0" y="42"/>
                    </a:cubicBezTo>
                    <a:lnTo>
                      <a:pt x="8257" y="17755"/>
                    </a:lnTo>
                    <a:lnTo>
                      <a:pt x="8298" y="17755"/>
                    </a:lnTo>
                    <a:cubicBezTo>
                      <a:pt x="8298" y="17755"/>
                      <a:pt x="8339" y="17714"/>
                      <a:pt x="8298" y="17714"/>
                    </a:cubicBezTo>
                    <a:lnTo>
                      <a:pt x="83"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6" name="Google Shape;1146;p48"/>
              <p:cNvSpPr/>
              <p:nvPr/>
            </p:nvSpPr>
            <p:spPr>
              <a:xfrm>
                <a:off x="2991449" y="-31051"/>
                <a:ext cx="501680" cy="1072401"/>
              </a:xfrm>
              <a:custGeom>
                <a:avLst/>
                <a:gdLst/>
                <a:ahLst/>
                <a:cxnLst/>
                <a:rect l="l" t="t" r="r" b="b"/>
                <a:pathLst>
                  <a:path w="8945" h="19121" extrusionOk="0">
                    <a:moveTo>
                      <a:pt x="42" y="0"/>
                    </a:moveTo>
                    <a:cubicBezTo>
                      <a:pt x="1" y="42"/>
                      <a:pt x="1" y="42"/>
                      <a:pt x="1" y="83"/>
                    </a:cubicBezTo>
                    <a:lnTo>
                      <a:pt x="8852" y="19121"/>
                    </a:lnTo>
                    <a:lnTo>
                      <a:pt x="8945" y="19121"/>
                    </a:lnTo>
                    <a:lnTo>
                      <a:pt x="8945" y="19080"/>
                    </a:lnTo>
                    <a:lnTo>
                      <a:pt x="83" y="42"/>
                    </a:lnTo>
                    <a:cubicBezTo>
                      <a:pt x="83" y="0"/>
                      <a:pt x="42" y="0"/>
                      <a:pt x="42"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7" name="Google Shape;1147;p48"/>
              <p:cNvSpPr/>
              <p:nvPr/>
            </p:nvSpPr>
            <p:spPr>
              <a:xfrm>
                <a:off x="3300764" y="1031556"/>
                <a:ext cx="249971" cy="171115"/>
              </a:xfrm>
              <a:custGeom>
                <a:avLst/>
                <a:gdLst/>
                <a:ahLst/>
                <a:cxnLst/>
                <a:rect l="l" t="t" r="r" b="b"/>
                <a:pathLst>
                  <a:path w="4457" h="3051" extrusionOk="0">
                    <a:moveTo>
                      <a:pt x="4457" y="0"/>
                    </a:moveTo>
                    <a:cubicBezTo>
                      <a:pt x="4323" y="0"/>
                      <a:pt x="4241" y="52"/>
                      <a:pt x="4108" y="52"/>
                    </a:cubicBezTo>
                    <a:cubicBezTo>
                      <a:pt x="3255" y="216"/>
                      <a:pt x="2403" y="432"/>
                      <a:pt x="1674" y="904"/>
                    </a:cubicBezTo>
                    <a:cubicBezTo>
                      <a:pt x="945" y="1376"/>
                      <a:pt x="308" y="2013"/>
                      <a:pt x="0" y="2824"/>
                    </a:cubicBezTo>
                    <a:lnTo>
                      <a:pt x="93" y="2999"/>
                    </a:lnTo>
                    <a:cubicBezTo>
                      <a:pt x="93" y="2999"/>
                      <a:pt x="402" y="3051"/>
                      <a:pt x="857" y="3051"/>
                    </a:cubicBezTo>
                    <a:cubicBezTo>
                      <a:pt x="2058" y="3051"/>
                      <a:pt x="4271" y="2689"/>
                      <a:pt x="4457" y="52"/>
                    </a:cubicBezTo>
                    <a:lnTo>
                      <a:pt x="445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8" name="Google Shape;1148;p48"/>
              <p:cNvSpPr/>
              <p:nvPr/>
            </p:nvSpPr>
            <p:spPr>
              <a:xfrm>
                <a:off x="3372723" y="1092017"/>
                <a:ext cx="125070" cy="81267"/>
              </a:xfrm>
              <a:custGeom>
                <a:avLst/>
                <a:gdLst/>
                <a:ahLst/>
                <a:cxnLst/>
                <a:rect l="l" t="t" r="r" b="b"/>
                <a:pathLst>
                  <a:path w="2230" h="1449" extrusionOk="0">
                    <a:moveTo>
                      <a:pt x="2054" y="1"/>
                    </a:moveTo>
                    <a:cubicBezTo>
                      <a:pt x="1633" y="83"/>
                      <a:pt x="1202" y="206"/>
                      <a:pt x="822" y="422"/>
                    </a:cubicBezTo>
                    <a:cubicBezTo>
                      <a:pt x="473" y="637"/>
                      <a:pt x="134" y="976"/>
                      <a:pt x="1" y="1366"/>
                    </a:cubicBezTo>
                    <a:lnTo>
                      <a:pt x="52" y="1448"/>
                    </a:lnTo>
                    <a:cubicBezTo>
                      <a:pt x="52" y="1448"/>
                      <a:pt x="56" y="1449"/>
                      <a:pt x="64" y="1449"/>
                    </a:cubicBezTo>
                    <a:cubicBezTo>
                      <a:pt x="211" y="1449"/>
                      <a:pt x="1626" y="1412"/>
                      <a:pt x="2229"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149" name="Google Shape;1149;p48"/>
          <p:cNvSpPr/>
          <p:nvPr/>
        </p:nvSpPr>
        <p:spPr>
          <a:xfrm>
            <a:off x="3312565" y="4139997"/>
            <a:ext cx="496904" cy="490401"/>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0" name="Google Shape;1150;p48"/>
          <p:cNvSpPr/>
          <p:nvPr/>
        </p:nvSpPr>
        <p:spPr>
          <a:xfrm>
            <a:off x="8976615" y="1514361"/>
            <a:ext cx="496904" cy="490401"/>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 name="Google Shape;1377;p53">
            <a:extLst>
              <a:ext uri="{FF2B5EF4-FFF2-40B4-BE49-F238E27FC236}">
                <a16:creationId xmlns:a16="http://schemas.microsoft.com/office/drawing/2014/main" id="{DB784247-257F-DCFB-55D0-F8B1DE4854BA}"/>
              </a:ext>
            </a:extLst>
          </p:cNvPr>
          <p:cNvGrpSpPr/>
          <p:nvPr/>
        </p:nvGrpSpPr>
        <p:grpSpPr>
          <a:xfrm>
            <a:off x="1482020" y="144248"/>
            <a:ext cx="2472923" cy="2712248"/>
            <a:chOff x="3929500" y="1071100"/>
            <a:chExt cx="852575" cy="935000"/>
          </a:xfrm>
        </p:grpSpPr>
        <p:sp>
          <p:nvSpPr>
            <p:cNvPr id="3" name="Google Shape;1378;p53">
              <a:extLst>
                <a:ext uri="{FF2B5EF4-FFF2-40B4-BE49-F238E27FC236}">
                  <a16:creationId xmlns:a16="http://schemas.microsoft.com/office/drawing/2014/main" id="{C71BE310-563E-1259-DC6B-5259A23AFC27}"/>
                </a:ext>
              </a:extLst>
            </p:cNvPr>
            <p:cNvSpPr/>
            <p:nvPr/>
          </p:nvSpPr>
          <p:spPr>
            <a:xfrm>
              <a:off x="3929500" y="1071100"/>
              <a:ext cx="852575" cy="935000"/>
            </a:xfrm>
            <a:custGeom>
              <a:avLst/>
              <a:gdLst/>
              <a:ahLst/>
              <a:cxnLst/>
              <a:rect l="l" t="t" r="r" b="b"/>
              <a:pathLst>
                <a:path w="34103" h="37400" extrusionOk="0">
                  <a:moveTo>
                    <a:pt x="11214" y="1"/>
                  </a:moveTo>
                  <a:cubicBezTo>
                    <a:pt x="8903" y="1"/>
                    <a:pt x="7024" y="1890"/>
                    <a:pt x="7024" y="4201"/>
                  </a:cubicBezTo>
                  <a:cubicBezTo>
                    <a:pt x="7024" y="4324"/>
                    <a:pt x="7065" y="4458"/>
                    <a:pt x="7065" y="4622"/>
                  </a:cubicBezTo>
                  <a:cubicBezTo>
                    <a:pt x="6202" y="5228"/>
                    <a:pt x="5391" y="5998"/>
                    <a:pt x="4662" y="6850"/>
                  </a:cubicBezTo>
                  <a:lnTo>
                    <a:pt x="1715" y="6850"/>
                  </a:lnTo>
                  <a:cubicBezTo>
                    <a:pt x="1161" y="6850"/>
                    <a:pt x="729" y="7281"/>
                    <a:pt x="729" y="7836"/>
                  </a:cubicBezTo>
                  <a:lnTo>
                    <a:pt x="729" y="9376"/>
                  </a:lnTo>
                  <a:cubicBezTo>
                    <a:pt x="257" y="9808"/>
                    <a:pt x="0" y="10403"/>
                    <a:pt x="0" y="11040"/>
                  </a:cubicBezTo>
                  <a:cubicBezTo>
                    <a:pt x="0" y="11687"/>
                    <a:pt x="257" y="12282"/>
                    <a:pt x="729" y="12714"/>
                  </a:cubicBezTo>
                  <a:lnTo>
                    <a:pt x="729" y="13186"/>
                  </a:lnTo>
                  <a:cubicBezTo>
                    <a:pt x="257" y="13607"/>
                    <a:pt x="0" y="14213"/>
                    <a:pt x="0" y="14849"/>
                  </a:cubicBezTo>
                  <a:cubicBezTo>
                    <a:pt x="0" y="15496"/>
                    <a:pt x="257" y="16092"/>
                    <a:pt x="729" y="16523"/>
                  </a:cubicBezTo>
                  <a:lnTo>
                    <a:pt x="729" y="16996"/>
                  </a:lnTo>
                  <a:cubicBezTo>
                    <a:pt x="257" y="17417"/>
                    <a:pt x="0" y="18023"/>
                    <a:pt x="0" y="18659"/>
                  </a:cubicBezTo>
                  <a:cubicBezTo>
                    <a:pt x="0" y="19306"/>
                    <a:pt x="257" y="19902"/>
                    <a:pt x="729" y="20333"/>
                  </a:cubicBezTo>
                  <a:lnTo>
                    <a:pt x="729" y="20795"/>
                  </a:lnTo>
                  <a:cubicBezTo>
                    <a:pt x="257" y="21226"/>
                    <a:pt x="0" y="21822"/>
                    <a:pt x="0" y="22469"/>
                  </a:cubicBezTo>
                  <a:cubicBezTo>
                    <a:pt x="0" y="23106"/>
                    <a:pt x="257" y="23711"/>
                    <a:pt x="729" y="24132"/>
                  </a:cubicBezTo>
                  <a:lnTo>
                    <a:pt x="729" y="24605"/>
                  </a:lnTo>
                  <a:cubicBezTo>
                    <a:pt x="257" y="25036"/>
                    <a:pt x="0" y="25632"/>
                    <a:pt x="0" y="26279"/>
                  </a:cubicBezTo>
                  <a:cubicBezTo>
                    <a:pt x="0" y="26915"/>
                    <a:pt x="257" y="27521"/>
                    <a:pt x="729" y="27942"/>
                  </a:cubicBezTo>
                  <a:lnTo>
                    <a:pt x="729" y="28076"/>
                  </a:lnTo>
                  <a:cubicBezTo>
                    <a:pt x="257" y="28548"/>
                    <a:pt x="0" y="29144"/>
                    <a:pt x="0" y="29780"/>
                  </a:cubicBezTo>
                  <a:cubicBezTo>
                    <a:pt x="0" y="30427"/>
                    <a:pt x="298" y="31064"/>
                    <a:pt x="770" y="31495"/>
                  </a:cubicBezTo>
                  <a:cubicBezTo>
                    <a:pt x="770" y="31577"/>
                    <a:pt x="811" y="31670"/>
                    <a:pt x="863" y="31711"/>
                  </a:cubicBezTo>
                  <a:lnTo>
                    <a:pt x="863" y="31752"/>
                  </a:lnTo>
                  <a:cubicBezTo>
                    <a:pt x="863" y="31885"/>
                    <a:pt x="904" y="32009"/>
                    <a:pt x="945" y="32142"/>
                  </a:cubicBezTo>
                  <a:cubicBezTo>
                    <a:pt x="986" y="32604"/>
                    <a:pt x="1417" y="32994"/>
                    <a:pt x="1972" y="32994"/>
                  </a:cubicBezTo>
                  <a:lnTo>
                    <a:pt x="5432" y="32994"/>
                  </a:lnTo>
                  <a:lnTo>
                    <a:pt x="5268" y="33549"/>
                  </a:lnTo>
                  <a:cubicBezTo>
                    <a:pt x="5135" y="33888"/>
                    <a:pt x="5227" y="34278"/>
                    <a:pt x="5484" y="34535"/>
                  </a:cubicBezTo>
                  <a:cubicBezTo>
                    <a:pt x="5689" y="34750"/>
                    <a:pt x="5946" y="34832"/>
                    <a:pt x="6202" y="34832"/>
                  </a:cubicBezTo>
                  <a:cubicBezTo>
                    <a:pt x="6295" y="34832"/>
                    <a:pt x="6377" y="34832"/>
                    <a:pt x="6459" y="34791"/>
                  </a:cubicBezTo>
                  <a:lnTo>
                    <a:pt x="11943" y="33169"/>
                  </a:lnTo>
                  <a:cubicBezTo>
                    <a:pt x="12066" y="33118"/>
                    <a:pt x="12158" y="33077"/>
                    <a:pt x="12241" y="32994"/>
                  </a:cubicBezTo>
                  <a:lnTo>
                    <a:pt x="17673" y="32994"/>
                  </a:lnTo>
                  <a:lnTo>
                    <a:pt x="19388" y="36630"/>
                  </a:lnTo>
                  <a:lnTo>
                    <a:pt x="19429" y="36763"/>
                  </a:lnTo>
                  <a:cubicBezTo>
                    <a:pt x="19603" y="37061"/>
                    <a:pt x="19860" y="37276"/>
                    <a:pt x="20158" y="37318"/>
                  </a:cubicBezTo>
                  <a:cubicBezTo>
                    <a:pt x="20199" y="37359"/>
                    <a:pt x="20579" y="37400"/>
                    <a:pt x="21144" y="37400"/>
                  </a:cubicBezTo>
                  <a:cubicBezTo>
                    <a:pt x="23793" y="37400"/>
                    <a:pt x="25508" y="35942"/>
                    <a:pt x="25672" y="33467"/>
                  </a:cubicBezTo>
                  <a:cubicBezTo>
                    <a:pt x="25672" y="33333"/>
                    <a:pt x="25672" y="33169"/>
                    <a:pt x="25590" y="33035"/>
                  </a:cubicBezTo>
                  <a:lnTo>
                    <a:pt x="25590" y="32953"/>
                  </a:lnTo>
                  <a:lnTo>
                    <a:pt x="23146" y="27727"/>
                  </a:lnTo>
                  <a:lnTo>
                    <a:pt x="23146" y="26956"/>
                  </a:lnTo>
                  <a:cubicBezTo>
                    <a:pt x="23536" y="26700"/>
                    <a:pt x="23968" y="26494"/>
                    <a:pt x="24430" y="26238"/>
                  </a:cubicBezTo>
                  <a:cubicBezTo>
                    <a:pt x="24563" y="26186"/>
                    <a:pt x="24686" y="26104"/>
                    <a:pt x="24820" y="26022"/>
                  </a:cubicBezTo>
                  <a:cubicBezTo>
                    <a:pt x="25929" y="25724"/>
                    <a:pt x="26874" y="24995"/>
                    <a:pt x="27428" y="24009"/>
                  </a:cubicBezTo>
                  <a:cubicBezTo>
                    <a:pt x="29010" y="22212"/>
                    <a:pt x="29913" y="19820"/>
                    <a:pt x="29954" y="17119"/>
                  </a:cubicBezTo>
                  <a:lnTo>
                    <a:pt x="31618" y="17119"/>
                  </a:lnTo>
                  <a:cubicBezTo>
                    <a:pt x="32994" y="17119"/>
                    <a:pt x="34103" y="16010"/>
                    <a:pt x="34103" y="14685"/>
                  </a:cubicBezTo>
                  <a:lnTo>
                    <a:pt x="34103" y="8986"/>
                  </a:lnTo>
                  <a:cubicBezTo>
                    <a:pt x="34103" y="7620"/>
                    <a:pt x="32994" y="6511"/>
                    <a:pt x="31618" y="6511"/>
                  </a:cubicBezTo>
                  <a:lnTo>
                    <a:pt x="25672" y="6511"/>
                  </a:lnTo>
                  <a:cubicBezTo>
                    <a:pt x="24686" y="5567"/>
                    <a:pt x="23495" y="4796"/>
                    <a:pt x="22170" y="4160"/>
                  </a:cubicBezTo>
                  <a:lnTo>
                    <a:pt x="16687" y="350"/>
                  </a:lnTo>
                  <a:cubicBezTo>
                    <a:pt x="16523" y="217"/>
                    <a:pt x="16348" y="175"/>
                    <a:pt x="16132" y="175"/>
                  </a:cubicBezTo>
                  <a:cubicBezTo>
                    <a:pt x="15958" y="175"/>
                    <a:pt x="15835" y="217"/>
                    <a:pt x="15660" y="258"/>
                  </a:cubicBezTo>
                  <a:cubicBezTo>
                    <a:pt x="15362" y="432"/>
                    <a:pt x="15147" y="771"/>
                    <a:pt x="15147" y="1161"/>
                  </a:cubicBezTo>
                  <a:lnTo>
                    <a:pt x="15147" y="2568"/>
                  </a:lnTo>
                  <a:lnTo>
                    <a:pt x="15064" y="2568"/>
                  </a:lnTo>
                  <a:cubicBezTo>
                    <a:pt x="14418" y="1028"/>
                    <a:pt x="12929" y="1"/>
                    <a:pt x="1121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379;p53">
              <a:extLst>
                <a:ext uri="{FF2B5EF4-FFF2-40B4-BE49-F238E27FC236}">
                  <a16:creationId xmlns:a16="http://schemas.microsoft.com/office/drawing/2014/main" id="{67F187AC-B835-BD11-0589-DBF3EE2BFECF}"/>
                </a:ext>
              </a:extLst>
            </p:cNvPr>
            <p:cNvSpPr/>
            <p:nvPr/>
          </p:nvSpPr>
          <p:spPr>
            <a:xfrm>
              <a:off x="3990600" y="1159900"/>
              <a:ext cx="702650" cy="690250"/>
            </a:xfrm>
            <a:custGeom>
              <a:avLst/>
              <a:gdLst/>
              <a:ahLst/>
              <a:cxnLst/>
              <a:rect l="l" t="t" r="r" b="b"/>
              <a:pathLst>
                <a:path w="28106" h="27610" extrusionOk="0">
                  <a:moveTo>
                    <a:pt x="12275" y="1"/>
                  </a:moveTo>
                  <a:cubicBezTo>
                    <a:pt x="11314" y="1"/>
                    <a:pt x="10355" y="65"/>
                    <a:pt x="9406" y="176"/>
                  </a:cubicBezTo>
                  <a:cubicBezTo>
                    <a:pt x="5864" y="649"/>
                    <a:pt x="2783" y="3473"/>
                    <a:pt x="1366" y="6677"/>
                  </a:cubicBezTo>
                  <a:cubicBezTo>
                    <a:pt x="298" y="9028"/>
                    <a:pt x="0" y="11688"/>
                    <a:pt x="0" y="14296"/>
                  </a:cubicBezTo>
                  <a:cubicBezTo>
                    <a:pt x="0" y="17849"/>
                    <a:pt x="729" y="21566"/>
                    <a:pt x="3122" y="24175"/>
                  </a:cubicBezTo>
                  <a:cubicBezTo>
                    <a:pt x="4960" y="26187"/>
                    <a:pt x="7661" y="27306"/>
                    <a:pt x="10351" y="27563"/>
                  </a:cubicBezTo>
                  <a:cubicBezTo>
                    <a:pt x="10675" y="27594"/>
                    <a:pt x="10995" y="27609"/>
                    <a:pt x="11310" y="27609"/>
                  </a:cubicBezTo>
                  <a:cubicBezTo>
                    <a:pt x="13621" y="27609"/>
                    <a:pt x="15686" y="26789"/>
                    <a:pt x="17457" y="25253"/>
                  </a:cubicBezTo>
                  <a:cubicBezTo>
                    <a:pt x="18350" y="24431"/>
                    <a:pt x="19121" y="23404"/>
                    <a:pt x="20106" y="22727"/>
                  </a:cubicBezTo>
                  <a:cubicBezTo>
                    <a:pt x="21133" y="21998"/>
                    <a:pt x="22335" y="21566"/>
                    <a:pt x="23269" y="20755"/>
                  </a:cubicBezTo>
                  <a:cubicBezTo>
                    <a:pt x="28106" y="16904"/>
                    <a:pt x="27171" y="9336"/>
                    <a:pt x="23701" y="4880"/>
                  </a:cubicBezTo>
                  <a:cubicBezTo>
                    <a:pt x="22078" y="2744"/>
                    <a:pt x="19593" y="1327"/>
                    <a:pt x="17026" y="608"/>
                  </a:cubicBezTo>
                  <a:cubicBezTo>
                    <a:pt x="15474" y="178"/>
                    <a:pt x="13873" y="1"/>
                    <a:pt x="12275"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380;p53">
              <a:extLst>
                <a:ext uri="{FF2B5EF4-FFF2-40B4-BE49-F238E27FC236}">
                  <a16:creationId xmlns:a16="http://schemas.microsoft.com/office/drawing/2014/main" id="{E66B47FB-12E5-5F41-A541-42316E0B29DE}"/>
                </a:ext>
              </a:extLst>
            </p:cNvPr>
            <p:cNvSpPr/>
            <p:nvPr/>
          </p:nvSpPr>
          <p:spPr>
            <a:xfrm>
              <a:off x="3979800" y="1289325"/>
              <a:ext cx="506025" cy="582000"/>
            </a:xfrm>
            <a:custGeom>
              <a:avLst/>
              <a:gdLst/>
              <a:ahLst/>
              <a:cxnLst/>
              <a:rect l="l" t="t" r="r" b="b"/>
              <a:pathLst>
                <a:path w="20241" h="23280" extrusionOk="0">
                  <a:moveTo>
                    <a:pt x="1" y="0"/>
                  </a:moveTo>
                  <a:lnTo>
                    <a:pt x="1" y="23280"/>
                  </a:lnTo>
                  <a:lnTo>
                    <a:pt x="20241" y="23280"/>
                  </a:lnTo>
                  <a:lnTo>
                    <a:pt x="20241"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381;p53">
              <a:extLst>
                <a:ext uri="{FF2B5EF4-FFF2-40B4-BE49-F238E27FC236}">
                  <a16:creationId xmlns:a16="http://schemas.microsoft.com/office/drawing/2014/main" id="{44D75BED-DCB2-935F-1CAA-2F69B961544A}"/>
                </a:ext>
              </a:extLst>
            </p:cNvPr>
            <p:cNvSpPr/>
            <p:nvPr/>
          </p:nvSpPr>
          <p:spPr>
            <a:xfrm>
              <a:off x="3974425" y="1266975"/>
              <a:ext cx="490100" cy="584075"/>
            </a:xfrm>
            <a:custGeom>
              <a:avLst/>
              <a:gdLst/>
              <a:ahLst/>
              <a:cxnLst/>
              <a:rect l="l" t="t" r="r" b="b"/>
              <a:pathLst>
                <a:path w="19604" h="23363" extrusionOk="0">
                  <a:moveTo>
                    <a:pt x="0" y="1"/>
                  </a:moveTo>
                  <a:lnTo>
                    <a:pt x="0" y="23362"/>
                  </a:lnTo>
                  <a:lnTo>
                    <a:pt x="19603" y="23362"/>
                  </a:lnTo>
                  <a:lnTo>
                    <a:pt x="19603"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382;p53">
              <a:extLst>
                <a:ext uri="{FF2B5EF4-FFF2-40B4-BE49-F238E27FC236}">
                  <a16:creationId xmlns:a16="http://schemas.microsoft.com/office/drawing/2014/main" id="{9B1C8FC1-A4E6-1DE6-7B4F-D9C89C2A7195}"/>
                </a:ext>
              </a:extLst>
            </p:cNvPr>
            <p:cNvSpPr/>
            <p:nvPr/>
          </p:nvSpPr>
          <p:spPr>
            <a:xfrm>
              <a:off x="3995975" y="1301125"/>
              <a:ext cx="47000" cy="48300"/>
            </a:xfrm>
            <a:custGeom>
              <a:avLst/>
              <a:gdLst/>
              <a:ahLst/>
              <a:cxnLst/>
              <a:rect l="l" t="t" r="r" b="b"/>
              <a:pathLst>
                <a:path w="1880" h="1932" extrusionOk="0">
                  <a:moveTo>
                    <a:pt x="935" y="1"/>
                  </a:moveTo>
                  <a:cubicBezTo>
                    <a:pt x="422" y="1"/>
                    <a:pt x="1" y="432"/>
                    <a:pt x="1" y="986"/>
                  </a:cubicBezTo>
                  <a:cubicBezTo>
                    <a:pt x="1" y="1500"/>
                    <a:pt x="422" y="1931"/>
                    <a:pt x="935" y="1931"/>
                  </a:cubicBezTo>
                  <a:cubicBezTo>
                    <a:pt x="1449" y="1931"/>
                    <a:pt x="1880" y="1500"/>
                    <a:pt x="1880" y="986"/>
                  </a:cubicBezTo>
                  <a:cubicBezTo>
                    <a:pt x="1880" y="432"/>
                    <a:pt x="1449" y="1"/>
                    <a:pt x="935"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383;p53">
              <a:extLst>
                <a:ext uri="{FF2B5EF4-FFF2-40B4-BE49-F238E27FC236}">
                  <a16:creationId xmlns:a16="http://schemas.microsoft.com/office/drawing/2014/main" id="{4617A882-7B5D-DBDB-79D7-59FA8E4CB1E8}"/>
                </a:ext>
              </a:extLst>
            </p:cNvPr>
            <p:cNvSpPr/>
            <p:nvPr/>
          </p:nvSpPr>
          <p:spPr>
            <a:xfrm>
              <a:off x="3995975" y="1396375"/>
              <a:ext cx="47000" cy="48275"/>
            </a:xfrm>
            <a:custGeom>
              <a:avLst/>
              <a:gdLst/>
              <a:ahLst/>
              <a:cxnLst/>
              <a:rect l="l" t="t" r="r" b="b"/>
              <a:pathLst>
                <a:path w="1880" h="1931" extrusionOk="0">
                  <a:moveTo>
                    <a:pt x="935" y="0"/>
                  </a:moveTo>
                  <a:cubicBezTo>
                    <a:pt x="422" y="0"/>
                    <a:pt x="1" y="432"/>
                    <a:pt x="1" y="986"/>
                  </a:cubicBezTo>
                  <a:cubicBezTo>
                    <a:pt x="1" y="1500"/>
                    <a:pt x="422" y="1931"/>
                    <a:pt x="935" y="1931"/>
                  </a:cubicBezTo>
                  <a:cubicBezTo>
                    <a:pt x="1449" y="1931"/>
                    <a:pt x="1880" y="1500"/>
                    <a:pt x="1880" y="986"/>
                  </a:cubicBezTo>
                  <a:cubicBezTo>
                    <a:pt x="1880" y="432"/>
                    <a:pt x="1449" y="0"/>
                    <a:pt x="935" y="0"/>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384;p53">
              <a:extLst>
                <a:ext uri="{FF2B5EF4-FFF2-40B4-BE49-F238E27FC236}">
                  <a16:creationId xmlns:a16="http://schemas.microsoft.com/office/drawing/2014/main" id="{5C9109C0-FB76-95EF-4FA0-DD38E4ACEE1E}"/>
                </a:ext>
              </a:extLst>
            </p:cNvPr>
            <p:cNvSpPr/>
            <p:nvPr/>
          </p:nvSpPr>
          <p:spPr>
            <a:xfrm>
              <a:off x="3995975" y="1491625"/>
              <a:ext cx="47000" cy="48025"/>
            </a:xfrm>
            <a:custGeom>
              <a:avLst/>
              <a:gdLst/>
              <a:ahLst/>
              <a:cxnLst/>
              <a:rect l="l" t="t" r="r" b="b"/>
              <a:pathLst>
                <a:path w="1880" h="1921" extrusionOk="0">
                  <a:moveTo>
                    <a:pt x="935" y="0"/>
                  </a:moveTo>
                  <a:cubicBezTo>
                    <a:pt x="422" y="0"/>
                    <a:pt x="1" y="431"/>
                    <a:pt x="1" y="945"/>
                  </a:cubicBezTo>
                  <a:cubicBezTo>
                    <a:pt x="1" y="1499"/>
                    <a:pt x="422" y="1920"/>
                    <a:pt x="935" y="1920"/>
                  </a:cubicBezTo>
                  <a:cubicBezTo>
                    <a:pt x="1449" y="1920"/>
                    <a:pt x="1880" y="1499"/>
                    <a:pt x="1880" y="945"/>
                  </a:cubicBezTo>
                  <a:cubicBezTo>
                    <a:pt x="1880" y="431"/>
                    <a:pt x="1449" y="0"/>
                    <a:pt x="935" y="0"/>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385;p53">
              <a:extLst>
                <a:ext uri="{FF2B5EF4-FFF2-40B4-BE49-F238E27FC236}">
                  <a16:creationId xmlns:a16="http://schemas.microsoft.com/office/drawing/2014/main" id="{FFBB7C4A-A484-E715-BF0D-3D2A7B798C0B}"/>
                </a:ext>
              </a:extLst>
            </p:cNvPr>
            <p:cNvSpPr/>
            <p:nvPr/>
          </p:nvSpPr>
          <p:spPr>
            <a:xfrm>
              <a:off x="3995975" y="1586850"/>
              <a:ext cx="47000" cy="48050"/>
            </a:xfrm>
            <a:custGeom>
              <a:avLst/>
              <a:gdLst/>
              <a:ahLst/>
              <a:cxnLst/>
              <a:rect l="l" t="t" r="r" b="b"/>
              <a:pathLst>
                <a:path w="1880" h="1922" extrusionOk="0">
                  <a:moveTo>
                    <a:pt x="935" y="1"/>
                  </a:moveTo>
                  <a:cubicBezTo>
                    <a:pt x="422" y="1"/>
                    <a:pt x="1" y="422"/>
                    <a:pt x="1" y="935"/>
                  </a:cubicBezTo>
                  <a:cubicBezTo>
                    <a:pt x="1" y="1500"/>
                    <a:pt x="422" y="1921"/>
                    <a:pt x="935" y="1921"/>
                  </a:cubicBezTo>
                  <a:cubicBezTo>
                    <a:pt x="1449" y="1921"/>
                    <a:pt x="1880" y="1500"/>
                    <a:pt x="1880" y="935"/>
                  </a:cubicBezTo>
                  <a:cubicBezTo>
                    <a:pt x="1880" y="422"/>
                    <a:pt x="1449" y="1"/>
                    <a:pt x="935"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386;p53">
              <a:extLst>
                <a:ext uri="{FF2B5EF4-FFF2-40B4-BE49-F238E27FC236}">
                  <a16:creationId xmlns:a16="http://schemas.microsoft.com/office/drawing/2014/main" id="{34EFC679-951D-096B-D2F1-CB9E0F4AC1C1}"/>
                </a:ext>
              </a:extLst>
            </p:cNvPr>
            <p:cNvSpPr/>
            <p:nvPr/>
          </p:nvSpPr>
          <p:spPr>
            <a:xfrm>
              <a:off x="3995975" y="1682100"/>
              <a:ext cx="47000" cy="48025"/>
            </a:xfrm>
            <a:custGeom>
              <a:avLst/>
              <a:gdLst/>
              <a:ahLst/>
              <a:cxnLst/>
              <a:rect l="l" t="t" r="r" b="b"/>
              <a:pathLst>
                <a:path w="1880" h="1921" extrusionOk="0">
                  <a:moveTo>
                    <a:pt x="935" y="1"/>
                  </a:moveTo>
                  <a:cubicBezTo>
                    <a:pt x="422" y="1"/>
                    <a:pt x="1" y="422"/>
                    <a:pt x="1" y="935"/>
                  </a:cubicBezTo>
                  <a:cubicBezTo>
                    <a:pt x="1" y="1489"/>
                    <a:pt x="422" y="1921"/>
                    <a:pt x="935" y="1921"/>
                  </a:cubicBezTo>
                  <a:cubicBezTo>
                    <a:pt x="1449" y="1921"/>
                    <a:pt x="1880" y="1489"/>
                    <a:pt x="1880" y="935"/>
                  </a:cubicBezTo>
                  <a:cubicBezTo>
                    <a:pt x="1880" y="422"/>
                    <a:pt x="1449" y="1"/>
                    <a:pt x="935"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387;p53">
              <a:extLst>
                <a:ext uri="{FF2B5EF4-FFF2-40B4-BE49-F238E27FC236}">
                  <a16:creationId xmlns:a16="http://schemas.microsoft.com/office/drawing/2014/main" id="{25D03C2C-F4F3-999A-1878-D6BD428D4C52}"/>
                </a:ext>
              </a:extLst>
            </p:cNvPr>
            <p:cNvSpPr/>
            <p:nvPr/>
          </p:nvSpPr>
          <p:spPr>
            <a:xfrm>
              <a:off x="3995975" y="1769650"/>
              <a:ext cx="47000" cy="48275"/>
            </a:xfrm>
            <a:custGeom>
              <a:avLst/>
              <a:gdLst/>
              <a:ahLst/>
              <a:cxnLst/>
              <a:rect l="l" t="t" r="r" b="b"/>
              <a:pathLst>
                <a:path w="1880" h="1931" extrusionOk="0">
                  <a:moveTo>
                    <a:pt x="935" y="0"/>
                  </a:moveTo>
                  <a:cubicBezTo>
                    <a:pt x="422" y="0"/>
                    <a:pt x="1" y="431"/>
                    <a:pt x="1" y="986"/>
                  </a:cubicBezTo>
                  <a:cubicBezTo>
                    <a:pt x="1" y="1499"/>
                    <a:pt x="422" y="1931"/>
                    <a:pt x="935" y="1931"/>
                  </a:cubicBezTo>
                  <a:cubicBezTo>
                    <a:pt x="1449" y="1931"/>
                    <a:pt x="1880" y="1499"/>
                    <a:pt x="1880" y="986"/>
                  </a:cubicBezTo>
                  <a:cubicBezTo>
                    <a:pt x="1880" y="431"/>
                    <a:pt x="1449" y="0"/>
                    <a:pt x="935" y="0"/>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388;p53">
              <a:extLst>
                <a:ext uri="{FF2B5EF4-FFF2-40B4-BE49-F238E27FC236}">
                  <a16:creationId xmlns:a16="http://schemas.microsoft.com/office/drawing/2014/main" id="{3271E2F8-5711-35AA-66BC-EAA0C8F77161}"/>
                </a:ext>
              </a:extLst>
            </p:cNvPr>
            <p:cNvSpPr/>
            <p:nvPr/>
          </p:nvSpPr>
          <p:spPr>
            <a:xfrm>
              <a:off x="4066575" y="1313975"/>
              <a:ext cx="364575" cy="4375"/>
            </a:xfrm>
            <a:custGeom>
              <a:avLst/>
              <a:gdLst/>
              <a:ahLst/>
              <a:cxnLst/>
              <a:rect l="l" t="t" r="r" b="b"/>
              <a:pathLst>
                <a:path w="14583" h="175" extrusionOk="0">
                  <a:moveTo>
                    <a:pt x="83" y="0"/>
                  </a:moveTo>
                  <a:cubicBezTo>
                    <a:pt x="42" y="0"/>
                    <a:pt x="1" y="41"/>
                    <a:pt x="1" y="93"/>
                  </a:cubicBezTo>
                  <a:cubicBezTo>
                    <a:pt x="1" y="134"/>
                    <a:pt x="42" y="175"/>
                    <a:pt x="83" y="175"/>
                  </a:cubicBezTo>
                  <a:lnTo>
                    <a:pt x="14500" y="175"/>
                  </a:lnTo>
                  <a:cubicBezTo>
                    <a:pt x="14541" y="175"/>
                    <a:pt x="14582" y="134"/>
                    <a:pt x="14582" y="93"/>
                  </a:cubicBezTo>
                  <a:cubicBezTo>
                    <a:pt x="14582" y="41"/>
                    <a:pt x="14541" y="0"/>
                    <a:pt x="14500"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389;p53">
              <a:extLst>
                <a:ext uri="{FF2B5EF4-FFF2-40B4-BE49-F238E27FC236}">
                  <a16:creationId xmlns:a16="http://schemas.microsoft.com/office/drawing/2014/main" id="{7B83229C-5E23-BE47-FABC-D71AF154FD51}"/>
                </a:ext>
              </a:extLst>
            </p:cNvPr>
            <p:cNvSpPr/>
            <p:nvPr/>
          </p:nvSpPr>
          <p:spPr>
            <a:xfrm>
              <a:off x="4066575" y="1357875"/>
              <a:ext cx="364575" cy="4375"/>
            </a:xfrm>
            <a:custGeom>
              <a:avLst/>
              <a:gdLst/>
              <a:ahLst/>
              <a:cxnLst/>
              <a:rect l="l" t="t" r="r" b="b"/>
              <a:pathLst>
                <a:path w="14583" h="175" extrusionOk="0">
                  <a:moveTo>
                    <a:pt x="83" y="0"/>
                  </a:moveTo>
                  <a:cubicBezTo>
                    <a:pt x="42" y="0"/>
                    <a:pt x="1" y="41"/>
                    <a:pt x="1" y="82"/>
                  </a:cubicBezTo>
                  <a:cubicBezTo>
                    <a:pt x="1" y="134"/>
                    <a:pt x="42" y="175"/>
                    <a:pt x="83" y="175"/>
                  </a:cubicBezTo>
                  <a:lnTo>
                    <a:pt x="14500" y="175"/>
                  </a:lnTo>
                  <a:cubicBezTo>
                    <a:pt x="14541" y="175"/>
                    <a:pt x="14582" y="134"/>
                    <a:pt x="14582" y="82"/>
                  </a:cubicBezTo>
                  <a:cubicBezTo>
                    <a:pt x="14582" y="41"/>
                    <a:pt x="14541" y="0"/>
                    <a:pt x="14500"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390;p53">
              <a:extLst>
                <a:ext uri="{FF2B5EF4-FFF2-40B4-BE49-F238E27FC236}">
                  <a16:creationId xmlns:a16="http://schemas.microsoft.com/office/drawing/2014/main" id="{5B48AC8D-D376-3198-227E-16757C72168D}"/>
                </a:ext>
              </a:extLst>
            </p:cNvPr>
            <p:cNvSpPr/>
            <p:nvPr/>
          </p:nvSpPr>
          <p:spPr>
            <a:xfrm>
              <a:off x="4066575" y="1401775"/>
              <a:ext cx="364575" cy="4375"/>
            </a:xfrm>
            <a:custGeom>
              <a:avLst/>
              <a:gdLst/>
              <a:ahLst/>
              <a:cxnLst/>
              <a:rect l="l" t="t" r="r" b="b"/>
              <a:pathLst>
                <a:path w="14583" h="175" extrusionOk="0">
                  <a:moveTo>
                    <a:pt x="83" y="0"/>
                  </a:moveTo>
                  <a:cubicBezTo>
                    <a:pt x="42" y="0"/>
                    <a:pt x="1" y="41"/>
                    <a:pt x="1" y="82"/>
                  </a:cubicBezTo>
                  <a:cubicBezTo>
                    <a:pt x="1" y="123"/>
                    <a:pt x="42" y="175"/>
                    <a:pt x="83" y="175"/>
                  </a:cubicBezTo>
                  <a:lnTo>
                    <a:pt x="14500" y="175"/>
                  </a:lnTo>
                  <a:cubicBezTo>
                    <a:pt x="14541" y="175"/>
                    <a:pt x="14582" y="123"/>
                    <a:pt x="14582" y="82"/>
                  </a:cubicBezTo>
                  <a:cubicBezTo>
                    <a:pt x="14582" y="41"/>
                    <a:pt x="14541" y="0"/>
                    <a:pt x="14500"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391;p53">
              <a:extLst>
                <a:ext uri="{FF2B5EF4-FFF2-40B4-BE49-F238E27FC236}">
                  <a16:creationId xmlns:a16="http://schemas.microsoft.com/office/drawing/2014/main" id="{6221A4C6-8C6A-2FC7-70F6-D69C596424B8}"/>
                </a:ext>
              </a:extLst>
            </p:cNvPr>
            <p:cNvSpPr/>
            <p:nvPr/>
          </p:nvSpPr>
          <p:spPr>
            <a:xfrm>
              <a:off x="4066575" y="1445650"/>
              <a:ext cx="364575" cy="4150"/>
            </a:xfrm>
            <a:custGeom>
              <a:avLst/>
              <a:gdLst/>
              <a:ahLst/>
              <a:cxnLst/>
              <a:rect l="l" t="t" r="r" b="b"/>
              <a:pathLst>
                <a:path w="14583" h="166" extrusionOk="0">
                  <a:moveTo>
                    <a:pt x="83" y="1"/>
                  </a:moveTo>
                  <a:cubicBezTo>
                    <a:pt x="42" y="1"/>
                    <a:pt x="1" y="42"/>
                    <a:pt x="1" y="83"/>
                  </a:cubicBezTo>
                  <a:cubicBezTo>
                    <a:pt x="1" y="124"/>
                    <a:pt x="42" y="165"/>
                    <a:pt x="83" y="165"/>
                  </a:cubicBezTo>
                  <a:lnTo>
                    <a:pt x="14500" y="165"/>
                  </a:lnTo>
                  <a:cubicBezTo>
                    <a:pt x="14541" y="165"/>
                    <a:pt x="14582" y="124"/>
                    <a:pt x="14582" y="83"/>
                  </a:cubicBezTo>
                  <a:cubicBezTo>
                    <a:pt x="14582" y="42"/>
                    <a:pt x="14541" y="1"/>
                    <a:pt x="14500"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392;p53">
              <a:extLst>
                <a:ext uri="{FF2B5EF4-FFF2-40B4-BE49-F238E27FC236}">
                  <a16:creationId xmlns:a16="http://schemas.microsoft.com/office/drawing/2014/main" id="{7B19EF10-5C5E-AC71-084D-CC92EEDF45C5}"/>
                </a:ext>
              </a:extLst>
            </p:cNvPr>
            <p:cNvSpPr/>
            <p:nvPr/>
          </p:nvSpPr>
          <p:spPr>
            <a:xfrm>
              <a:off x="4066575" y="1489550"/>
              <a:ext cx="364575" cy="5175"/>
            </a:xfrm>
            <a:custGeom>
              <a:avLst/>
              <a:gdLst/>
              <a:ahLst/>
              <a:cxnLst/>
              <a:rect l="l" t="t" r="r" b="b"/>
              <a:pathLst>
                <a:path w="14583" h="207" extrusionOk="0">
                  <a:moveTo>
                    <a:pt x="83" y="1"/>
                  </a:moveTo>
                  <a:cubicBezTo>
                    <a:pt x="42" y="1"/>
                    <a:pt x="1" y="42"/>
                    <a:pt x="1" y="83"/>
                  </a:cubicBezTo>
                  <a:cubicBezTo>
                    <a:pt x="1" y="165"/>
                    <a:pt x="42" y="206"/>
                    <a:pt x="83" y="206"/>
                  </a:cubicBezTo>
                  <a:lnTo>
                    <a:pt x="14500" y="206"/>
                  </a:lnTo>
                  <a:cubicBezTo>
                    <a:pt x="14541" y="206"/>
                    <a:pt x="14582" y="165"/>
                    <a:pt x="14582" y="83"/>
                  </a:cubicBezTo>
                  <a:cubicBezTo>
                    <a:pt x="14582" y="42"/>
                    <a:pt x="14541" y="1"/>
                    <a:pt x="14500"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393;p53">
              <a:extLst>
                <a:ext uri="{FF2B5EF4-FFF2-40B4-BE49-F238E27FC236}">
                  <a16:creationId xmlns:a16="http://schemas.microsoft.com/office/drawing/2014/main" id="{7054BF03-211B-5CEA-31FF-D7DC6350972D}"/>
                </a:ext>
              </a:extLst>
            </p:cNvPr>
            <p:cNvSpPr/>
            <p:nvPr/>
          </p:nvSpPr>
          <p:spPr>
            <a:xfrm>
              <a:off x="4066575" y="1533200"/>
              <a:ext cx="364575" cy="5425"/>
            </a:xfrm>
            <a:custGeom>
              <a:avLst/>
              <a:gdLst/>
              <a:ahLst/>
              <a:cxnLst/>
              <a:rect l="l" t="t" r="r" b="b"/>
              <a:pathLst>
                <a:path w="14583" h="217" extrusionOk="0">
                  <a:moveTo>
                    <a:pt x="83" y="1"/>
                  </a:moveTo>
                  <a:cubicBezTo>
                    <a:pt x="42" y="1"/>
                    <a:pt x="1" y="52"/>
                    <a:pt x="1" y="134"/>
                  </a:cubicBezTo>
                  <a:cubicBezTo>
                    <a:pt x="1" y="175"/>
                    <a:pt x="42" y="216"/>
                    <a:pt x="83" y="216"/>
                  </a:cubicBezTo>
                  <a:lnTo>
                    <a:pt x="14500" y="216"/>
                  </a:lnTo>
                  <a:cubicBezTo>
                    <a:pt x="14541" y="216"/>
                    <a:pt x="14582" y="175"/>
                    <a:pt x="14582" y="134"/>
                  </a:cubicBezTo>
                  <a:cubicBezTo>
                    <a:pt x="14582" y="52"/>
                    <a:pt x="14541" y="1"/>
                    <a:pt x="14500"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394;p53">
              <a:extLst>
                <a:ext uri="{FF2B5EF4-FFF2-40B4-BE49-F238E27FC236}">
                  <a16:creationId xmlns:a16="http://schemas.microsoft.com/office/drawing/2014/main" id="{DED26D50-4950-D655-1509-1E88BE0AB239}"/>
                </a:ext>
              </a:extLst>
            </p:cNvPr>
            <p:cNvSpPr/>
            <p:nvPr/>
          </p:nvSpPr>
          <p:spPr>
            <a:xfrm>
              <a:off x="4066575" y="1578125"/>
              <a:ext cx="364575" cy="4400"/>
            </a:xfrm>
            <a:custGeom>
              <a:avLst/>
              <a:gdLst/>
              <a:ahLst/>
              <a:cxnLst/>
              <a:rect l="l" t="t" r="r" b="b"/>
              <a:pathLst>
                <a:path w="14583" h="176" extrusionOk="0">
                  <a:moveTo>
                    <a:pt x="83" y="1"/>
                  </a:moveTo>
                  <a:cubicBezTo>
                    <a:pt x="42" y="1"/>
                    <a:pt x="1" y="1"/>
                    <a:pt x="1" y="93"/>
                  </a:cubicBezTo>
                  <a:cubicBezTo>
                    <a:pt x="1" y="134"/>
                    <a:pt x="42" y="175"/>
                    <a:pt x="83" y="175"/>
                  </a:cubicBezTo>
                  <a:lnTo>
                    <a:pt x="14500" y="175"/>
                  </a:lnTo>
                  <a:cubicBezTo>
                    <a:pt x="14541" y="175"/>
                    <a:pt x="14582" y="134"/>
                    <a:pt x="14582" y="93"/>
                  </a:cubicBezTo>
                  <a:cubicBezTo>
                    <a:pt x="14582" y="1"/>
                    <a:pt x="14541" y="1"/>
                    <a:pt x="14500"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395;p53">
              <a:extLst>
                <a:ext uri="{FF2B5EF4-FFF2-40B4-BE49-F238E27FC236}">
                  <a16:creationId xmlns:a16="http://schemas.microsoft.com/office/drawing/2014/main" id="{5F38644A-C536-EFCB-B56B-C48D13681887}"/>
                </a:ext>
              </a:extLst>
            </p:cNvPr>
            <p:cNvSpPr/>
            <p:nvPr/>
          </p:nvSpPr>
          <p:spPr>
            <a:xfrm>
              <a:off x="4066575" y="1622025"/>
              <a:ext cx="364575" cy="4400"/>
            </a:xfrm>
            <a:custGeom>
              <a:avLst/>
              <a:gdLst/>
              <a:ahLst/>
              <a:cxnLst/>
              <a:rect l="l" t="t" r="r" b="b"/>
              <a:pathLst>
                <a:path w="14583" h="176" extrusionOk="0">
                  <a:moveTo>
                    <a:pt x="83" y="1"/>
                  </a:moveTo>
                  <a:cubicBezTo>
                    <a:pt x="42" y="1"/>
                    <a:pt x="1" y="42"/>
                    <a:pt x="1" y="93"/>
                  </a:cubicBezTo>
                  <a:cubicBezTo>
                    <a:pt x="1" y="134"/>
                    <a:pt x="42" y="175"/>
                    <a:pt x="83" y="175"/>
                  </a:cubicBezTo>
                  <a:lnTo>
                    <a:pt x="14500" y="175"/>
                  </a:lnTo>
                  <a:cubicBezTo>
                    <a:pt x="14541" y="175"/>
                    <a:pt x="14582" y="134"/>
                    <a:pt x="14582" y="93"/>
                  </a:cubicBezTo>
                  <a:cubicBezTo>
                    <a:pt x="14582" y="42"/>
                    <a:pt x="14541" y="1"/>
                    <a:pt x="14500"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396;p53">
              <a:extLst>
                <a:ext uri="{FF2B5EF4-FFF2-40B4-BE49-F238E27FC236}">
                  <a16:creationId xmlns:a16="http://schemas.microsoft.com/office/drawing/2014/main" id="{5F435096-2CD2-9374-74C3-D3324312A0AF}"/>
                </a:ext>
              </a:extLst>
            </p:cNvPr>
            <p:cNvSpPr/>
            <p:nvPr/>
          </p:nvSpPr>
          <p:spPr>
            <a:xfrm>
              <a:off x="4066575" y="1665925"/>
              <a:ext cx="364575" cy="4400"/>
            </a:xfrm>
            <a:custGeom>
              <a:avLst/>
              <a:gdLst/>
              <a:ahLst/>
              <a:cxnLst/>
              <a:rect l="l" t="t" r="r" b="b"/>
              <a:pathLst>
                <a:path w="14583" h="176" extrusionOk="0">
                  <a:moveTo>
                    <a:pt x="83" y="1"/>
                  </a:moveTo>
                  <a:cubicBezTo>
                    <a:pt x="42" y="1"/>
                    <a:pt x="1" y="42"/>
                    <a:pt x="1" y="83"/>
                  </a:cubicBezTo>
                  <a:cubicBezTo>
                    <a:pt x="1" y="134"/>
                    <a:pt x="42" y="175"/>
                    <a:pt x="83" y="175"/>
                  </a:cubicBezTo>
                  <a:lnTo>
                    <a:pt x="14500" y="175"/>
                  </a:lnTo>
                  <a:cubicBezTo>
                    <a:pt x="14541" y="175"/>
                    <a:pt x="14582" y="134"/>
                    <a:pt x="14582" y="83"/>
                  </a:cubicBezTo>
                  <a:cubicBezTo>
                    <a:pt x="14582" y="42"/>
                    <a:pt x="14541" y="1"/>
                    <a:pt x="14500"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397;p53">
              <a:extLst>
                <a:ext uri="{FF2B5EF4-FFF2-40B4-BE49-F238E27FC236}">
                  <a16:creationId xmlns:a16="http://schemas.microsoft.com/office/drawing/2014/main" id="{008F9A73-8BA2-8534-5443-7D807A9D9F02}"/>
                </a:ext>
              </a:extLst>
            </p:cNvPr>
            <p:cNvSpPr/>
            <p:nvPr/>
          </p:nvSpPr>
          <p:spPr>
            <a:xfrm>
              <a:off x="4066575" y="1709825"/>
              <a:ext cx="364575" cy="4400"/>
            </a:xfrm>
            <a:custGeom>
              <a:avLst/>
              <a:gdLst/>
              <a:ahLst/>
              <a:cxnLst/>
              <a:rect l="l" t="t" r="r" b="b"/>
              <a:pathLst>
                <a:path w="14583" h="176" extrusionOk="0">
                  <a:moveTo>
                    <a:pt x="83" y="1"/>
                  </a:moveTo>
                  <a:cubicBezTo>
                    <a:pt x="42" y="1"/>
                    <a:pt x="1" y="42"/>
                    <a:pt x="1" y="83"/>
                  </a:cubicBezTo>
                  <a:cubicBezTo>
                    <a:pt x="1" y="124"/>
                    <a:pt x="42" y="175"/>
                    <a:pt x="83" y="175"/>
                  </a:cubicBezTo>
                  <a:lnTo>
                    <a:pt x="14500" y="175"/>
                  </a:lnTo>
                  <a:cubicBezTo>
                    <a:pt x="14541" y="175"/>
                    <a:pt x="14582" y="124"/>
                    <a:pt x="14582" y="83"/>
                  </a:cubicBezTo>
                  <a:cubicBezTo>
                    <a:pt x="14582" y="42"/>
                    <a:pt x="14541" y="1"/>
                    <a:pt x="14500"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398;p53">
              <a:extLst>
                <a:ext uri="{FF2B5EF4-FFF2-40B4-BE49-F238E27FC236}">
                  <a16:creationId xmlns:a16="http://schemas.microsoft.com/office/drawing/2014/main" id="{0B335A5C-DBE5-47B9-513E-DB128E4DD568}"/>
                </a:ext>
              </a:extLst>
            </p:cNvPr>
            <p:cNvSpPr/>
            <p:nvPr/>
          </p:nvSpPr>
          <p:spPr>
            <a:xfrm>
              <a:off x="4066575" y="1753725"/>
              <a:ext cx="364575" cy="4125"/>
            </a:xfrm>
            <a:custGeom>
              <a:avLst/>
              <a:gdLst/>
              <a:ahLst/>
              <a:cxnLst/>
              <a:rect l="l" t="t" r="r" b="b"/>
              <a:pathLst>
                <a:path w="14583" h="165" extrusionOk="0">
                  <a:moveTo>
                    <a:pt x="83" y="0"/>
                  </a:moveTo>
                  <a:cubicBezTo>
                    <a:pt x="42" y="0"/>
                    <a:pt x="1" y="42"/>
                    <a:pt x="1" y="83"/>
                  </a:cubicBezTo>
                  <a:cubicBezTo>
                    <a:pt x="1" y="124"/>
                    <a:pt x="42" y="165"/>
                    <a:pt x="83" y="165"/>
                  </a:cubicBezTo>
                  <a:lnTo>
                    <a:pt x="14500" y="165"/>
                  </a:lnTo>
                  <a:cubicBezTo>
                    <a:pt x="14541" y="165"/>
                    <a:pt x="14582" y="124"/>
                    <a:pt x="14582" y="83"/>
                  </a:cubicBezTo>
                  <a:cubicBezTo>
                    <a:pt x="14582" y="42"/>
                    <a:pt x="14541" y="0"/>
                    <a:pt x="14500"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399;p53">
              <a:extLst>
                <a:ext uri="{FF2B5EF4-FFF2-40B4-BE49-F238E27FC236}">
                  <a16:creationId xmlns:a16="http://schemas.microsoft.com/office/drawing/2014/main" id="{EFD5B5D4-9CEA-4096-ABE0-5D5CF1AD878D}"/>
                </a:ext>
              </a:extLst>
            </p:cNvPr>
            <p:cNvSpPr/>
            <p:nvPr/>
          </p:nvSpPr>
          <p:spPr>
            <a:xfrm>
              <a:off x="4066575" y="1797625"/>
              <a:ext cx="364575" cy="5150"/>
            </a:xfrm>
            <a:custGeom>
              <a:avLst/>
              <a:gdLst/>
              <a:ahLst/>
              <a:cxnLst/>
              <a:rect l="l" t="t" r="r" b="b"/>
              <a:pathLst>
                <a:path w="14583" h="206" extrusionOk="0">
                  <a:moveTo>
                    <a:pt x="83" y="0"/>
                  </a:moveTo>
                  <a:cubicBezTo>
                    <a:pt x="42" y="0"/>
                    <a:pt x="1" y="42"/>
                    <a:pt x="1" y="83"/>
                  </a:cubicBezTo>
                  <a:cubicBezTo>
                    <a:pt x="1" y="165"/>
                    <a:pt x="42" y="206"/>
                    <a:pt x="83" y="206"/>
                  </a:cubicBezTo>
                  <a:lnTo>
                    <a:pt x="14500" y="206"/>
                  </a:lnTo>
                  <a:cubicBezTo>
                    <a:pt x="14541" y="206"/>
                    <a:pt x="14582" y="165"/>
                    <a:pt x="14582" y="83"/>
                  </a:cubicBezTo>
                  <a:cubicBezTo>
                    <a:pt x="14582" y="42"/>
                    <a:pt x="14541" y="0"/>
                    <a:pt x="14500"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400;p53">
              <a:extLst>
                <a:ext uri="{FF2B5EF4-FFF2-40B4-BE49-F238E27FC236}">
                  <a16:creationId xmlns:a16="http://schemas.microsoft.com/office/drawing/2014/main" id="{CE5C0803-5B5D-521A-B254-8AC0B68FB869}"/>
                </a:ext>
              </a:extLst>
            </p:cNvPr>
            <p:cNvSpPr/>
            <p:nvPr/>
          </p:nvSpPr>
          <p:spPr>
            <a:xfrm>
              <a:off x="3980825" y="1289325"/>
              <a:ext cx="487800" cy="566075"/>
            </a:xfrm>
            <a:custGeom>
              <a:avLst/>
              <a:gdLst/>
              <a:ahLst/>
              <a:cxnLst/>
              <a:rect l="l" t="t" r="r" b="b"/>
              <a:pathLst>
                <a:path w="19512" h="22643" extrusionOk="0">
                  <a:moveTo>
                    <a:pt x="19471" y="0"/>
                  </a:moveTo>
                  <a:lnTo>
                    <a:pt x="19471" y="52"/>
                  </a:lnTo>
                  <a:lnTo>
                    <a:pt x="19471" y="22592"/>
                  </a:lnTo>
                  <a:lnTo>
                    <a:pt x="1" y="22592"/>
                  </a:lnTo>
                  <a:lnTo>
                    <a:pt x="1" y="22643"/>
                  </a:lnTo>
                  <a:lnTo>
                    <a:pt x="19512" y="22643"/>
                  </a:lnTo>
                  <a:lnTo>
                    <a:pt x="19512" y="22592"/>
                  </a:lnTo>
                  <a:lnTo>
                    <a:pt x="19512" y="52"/>
                  </a:lnTo>
                  <a:lnTo>
                    <a:pt x="19471"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401;p53">
              <a:extLst>
                <a:ext uri="{FF2B5EF4-FFF2-40B4-BE49-F238E27FC236}">
                  <a16:creationId xmlns:a16="http://schemas.microsoft.com/office/drawing/2014/main" id="{EB2188D5-06E6-F98B-470F-D12DAF3519B7}"/>
                </a:ext>
              </a:extLst>
            </p:cNvPr>
            <p:cNvSpPr/>
            <p:nvPr/>
          </p:nvSpPr>
          <p:spPr>
            <a:xfrm>
              <a:off x="3980825" y="1289325"/>
              <a:ext cx="491150" cy="570200"/>
            </a:xfrm>
            <a:custGeom>
              <a:avLst/>
              <a:gdLst/>
              <a:ahLst/>
              <a:cxnLst/>
              <a:rect l="l" t="t" r="r" b="b"/>
              <a:pathLst>
                <a:path w="19646" h="22808" extrusionOk="0">
                  <a:moveTo>
                    <a:pt x="19645" y="0"/>
                  </a:moveTo>
                  <a:lnTo>
                    <a:pt x="19604" y="52"/>
                  </a:lnTo>
                  <a:lnTo>
                    <a:pt x="19604" y="22766"/>
                  </a:lnTo>
                  <a:lnTo>
                    <a:pt x="1" y="22766"/>
                  </a:lnTo>
                  <a:lnTo>
                    <a:pt x="1" y="22807"/>
                  </a:lnTo>
                  <a:lnTo>
                    <a:pt x="19645" y="22807"/>
                  </a:lnTo>
                  <a:lnTo>
                    <a:pt x="19645" y="52"/>
                  </a:lnTo>
                  <a:lnTo>
                    <a:pt x="19645"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402;p53">
              <a:extLst>
                <a:ext uri="{FF2B5EF4-FFF2-40B4-BE49-F238E27FC236}">
                  <a16:creationId xmlns:a16="http://schemas.microsoft.com/office/drawing/2014/main" id="{90A457B0-0454-D394-57AB-572A35105F5D}"/>
                </a:ext>
              </a:extLst>
            </p:cNvPr>
            <p:cNvSpPr/>
            <p:nvPr/>
          </p:nvSpPr>
          <p:spPr>
            <a:xfrm>
              <a:off x="3977750" y="1289325"/>
              <a:ext cx="500625" cy="575575"/>
            </a:xfrm>
            <a:custGeom>
              <a:avLst/>
              <a:gdLst/>
              <a:ahLst/>
              <a:cxnLst/>
              <a:rect l="l" t="t" r="r" b="b"/>
              <a:pathLst>
                <a:path w="20025" h="23023" extrusionOk="0">
                  <a:moveTo>
                    <a:pt x="20025" y="0"/>
                  </a:moveTo>
                  <a:lnTo>
                    <a:pt x="19984" y="52"/>
                  </a:lnTo>
                  <a:lnTo>
                    <a:pt x="19984" y="22982"/>
                  </a:lnTo>
                  <a:lnTo>
                    <a:pt x="42" y="22982"/>
                  </a:lnTo>
                  <a:lnTo>
                    <a:pt x="1" y="23023"/>
                  </a:lnTo>
                  <a:lnTo>
                    <a:pt x="20025" y="23023"/>
                  </a:lnTo>
                  <a:lnTo>
                    <a:pt x="20025" y="52"/>
                  </a:lnTo>
                  <a:lnTo>
                    <a:pt x="20025"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403;p53">
              <a:extLst>
                <a:ext uri="{FF2B5EF4-FFF2-40B4-BE49-F238E27FC236}">
                  <a16:creationId xmlns:a16="http://schemas.microsoft.com/office/drawing/2014/main" id="{85937871-746C-38B4-663C-3B684A74D38C}"/>
                </a:ext>
              </a:extLst>
            </p:cNvPr>
            <p:cNvSpPr/>
            <p:nvPr/>
          </p:nvSpPr>
          <p:spPr>
            <a:xfrm>
              <a:off x="3979800" y="1289325"/>
              <a:ext cx="503975" cy="582000"/>
            </a:xfrm>
            <a:custGeom>
              <a:avLst/>
              <a:gdLst/>
              <a:ahLst/>
              <a:cxnLst/>
              <a:rect l="l" t="t" r="r" b="b"/>
              <a:pathLst>
                <a:path w="20159" h="23280" extrusionOk="0">
                  <a:moveTo>
                    <a:pt x="20107" y="0"/>
                  </a:moveTo>
                  <a:lnTo>
                    <a:pt x="20107" y="23239"/>
                  </a:lnTo>
                  <a:lnTo>
                    <a:pt x="1" y="23239"/>
                  </a:lnTo>
                  <a:lnTo>
                    <a:pt x="1" y="23280"/>
                  </a:lnTo>
                  <a:lnTo>
                    <a:pt x="20158" y="23280"/>
                  </a:lnTo>
                  <a:lnTo>
                    <a:pt x="20158"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404;p53">
              <a:extLst>
                <a:ext uri="{FF2B5EF4-FFF2-40B4-BE49-F238E27FC236}">
                  <a16:creationId xmlns:a16="http://schemas.microsoft.com/office/drawing/2014/main" id="{E3DAC411-5C98-9DB4-E55A-408AE3647082}"/>
                </a:ext>
              </a:extLst>
            </p:cNvPr>
            <p:cNvSpPr/>
            <p:nvPr/>
          </p:nvSpPr>
          <p:spPr>
            <a:xfrm>
              <a:off x="3956200" y="1312950"/>
              <a:ext cx="69575" cy="64200"/>
            </a:xfrm>
            <a:custGeom>
              <a:avLst/>
              <a:gdLst/>
              <a:ahLst/>
              <a:cxnLst/>
              <a:rect l="l" t="t" r="r" b="b"/>
              <a:pathLst>
                <a:path w="2783" h="2568" extrusionOk="0">
                  <a:moveTo>
                    <a:pt x="1376" y="0"/>
                  </a:moveTo>
                  <a:cubicBezTo>
                    <a:pt x="647" y="0"/>
                    <a:pt x="0" y="596"/>
                    <a:pt x="0" y="1366"/>
                  </a:cubicBezTo>
                  <a:cubicBezTo>
                    <a:pt x="0" y="1879"/>
                    <a:pt x="308" y="2311"/>
                    <a:pt x="729" y="2567"/>
                  </a:cubicBezTo>
                  <a:lnTo>
                    <a:pt x="729" y="2393"/>
                  </a:lnTo>
                  <a:cubicBezTo>
                    <a:pt x="390" y="2187"/>
                    <a:pt x="175" y="1797"/>
                    <a:pt x="175" y="1366"/>
                  </a:cubicBezTo>
                  <a:cubicBezTo>
                    <a:pt x="175" y="688"/>
                    <a:pt x="729" y="134"/>
                    <a:pt x="1376" y="134"/>
                  </a:cubicBezTo>
                  <a:cubicBezTo>
                    <a:pt x="2054" y="134"/>
                    <a:pt x="2619" y="688"/>
                    <a:pt x="2619" y="1366"/>
                  </a:cubicBezTo>
                  <a:lnTo>
                    <a:pt x="2619" y="1458"/>
                  </a:lnTo>
                  <a:cubicBezTo>
                    <a:pt x="2660" y="1458"/>
                    <a:pt x="2660" y="1458"/>
                    <a:pt x="2701" y="1417"/>
                  </a:cubicBezTo>
                  <a:lnTo>
                    <a:pt x="2783" y="1417"/>
                  </a:lnTo>
                  <a:lnTo>
                    <a:pt x="2783" y="1366"/>
                  </a:lnTo>
                  <a:cubicBezTo>
                    <a:pt x="2783" y="596"/>
                    <a:pt x="2146" y="0"/>
                    <a:pt x="137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405;p53">
              <a:extLst>
                <a:ext uri="{FF2B5EF4-FFF2-40B4-BE49-F238E27FC236}">
                  <a16:creationId xmlns:a16="http://schemas.microsoft.com/office/drawing/2014/main" id="{3CB37363-4C49-DF01-06D8-38F1EA186142}"/>
                </a:ext>
              </a:extLst>
            </p:cNvPr>
            <p:cNvSpPr/>
            <p:nvPr/>
          </p:nvSpPr>
          <p:spPr>
            <a:xfrm>
              <a:off x="3956200" y="1408175"/>
              <a:ext cx="69575" cy="64200"/>
            </a:xfrm>
            <a:custGeom>
              <a:avLst/>
              <a:gdLst/>
              <a:ahLst/>
              <a:cxnLst/>
              <a:rect l="l" t="t" r="r" b="b"/>
              <a:pathLst>
                <a:path w="2783" h="2568" extrusionOk="0">
                  <a:moveTo>
                    <a:pt x="1376" y="1"/>
                  </a:moveTo>
                  <a:cubicBezTo>
                    <a:pt x="647" y="1"/>
                    <a:pt x="0" y="596"/>
                    <a:pt x="0" y="1366"/>
                  </a:cubicBezTo>
                  <a:cubicBezTo>
                    <a:pt x="0" y="1880"/>
                    <a:pt x="308" y="2311"/>
                    <a:pt x="729" y="2568"/>
                  </a:cubicBezTo>
                  <a:lnTo>
                    <a:pt x="729" y="2393"/>
                  </a:lnTo>
                  <a:cubicBezTo>
                    <a:pt x="390" y="2137"/>
                    <a:pt x="175" y="1798"/>
                    <a:pt x="175" y="1366"/>
                  </a:cubicBezTo>
                  <a:cubicBezTo>
                    <a:pt x="175" y="689"/>
                    <a:pt x="729" y="124"/>
                    <a:pt x="1376" y="124"/>
                  </a:cubicBezTo>
                  <a:cubicBezTo>
                    <a:pt x="2054" y="124"/>
                    <a:pt x="2619" y="689"/>
                    <a:pt x="2619" y="1366"/>
                  </a:cubicBezTo>
                  <a:lnTo>
                    <a:pt x="2619" y="1459"/>
                  </a:lnTo>
                  <a:cubicBezTo>
                    <a:pt x="2660" y="1459"/>
                    <a:pt x="2660" y="1459"/>
                    <a:pt x="2701" y="1408"/>
                  </a:cubicBezTo>
                  <a:lnTo>
                    <a:pt x="2783" y="1408"/>
                  </a:lnTo>
                  <a:lnTo>
                    <a:pt x="2783" y="1366"/>
                  </a:lnTo>
                  <a:cubicBezTo>
                    <a:pt x="2783" y="596"/>
                    <a:pt x="2146" y="1"/>
                    <a:pt x="137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406;p53">
              <a:extLst>
                <a:ext uri="{FF2B5EF4-FFF2-40B4-BE49-F238E27FC236}">
                  <a16:creationId xmlns:a16="http://schemas.microsoft.com/office/drawing/2014/main" id="{6E6A63CC-00C0-3DBA-2A06-A5054BD5674C}"/>
                </a:ext>
              </a:extLst>
            </p:cNvPr>
            <p:cNvSpPr/>
            <p:nvPr/>
          </p:nvSpPr>
          <p:spPr>
            <a:xfrm>
              <a:off x="3956200" y="1503425"/>
              <a:ext cx="69575" cy="64200"/>
            </a:xfrm>
            <a:custGeom>
              <a:avLst/>
              <a:gdLst/>
              <a:ahLst/>
              <a:cxnLst/>
              <a:rect l="l" t="t" r="r" b="b"/>
              <a:pathLst>
                <a:path w="2783" h="2568" extrusionOk="0">
                  <a:moveTo>
                    <a:pt x="1376" y="0"/>
                  </a:moveTo>
                  <a:cubicBezTo>
                    <a:pt x="647" y="0"/>
                    <a:pt x="0" y="596"/>
                    <a:pt x="0" y="1366"/>
                  </a:cubicBezTo>
                  <a:cubicBezTo>
                    <a:pt x="0" y="1880"/>
                    <a:pt x="308" y="2311"/>
                    <a:pt x="729" y="2568"/>
                  </a:cubicBezTo>
                  <a:lnTo>
                    <a:pt x="729" y="2393"/>
                  </a:lnTo>
                  <a:cubicBezTo>
                    <a:pt x="390" y="2136"/>
                    <a:pt x="175" y="1797"/>
                    <a:pt x="175" y="1366"/>
                  </a:cubicBezTo>
                  <a:cubicBezTo>
                    <a:pt x="175" y="678"/>
                    <a:pt x="729" y="124"/>
                    <a:pt x="1376" y="124"/>
                  </a:cubicBezTo>
                  <a:cubicBezTo>
                    <a:pt x="2054" y="124"/>
                    <a:pt x="2619" y="678"/>
                    <a:pt x="2619" y="1366"/>
                  </a:cubicBezTo>
                  <a:lnTo>
                    <a:pt x="2619" y="1448"/>
                  </a:lnTo>
                  <a:cubicBezTo>
                    <a:pt x="2660" y="1448"/>
                    <a:pt x="2660" y="1448"/>
                    <a:pt x="2701" y="1407"/>
                  </a:cubicBezTo>
                  <a:lnTo>
                    <a:pt x="2783" y="1407"/>
                  </a:lnTo>
                  <a:lnTo>
                    <a:pt x="2783" y="1366"/>
                  </a:lnTo>
                  <a:cubicBezTo>
                    <a:pt x="2783" y="596"/>
                    <a:pt x="2146" y="0"/>
                    <a:pt x="137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407;p53">
              <a:extLst>
                <a:ext uri="{FF2B5EF4-FFF2-40B4-BE49-F238E27FC236}">
                  <a16:creationId xmlns:a16="http://schemas.microsoft.com/office/drawing/2014/main" id="{289F09FA-BFED-828A-13F9-B0B3D1EC8370}"/>
                </a:ext>
              </a:extLst>
            </p:cNvPr>
            <p:cNvSpPr/>
            <p:nvPr/>
          </p:nvSpPr>
          <p:spPr>
            <a:xfrm>
              <a:off x="3956200" y="1598675"/>
              <a:ext cx="69575" cy="64200"/>
            </a:xfrm>
            <a:custGeom>
              <a:avLst/>
              <a:gdLst/>
              <a:ahLst/>
              <a:cxnLst/>
              <a:rect l="l" t="t" r="r" b="b"/>
              <a:pathLst>
                <a:path w="2783" h="2568" extrusionOk="0">
                  <a:moveTo>
                    <a:pt x="1376" y="0"/>
                  </a:moveTo>
                  <a:cubicBezTo>
                    <a:pt x="647" y="0"/>
                    <a:pt x="0" y="596"/>
                    <a:pt x="0" y="1366"/>
                  </a:cubicBezTo>
                  <a:cubicBezTo>
                    <a:pt x="0" y="1879"/>
                    <a:pt x="308" y="2311"/>
                    <a:pt x="729" y="2567"/>
                  </a:cubicBezTo>
                  <a:lnTo>
                    <a:pt x="729" y="2352"/>
                  </a:lnTo>
                  <a:cubicBezTo>
                    <a:pt x="390" y="2136"/>
                    <a:pt x="175" y="1797"/>
                    <a:pt x="175" y="1366"/>
                  </a:cubicBezTo>
                  <a:cubicBezTo>
                    <a:pt x="175" y="678"/>
                    <a:pt x="729" y="123"/>
                    <a:pt x="1376" y="123"/>
                  </a:cubicBezTo>
                  <a:cubicBezTo>
                    <a:pt x="2054" y="123"/>
                    <a:pt x="2619" y="678"/>
                    <a:pt x="2619" y="1366"/>
                  </a:cubicBezTo>
                  <a:lnTo>
                    <a:pt x="2619" y="1448"/>
                  </a:lnTo>
                  <a:cubicBezTo>
                    <a:pt x="2660" y="1448"/>
                    <a:pt x="2660" y="1407"/>
                    <a:pt x="2701" y="1407"/>
                  </a:cubicBezTo>
                  <a:lnTo>
                    <a:pt x="2783" y="1407"/>
                  </a:lnTo>
                  <a:lnTo>
                    <a:pt x="2783" y="1366"/>
                  </a:lnTo>
                  <a:cubicBezTo>
                    <a:pt x="2783" y="596"/>
                    <a:pt x="2146" y="0"/>
                    <a:pt x="137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408;p53">
              <a:extLst>
                <a:ext uri="{FF2B5EF4-FFF2-40B4-BE49-F238E27FC236}">
                  <a16:creationId xmlns:a16="http://schemas.microsoft.com/office/drawing/2014/main" id="{D3D5584A-A6F4-6E0A-D95C-87857AF3214B}"/>
                </a:ext>
              </a:extLst>
            </p:cNvPr>
            <p:cNvSpPr/>
            <p:nvPr/>
          </p:nvSpPr>
          <p:spPr>
            <a:xfrm>
              <a:off x="3956200" y="1692625"/>
              <a:ext cx="69575" cy="65225"/>
            </a:xfrm>
            <a:custGeom>
              <a:avLst/>
              <a:gdLst/>
              <a:ahLst/>
              <a:cxnLst/>
              <a:rect l="l" t="t" r="r" b="b"/>
              <a:pathLst>
                <a:path w="2783" h="2609" extrusionOk="0">
                  <a:moveTo>
                    <a:pt x="1376" y="1"/>
                  </a:moveTo>
                  <a:cubicBezTo>
                    <a:pt x="647" y="1"/>
                    <a:pt x="0" y="647"/>
                    <a:pt x="0" y="1418"/>
                  </a:cubicBezTo>
                  <a:cubicBezTo>
                    <a:pt x="0" y="1931"/>
                    <a:pt x="308" y="2352"/>
                    <a:pt x="729" y="2609"/>
                  </a:cubicBezTo>
                  <a:lnTo>
                    <a:pt x="729" y="2403"/>
                  </a:lnTo>
                  <a:cubicBezTo>
                    <a:pt x="390" y="2188"/>
                    <a:pt x="175" y="1839"/>
                    <a:pt x="175" y="1418"/>
                  </a:cubicBezTo>
                  <a:cubicBezTo>
                    <a:pt x="175" y="730"/>
                    <a:pt x="729" y="175"/>
                    <a:pt x="1376" y="175"/>
                  </a:cubicBezTo>
                  <a:cubicBezTo>
                    <a:pt x="2054" y="175"/>
                    <a:pt x="2619" y="730"/>
                    <a:pt x="2619" y="1418"/>
                  </a:cubicBezTo>
                  <a:lnTo>
                    <a:pt x="2619" y="1500"/>
                  </a:lnTo>
                  <a:cubicBezTo>
                    <a:pt x="2660" y="1459"/>
                    <a:pt x="2660" y="1459"/>
                    <a:pt x="2701" y="1459"/>
                  </a:cubicBezTo>
                  <a:lnTo>
                    <a:pt x="2783" y="1459"/>
                  </a:lnTo>
                  <a:lnTo>
                    <a:pt x="2783" y="1418"/>
                  </a:lnTo>
                  <a:cubicBezTo>
                    <a:pt x="2783" y="647"/>
                    <a:pt x="2146" y="1"/>
                    <a:pt x="137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409;p53">
              <a:extLst>
                <a:ext uri="{FF2B5EF4-FFF2-40B4-BE49-F238E27FC236}">
                  <a16:creationId xmlns:a16="http://schemas.microsoft.com/office/drawing/2014/main" id="{CAF9AA4A-4E56-2F49-D611-02B9C907CDC3}"/>
                </a:ext>
              </a:extLst>
            </p:cNvPr>
            <p:cNvSpPr/>
            <p:nvPr/>
          </p:nvSpPr>
          <p:spPr>
            <a:xfrm>
              <a:off x="3956200" y="1780425"/>
              <a:ext cx="69575" cy="65225"/>
            </a:xfrm>
            <a:custGeom>
              <a:avLst/>
              <a:gdLst/>
              <a:ahLst/>
              <a:cxnLst/>
              <a:rect l="l" t="t" r="r" b="b"/>
              <a:pathLst>
                <a:path w="2783" h="2609" extrusionOk="0">
                  <a:moveTo>
                    <a:pt x="1376" y="0"/>
                  </a:moveTo>
                  <a:cubicBezTo>
                    <a:pt x="647" y="0"/>
                    <a:pt x="0" y="637"/>
                    <a:pt x="0" y="1407"/>
                  </a:cubicBezTo>
                  <a:cubicBezTo>
                    <a:pt x="0" y="1921"/>
                    <a:pt x="308" y="2352"/>
                    <a:pt x="729" y="2609"/>
                  </a:cubicBezTo>
                  <a:lnTo>
                    <a:pt x="729" y="2393"/>
                  </a:lnTo>
                  <a:cubicBezTo>
                    <a:pt x="390" y="2177"/>
                    <a:pt x="175" y="1797"/>
                    <a:pt x="175" y="1407"/>
                  </a:cubicBezTo>
                  <a:cubicBezTo>
                    <a:pt x="175" y="730"/>
                    <a:pt x="729" y="175"/>
                    <a:pt x="1376" y="175"/>
                  </a:cubicBezTo>
                  <a:cubicBezTo>
                    <a:pt x="2054" y="175"/>
                    <a:pt x="2619" y="730"/>
                    <a:pt x="2619" y="1407"/>
                  </a:cubicBezTo>
                  <a:lnTo>
                    <a:pt x="2619" y="1459"/>
                  </a:lnTo>
                  <a:lnTo>
                    <a:pt x="2783" y="1459"/>
                  </a:lnTo>
                  <a:lnTo>
                    <a:pt x="2783" y="1407"/>
                  </a:lnTo>
                  <a:cubicBezTo>
                    <a:pt x="2783" y="637"/>
                    <a:pt x="2146" y="0"/>
                    <a:pt x="137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410;p53">
              <a:extLst>
                <a:ext uri="{FF2B5EF4-FFF2-40B4-BE49-F238E27FC236}">
                  <a16:creationId xmlns:a16="http://schemas.microsoft.com/office/drawing/2014/main" id="{E8B7ED98-61A1-2AC5-863C-510D13B472A5}"/>
                </a:ext>
              </a:extLst>
            </p:cNvPr>
            <p:cNvSpPr/>
            <p:nvPr/>
          </p:nvSpPr>
          <p:spPr>
            <a:xfrm>
              <a:off x="4211875" y="1344000"/>
              <a:ext cx="337100" cy="637725"/>
            </a:xfrm>
            <a:custGeom>
              <a:avLst/>
              <a:gdLst/>
              <a:ahLst/>
              <a:cxnLst/>
              <a:rect l="l" t="t" r="r" b="b"/>
              <a:pathLst>
                <a:path w="13484" h="25509" extrusionOk="0">
                  <a:moveTo>
                    <a:pt x="1" y="1"/>
                  </a:moveTo>
                  <a:lnTo>
                    <a:pt x="42" y="6377"/>
                  </a:lnTo>
                  <a:lnTo>
                    <a:pt x="9027" y="25282"/>
                  </a:lnTo>
                  <a:lnTo>
                    <a:pt x="9120" y="25457"/>
                  </a:lnTo>
                  <a:cubicBezTo>
                    <a:pt x="9120" y="25457"/>
                    <a:pt x="9429" y="25509"/>
                    <a:pt x="9884" y="25509"/>
                  </a:cubicBezTo>
                  <a:cubicBezTo>
                    <a:pt x="11085" y="25509"/>
                    <a:pt x="13298" y="25147"/>
                    <a:pt x="13484" y="22510"/>
                  </a:cubicBezTo>
                  <a:lnTo>
                    <a:pt x="13484" y="22458"/>
                  </a:lnTo>
                  <a:lnTo>
                    <a:pt x="4879" y="3769"/>
                  </a:lnTo>
                  <a:lnTo>
                    <a:pt x="4837" y="3769"/>
                  </a:lnTo>
                  <a:lnTo>
                    <a:pt x="1" y="1"/>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411;p53">
              <a:extLst>
                <a:ext uri="{FF2B5EF4-FFF2-40B4-BE49-F238E27FC236}">
                  <a16:creationId xmlns:a16="http://schemas.microsoft.com/office/drawing/2014/main" id="{08088C56-7CB6-62E5-EEC0-E4C17ADAA816}"/>
                </a:ext>
              </a:extLst>
            </p:cNvPr>
            <p:cNvSpPr/>
            <p:nvPr/>
          </p:nvSpPr>
          <p:spPr>
            <a:xfrm>
              <a:off x="4211875" y="1344000"/>
              <a:ext cx="120950" cy="159450"/>
            </a:xfrm>
            <a:custGeom>
              <a:avLst/>
              <a:gdLst/>
              <a:ahLst/>
              <a:cxnLst/>
              <a:rect l="l" t="t" r="r" b="b"/>
              <a:pathLst>
                <a:path w="4838" h="6378" extrusionOk="0">
                  <a:moveTo>
                    <a:pt x="1" y="1"/>
                  </a:moveTo>
                  <a:lnTo>
                    <a:pt x="42" y="2742"/>
                  </a:lnTo>
                  <a:lnTo>
                    <a:pt x="42" y="6377"/>
                  </a:lnTo>
                  <a:lnTo>
                    <a:pt x="771" y="5135"/>
                  </a:lnTo>
                  <a:lnTo>
                    <a:pt x="2702" y="5515"/>
                  </a:lnTo>
                  <a:lnTo>
                    <a:pt x="3513" y="3512"/>
                  </a:lnTo>
                  <a:lnTo>
                    <a:pt x="4837" y="3769"/>
                  </a:lnTo>
                  <a:lnTo>
                    <a:pt x="2055" y="1582"/>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412;p53">
              <a:extLst>
                <a:ext uri="{FF2B5EF4-FFF2-40B4-BE49-F238E27FC236}">
                  <a16:creationId xmlns:a16="http://schemas.microsoft.com/office/drawing/2014/main" id="{DC2E6D64-7458-0184-3B33-79F949706CFC}"/>
                </a:ext>
              </a:extLst>
            </p:cNvPr>
            <p:cNvSpPr/>
            <p:nvPr/>
          </p:nvSpPr>
          <p:spPr>
            <a:xfrm>
              <a:off x="4211875" y="1344000"/>
              <a:ext cx="51375" cy="68575"/>
            </a:xfrm>
            <a:custGeom>
              <a:avLst/>
              <a:gdLst/>
              <a:ahLst/>
              <a:cxnLst/>
              <a:rect l="l" t="t" r="r" b="b"/>
              <a:pathLst>
                <a:path w="2055" h="2743" extrusionOk="0">
                  <a:moveTo>
                    <a:pt x="1" y="1"/>
                  </a:moveTo>
                  <a:lnTo>
                    <a:pt x="42" y="2742"/>
                  </a:lnTo>
                  <a:cubicBezTo>
                    <a:pt x="771" y="2691"/>
                    <a:pt x="1582" y="2229"/>
                    <a:pt x="1972" y="1757"/>
                  </a:cubicBezTo>
                  <a:cubicBezTo>
                    <a:pt x="2014" y="1715"/>
                    <a:pt x="2055" y="1623"/>
                    <a:pt x="2055" y="1582"/>
                  </a:cubicBezTo>
                  <a:lnTo>
                    <a:pt x="1"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413;p53">
              <a:extLst>
                <a:ext uri="{FF2B5EF4-FFF2-40B4-BE49-F238E27FC236}">
                  <a16:creationId xmlns:a16="http://schemas.microsoft.com/office/drawing/2014/main" id="{7F3FDE86-B156-0BAC-846C-78C2F95EB82F}"/>
                </a:ext>
              </a:extLst>
            </p:cNvPr>
            <p:cNvSpPr/>
            <p:nvPr/>
          </p:nvSpPr>
          <p:spPr>
            <a:xfrm>
              <a:off x="4230100" y="1470875"/>
              <a:ext cx="223650" cy="480800"/>
            </a:xfrm>
            <a:custGeom>
              <a:avLst/>
              <a:gdLst/>
              <a:ahLst/>
              <a:cxnLst/>
              <a:rect l="l" t="t" r="r" b="b"/>
              <a:pathLst>
                <a:path w="8946" h="19232" extrusionOk="0">
                  <a:moveTo>
                    <a:pt x="53" y="1"/>
                  </a:moveTo>
                  <a:cubicBezTo>
                    <a:pt x="47" y="1"/>
                    <a:pt x="42" y="5"/>
                    <a:pt x="42" y="19"/>
                  </a:cubicBezTo>
                  <a:cubicBezTo>
                    <a:pt x="1" y="19"/>
                    <a:pt x="1" y="19"/>
                    <a:pt x="1" y="60"/>
                  </a:cubicBezTo>
                  <a:lnTo>
                    <a:pt x="8863" y="19180"/>
                  </a:lnTo>
                  <a:lnTo>
                    <a:pt x="8904" y="19232"/>
                  </a:lnTo>
                  <a:cubicBezTo>
                    <a:pt x="8945" y="19180"/>
                    <a:pt x="8945" y="19180"/>
                    <a:pt x="8945" y="19139"/>
                  </a:cubicBezTo>
                  <a:lnTo>
                    <a:pt x="83" y="19"/>
                  </a:lnTo>
                  <a:cubicBezTo>
                    <a:pt x="83" y="19"/>
                    <a:pt x="65" y="1"/>
                    <a:pt x="5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414;p53">
              <a:extLst>
                <a:ext uri="{FF2B5EF4-FFF2-40B4-BE49-F238E27FC236}">
                  <a16:creationId xmlns:a16="http://schemas.microsoft.com/office/drawing/2014/main" id="{7B975A1F-5DA2-7EC6-581F-D72C89AC2402}"/>
                </a:ext>
              </a:extLst>
            </p:cNvPr>
            <p:cNvSpPr/>
            <p:nvPr/>
          </p:nvSpPr>
          <p:spPr>
            <a:xfrm>
              <a:off x="4278375" y="1480825"/>
              <a:ext cx="208475" cy="443900"/>
            </a:xfrm>
            <a:custGeom>
              <a:avLst/>
              <a:gdLst/>
              <a:ahLst/>
              <a:cxnLst/>
              <a:rect l="l" t="t" r="r" b="b"/>
              <a:pathLst>
                <a:path w="8339" h="17756" extrusionOk="0">
                  <a:moveTo>
                    <a:pt x="42" y="1"/>
                  </a:moveTo>
                  <a:cubicBezTo>
                    <a:pt x="0" y="1"/>
                    <a:pt x="0" y="42"/>
                    <a:pt x="0" y="42"/>
                  </a:cubicBezTo>
                  <a:lnTo>
                    <a:pt x="8257" y="17755"/>
                  </a:lnTo>
                  <a:lnTo>
                    <a:pt x="8298" y="17755"/>
                  </a:lnTo>
                  <a:cubicBezTo>
                    <a:pt x="8298" y="17755"/>
                    <a:pt x="8339" y="17714"/>
                    <a:pt x="8298" y="17714"/>
                  </a:cubicBezTo>
                  <a:lnTo>
                    <a:pt x="83"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415;p53">
              <a:extLst>
                <a:ext uri="{FF2B5EF4-FFF2-40B4-BE49-F238E27FC236}">
                  <a16:creationId xmlns:a16="http://schemas.microsoft.com/office/drawing/2014/main" id="{ABF4A1D9-CD40-92A2-4F6A-FE3F958E9FBD}"/>
                </a:ext>
              </a:extLst>
            </p:cNvPr>
            <p:cNvSpPr/>
            <p:nvPr/>
          </p:nvSpPr>
          <p:spPr>
            <a:xfrm>
              <a:off x="4299675" y="1431800"/>
              <a:ext cx="223625" cy="478025"/>
            </a:xfrm>
            <a:custGeom>
              <a:avLst/>
              <a:gdLst/>
              <a:ahLst/>
              <a:cxnLst/>
              <a:rect l="l" t="t" r="r" b="b"/>
              <a:pathLst>
                <a:path w="8945" h="19121" extrusionOk="0">
                  <a:moveTo>
                    <a:pt x="42" y="0"/>
                  </a:moveTo>
                  <a:cubicBezTo>
                    <a:pt x="1" y="42"/>
                    <a:pt x="1" y="42"/>
                    <a:pt x="1" y="83"/>
                  </a:cubicBezTo>
                  <a:lnTo>
                    <a:pt x="8852" y="19121"/>
                  </a:lnTo>
                  <a:lnTo>
                    <a:pt x="8945" y="19121"/>
                  </a:lnTo>
                  <a:lnTo>
                    <a:pt x="8945" y="19080"/>
                  </a:lnTo>
                  <a:lnTo>
                    <a:pt x="83" y="42"/>
                  </a:lnTo>
                  <a:cubicBezTo>
                    <a:pt x="83" y="0"/>
                    <a:pt x="42" y="0"/>
                    <a:pt x="42"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416;p53">
              <a:extLst>
                <a:ext uri="{FF2B5EF4-FFF2-40B4-BE49-F238E27FC236}">
                  <a16:creationId xmlns:a16="http://schemas.microsoft.com/office/drawing/2014/main" id="{C2DCDA68-80E5-C437-618B-B22DAABF6A3B}"/>
                </a:ext>
              </a:extLst>
            </p:cNvPr>
            <p:cNvSpPr/>
            <p:nvPr/>
          </p:nvSpPr>
          <p:spPr>
            <a:xfrm>
              <a:off x="4437550" y="1905450"/>
              <a:ext cx="111425" cy="76275"/>
            </a:xfrm>
            <a:custGeom>
              <a:avLst/>
              <a:gdLst/>
              <a:ahLst/>
              <a:cxnLst/>
              <a:rect l="l" t="t" r="r" b="b"/>
              <a:pathLst>
                <a:path w="4457" h="3051" extrusionOk="0">
                  <a:moveTo>
                    <a:pt x="4457" y="0"/>
                  </a:moveTo>
                  <a:cubicBezTo>
                    <a:pt x="4323" y="0"/>
                    <a:pt x="4241" y="52"/>
                    <a:pt x="4108" y="52"/>
                  </a:cubicBezTo>
                  <a:cubicBezTo>
                    <a:pt x="3255" y="216"/>
                    <a:pt x="2403" y="432"/>
                    <a:pt x="1674" y="904"/>
                  </a:cubicBezTo>
                  <a:cubicBezTo>
                    <a:pt x="945" y="1376"/>
                    <a:pt x="308" y="2013"/>
                    <a:pt x="0" y="2824"/>
                  </a:cubicBezTo>
                  <a:lnTo>
                    <a:pt x="93" y="2999"/>
                  </a:lnTo>
                  <a:cubicBezTo>
                    <a:pt x="93" y="2999"/>
                    <a:pt x="402" y="3051"/>
                    <a:pt x="857" y="3051"/>
                  </a:cubicBezTo>
                  <a:cubicBezTo>
                    <a:pt x="2058" y="3051"/>
                    <a:pt x="4271" y="2689"/>
                    <a:pt x="4457" y="52"/>
                  </a:cubicBezTo>
                  <a:lnTo>
                    <a:pt x="445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417;p53">
              <a:extLst>
                <a:ext uri="{FF2B5EF4-FFF2-40B4-BE49-F238E27FC236}">
                  <a16:creationId xmlns:a16="http://schemas.microsoft.com/office/drawing/2014/main" id="{D4639E2A-6ED6-7DEE-F8C9-AA9A5D26CFA1}"/>
                </a:ext>
              </a:extLst>
            </p:cNvPr>
            <p:cNvSpPr/>
            <p:nvPr/>
          </p:nvSpPr>
          <p:spPr>
            <a:xfrm>
              <a:off x="4469625" y="1932400"/>
              <a:ext cx="55750" cy="36225"/>
            </a:xfrm>
            <a:custGeom>
              <a:avLst/>
              <a:gdLst/>
              <a:ahLst/>
              <a:cxnLst/>
              <a:rect l="l" t="t" r="r" b="b"/>
              <a:pathLst>
                <a:path w="2230" h="1449" extrusionOk="0">
                  <a:moveTo>
                    <a:pt x="2054" y="1"/>
                  </a:moveTo>
                  <a:cubicBezTo>
                    <a:pt x="1633" y="83"/>
                    <a:pt x="1202" y="206"/>
                    <a:pt x="822" y="422"/>
                  </a:cubicBezTo>
                  <a:cubicBezTo>
                    <a:pt x="473" y="637"/>
                    <a:pt x="134" y="976"/>
                    <a:pt x="1" y="1366"/>
                  </a:cubicBezTo>
                  <a:lnTo>
                    <a:pt x="52" y="1448"/>
                  </a:lnTo>
                  <a:cubicBezTo>
                    <a:pt x="52" y="1448"/>
                    <a:pt x="56" y="1449"/>
                    <a:pt x="64" y="1449"/>
                  </a:cubicBezTo>
                  <a:cubicBezTo>
                    <a:pt x="211" y="1449"/>
                    <a:pt x="1626" y="1412"/>
                    <a:pt x="2229"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418;p53">
              <a:extLst>
                <a:ext uri="{FF2B5EF4-FFF2-40B4-BE49-F238E27FC236}">
                  <a16:creationId xmlns:a16="http://schemas.microsoft.com/office/drawing/2014/main" id="{192A2BB3-94F5-1067-A0FA-8C776AF3C3FB}"/>
                </a:ext>
              </a:extLst>
            </p:cNvPr>
            <p:cNvSpPr/>
            <p:nvPr/>
          </p:nvSpPr>
          <p:spPr>
            <a:xfrm>
              <a:off x="4377725" y="1259550"/>
              <a:ext cx="382025" cy="214900"/>
            </a:xfrm>
            <a:custGeom>
              <a:avLst/>
              <a:gdLst/>
              <a:ahLst/>
              <a:cxnLst/>
              <a:rect l="l" t="t" r="r" b="b"/>
              <a:pathLst>
                <a:path w="15281" h="8596" extrusionOk="0">
                  <a:moveTo>
                    <a:pt x="1500" y="0"/>
                  </a:moveTo>
                  <a:cubicBezTo>
                    <a:pt x="688" y="0"/>
                    <a:pt x="0" y="637"/>
                    <a:pt x="0" y="1448"/>
                  </a:cubicBezTo>
                  <a:lnTo>
                    <a:pt x="0" y="7147"/>
                  </a:lnTo>
                  <a:cubicBezTo>
                    <a:pt x="0" y="7958"/>
                    <a:pt x="688" y="8595"/>
                    <a:pt x="1500" y="8595"/>
                  </a:cubicBezTo>
                  <a:lnTo>
                    <a:pt x="13781" y="8595"/>
                  </a:lnTo>
                  <a:cubicBezTo>
                    <a:pt x="14592" y="8595"/>
                    <a:pt x="15280" y="7958"/>
                    <a:pt x="15280" y="7147"/>
                  </a:cubicBezTo>
                  <a:lnTo>
                    <a:pt x="15280" y="1448"/>
                  </a:lnTo>
                  <a:cubicBezTo>
                    <a:pt x="15280" y="637"/>
                    <a:pt x="14592" y="0"/>
                    <a:pt x="13781"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419;p53">
              <a:extLst>
                <a:ext uri="{FF2B5EF4-FFF2-40B4-BE49-F238E27FC236}">
                  <a16:creationId xmlns:a16="http://schemas.microsoft.com/office/drawing/2014/main" id="{AA6AE6D4-5CB9-26EC-8361-C5FF7572EC34}"/>
                </a:ext>
              </a:extLst>
            </p:cNvPr>
            <p:cNvSpPr/>
            <p:nvPr/>
          </p:nvSpPr>
          <p:spPr>
            <a:xfrm>
              <a:off x="4429075" y="1458500"/>
              <a:ext cx="91925" cy="58800"/>
            </a:xfrm>
            <a:custGeom>
              <a:avLst/>
              <a:gdLst/>
              <a:ahLst/>
              <a:cxnLst/>
              <a:rect l="l" t="t" r="r" b="b"/>
              <a:pathLst>
                <a:path w="3677" h="2352" extrusionOk="0">
                  <a:moveTo>
                    <a:pt x="1756" y="0"/>
                  </a:moveTo>
                  <a:lnTo>
                    <a:pt x="0" y="2352"/>
                  </a:lnTo>
                  <a:lnTo>
                    <a:pt x="3676" y="298"/>
                  </a:lnTo>
                  <a:lnTo>
                    <a:pt x="1756"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420;p53">
              <a:extLst>
                <a:ext uri="{FF2B5EF4-FFF2-40B4-BE49-F238E27FC236}">
                  <a16:creationId xmlns:a16="http://schemas.microsoft.com/office/drawing/2014/main" id="{0BA489D3-1E4E-0782-1809-0C6428F2058F}"/>
                </a:ext>
              </a:extLst>
            </p:cNvPr>
            <p:cNvSpPr/>
            <p:nvPr/>
          </p:nvSpPr>
          <p:spPr>
            <a:xfrm>
              <a:off x="4094300" y="1445650"/>
              <a:ext cx="159450" cy="159450"/>
            </a:xfrm>
            <a:custGeom>
              <a:avLst/>
              <a:gdLst/>
              <a:ahLst/>
              <a:cxnLst/>
              <a:rect l="l" t="t" r="r" b="b"/>
              <a:pathLst>
                <a:path w="6378" h="6378" extrusionOk="0">
                  <a:moveTo>
                    <a:pt x="3163" y="1"/>
                  </a:moveTo>
                  <a:cubicBezTo>
                    <a:pt x="1408" y="1"/>
                    <a:pt x="1" y="1408"/>
                    <a:pt x="1" y="3164"/>
                  </a:cubicBezTo>
                  <a:cubicBezTo>
                    <a:pt x="1" y="4961"/>
                    <a:pt x="1408" y="6378"/>
                    <a:pt x="3163" y="6378"/>
                  </a:cubicBezTo>
                  <a:cubicBezTo>
                    <a:pt x="4919" y="6378"/>
                    <a:pt x="6378" y="4961"/>
                    <a:pt x="6378" y="3164"/>
                  </a:cubicBezTo>
                  <a:cubicBezTo>
                    <a:pt x="6378" y="1408"/>
                    <a:pt x="4919" y="1"/>
                    <a:pt x="3163"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421;p53">
              <a:extLst>
                <a:ext uri="{FF2B5EF4-FFF2-40B4-BE49-F238E27FC236}">
                  <a16:creationId xmlns:a16="http://schemas.microsoft.com/office/drawing/2014/main" id="{5F58078D-9B63-B97C-B312-37D98C11C0A7}"/>
                </a:ext>
              </a:extLst>
            </p:cNvPr>
            <p:cNvSpPr/>
            <p:nvPr/>
          </p:nvSpPr>
          <p:spPr>
            <a:xfrm>
              <a:off x="4131775" y="1095750"/>
              <a:ext cx="160475" cy="159450"/>
            </a:xfrm>
            <a:custGeom>
              <a:avLst/>
              <a:gdLst/>
              <a:ahLst/>
              <a:cxnLst/>
              <a:rect l="l" t="t" r="r" b="b"/>
              <a:pathLst>
                <a:path w="6419" h="6378" extrusionOk="0">
                  <a:moveTo>
                    <a:pt x="3205" y="1"/>
                  </a:moveTo>
                  <a:cubicBezTo>
                    <a:pt x="1449" y="1"/>
                    <a:pt x="1" y="1459"/>
                    <a:pt x="1" y="3215"/>
                  </a:cubicBezTo>
                  <a:cubicBezTo>
                    <a:pt x="1" y="4971"/>
                    <a:pt x="1449" y="6378"/>
                    <a:pt x="3205" y="6378"/>
                  </a:cubicBezTo>
                  <a:cubicBezTo>
                    <a:pt x="4961" y="6378"/>
                    <a:pt x="6419" y="4971"/>
                    <a:pt x="6419" y="3215"/>
                  </a:cubicBezTo>
                  <a:cubicBezTo>
                    <a:pt x="6419" y="1459"/>
                    <a:pt x="4961" y="1"/>
                    <a:pt x="3205"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422;p53">
              <a:extLst>
                <a:ext uri="{FF2B5EF4-FFF2-40B4-BE49-F238E27FC236}">
                  <a16:creationId xmlns:a16="http://schemas.microsoft.com/office/drawing/2014/main" id="{7F0A88EC-5EB6-6DCF-D765-0250A69E909A}"/>
                </a:ext>
              </a:extLst>
            </p:cNvPr>
            <p:cNvSpPr/>
            <p:nvPr/>
          </p:nvSpPr>
          <p:spPr>
            <a:xfrm>
              <a:off x="4445250" y="1540900"/>
              <a:ext cx="160475" cy="159200"/>
            </a:xfrm>
            <a:custGeom>
              <a:avLst/>
              <a:gdLst/>
              <a:ahLst/>
              <a:cxnLst/>
              <a:rect l="l" t="t" r="r" b="b"/>
              <a:pathLst>
                <a:path w="6419" h="6368" extrusionOk="0">
                  <a:moveTo>
                    <a:pt x="3204" y="1"/>
                  </a:moveTo>
                  <a:cubicBezTo>
                    <a:pt x="1448" y="1"/>
                    <a:pt x="0" y="1449"/>
                    <a:pt x="0" y="3205"/>
                  </a:cubicBezTo>
                  <a:cubicBezTo>
                    <a:pt x="0" y="4961"/>
                    <a:pt x="1448" y="6367"/>
                    <a:pt x="3204" y="6367"/>
                  </a:cubicBezTo>
                  <a:cubicBezTo>
                    <a:pt x="4960" y="6367"/>
                    <a:pt x="6418" y="4961"/>
                    <a:pt x="6418" y="3205"/>
                  </a:cubicBezTo>
                  <a:cubicBezTo>
                    <a:pt x="6418" y="1449"/>
                    <a:pt x="4960" y="1"/>
                    <a:pt x="3204"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423;p53">
              <a:extLst>
                <a:ext uri="{FF2B5EF4-FFF2-40B4-BE49-F238E27FC236}">
                  <a16:creationId xmlns:a16="http://schemas.microsoft.com/office/drawing/2014/main" id="{80B3E2A2-8A25-72FD-BA2C-21C14022AEA1}"/>
                </a:ext>
              </a:extLst>
            </p:cNvPr>
            <p:cNvSpPr/>
            <p:nvPr/>
          </p:nvSpPr>
          <p:spPr>
            <a:xfrm>
              <a:off x="4334850" y="1100125"/>
              <a:ext cx="136100" cy="142250"/>
            </a:xfrm>
            <a:custGeom>
              <a:avLst/>
              <a:gdLst/>
              <a:ahLst/>
              <a:cxnLst/>
              <a:rect l="l" t="t" r="r" b="b"/>
              <a:pathLst>
                <a:path w="5444" h="5690" extrusionOk="0">
                  <a:moveTo>
                    <a:pt x="1" y="0"/>
                  </a:moveTo>
                  <a:lnTo>
                    <a:pt x="1" y="5689"/>
                  </a:lnTo>
                  <a:lnTo>
                    <a:pt x="5443" y="3810"/>
                  </a:lnTo>
                  <a:lnTo>
                    <a:pt x="1" y="0"/>
                  </a:ln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424;p53">
              <a:extLst>
                <a:ext uri="{FF2B5EF4-FFF2-40B4-BE49-F238E27FC236}">
                  <a16:creationId xmlns:a16="http://schemas.microsoft.com/office/drawing/2014/main" id="{870EF73D-505E-7930-5322-BE062A4F4414}"/>
                </a:ext>
              </a:extLst>
            </p:cNvPr>
            <p:cNvSpPr/>
            <p:nvPr/>
          </p:nvSpPr>
          <p:spPr>
            <a:xfrm>
              <a:off x="4086850" y="1760150"/>
              <a:ext cx="135850" cy="157125"/>
            </a:xfrm>
            <a:custGeom>
              <a:avLst/>
              <a:gdLst/>
              <a:ahLst/>
              <a:cxnLst/>
              <a:rect l="l" t="t" r="r" b="b"/>
              <a:pathLst>
                <a:path w="5434" h="6285" extrusionOk="0">
                  <a:moveTo>
                    <a:pt x="2096" y="0"/>
                  </a:moveTo>
                  <a:lnTo>
                    <a:pt x="1" y="6285"/>
                  </a:lnTo>
                  <a:lnTo>
                    <a:pt x="5433" y="4662"/>
                  </a:lnTo>
                  <a:lnTo>
                    <a:pt x="2096"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425;p53">
              <a:extLst>
                <a:ext uri="{FF2B5EF4-FFF2-40B4-BE49-F238E27FC236}">
                  <a16:creationId xmlns:a16="http://schemas.microsoft.com/office/drawing/2014/main" id="{3EC1656C-BBF7-D2CA-9E29-250454A6A01C}"/>
                </a:ext>
              </a:extLst>
            </p:cNvPr>
            <p:cNvSpPr/>
            <p:nvPr/>
          </p:nvSpPr>
          <p:spPr>
            <a:xfrm>
              <a:off x="4555375" y="1435900"/>
              <a:ext cx="80125" cy="79350"/>
            </a:xfrm>
            <a:custGeom>
              <a:avLst/>
              <a:gdLst/>
              <a:ahLst/>
              <a:cxnLst/>
              <a:rect l="l" t="t" r="r" b="b"/>
              <a:pathLst>
                <a:path w="3205" h="3174" extrusionOk="0">
                  <a:moveTo>
                    <a:pt x="1582" y="175"/>
                  </a:moveTo>
                  <a:cubicBezTo>
                    <a:pt x="2393" y="175"/>
                    <a:pt x="3040" y="771"/>
                    <a:pt x="3040" y="1582"/>
                  </a:cubicBezTo>
                  <a:cubicBezTo>
                    <a:pt x="3040" y="2352"/>
                    <a:pt x="2393" y="2999"/>
                    <a:pt x="1582" y="2999"/>
                  </a:cubicBezTo>
                  <a:cubicBezTo>
                    <a:pt x="812" y="2999"/>
                    <a:pt x="165" y="2352"/>
                    <a:pt x="165" y="1582"/>
                  </a:cubicBezTo>
                  <a:cubicBezTo>
                    <a:pt x="165" y="771"/>
                    <a:pt x="812" y="175"/>
                    <a:pt x="1582" y="175"/>
                  </a:cubicBezTo>
                  <a:close/>
                  <a:moveTo>
                    <a:pt x="1582" y="1"/>
                  </a:moveTo>
                  <a:cubicBezTo>
                    <a:pt x="730" y="1"/>
                    <a:pt x="0" y="689"/>
                    <a:pt x="0" y="1582"/>
                  </a:cubicBezTo>
                  <a:cubicBezTo>
                    <a:pt x="0" y="2445"/>
                    <a:pt x="730" y="3174"/>
                    <a:pt x="1582" y="3174"/>
                  </a:cubicBezTo>
                  <a:cubicBezTo>
                    <a:pt x="2475" y="3174"/>
                    <a:pt x="3204" y="2445"/>
                    <a:pt x="3204" y="1582"/>
                  </a:cubicBezTo>
                  <a:cubicBezTo>
                    <a:pt x="3204" y="689"/>
                    <a:pt x="2475" y="1"/>
                    <a:pt x="1582"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426;p53">
              <a:extLst>
                <a:ext uri="{FF2B5EF4-FFF2-40B4-BE49-F238E27FC236}">
                  <a16:creationId xmlns:a16="http://schemas.microsoft.com/office/drawing/2014/main" id="{A8F0D739-6531-7802-6BA4-A742EA18E53E}"/>
                </a:ext>
              </a:extLst>
            </p:cNvPr>
            <p:cNvSpPr/>
            <p:nvPr/>
          </p:nvSpPr>
          <p:spPr>
            <a:xfrm>
              <a:off x="4304050" y="1176100"/>
              <a:ext cx="80125" cy="79100"/>
            </a:xfrm>
            <a:custGeom>
              <a:avLst/>
              <a:gdLst/>
              <a:ahLst/>
              <a:cxnLst/>
              <a:rect l="l" t="t" r="r" b="b"/>
              <a:pathLst>
                <a:path w="3205" h="3164" extrusionOk="0">
                  <a:moveTo>
                    <a:pt x="1582" y="165"/>
                  </a:moveTo>
                  <a:cubicBezTo>
                    <a:pt x="2393" y="165"/>
                    <a:pt x="3030" y="812"/>
                    <a:pt x="3030" y="1582"/>
                  </a:cubicBezTo>
                  <a:cubicBezTo>
                    <a:pt x="3030" y="2352"/>
                    <a:pt x="2393" y="2989"/>
                    <a:pt x="1582" y="2989"/>
                  </a:cubicBezTo>
                  <a:cubicBezTo>
                    <a:pt x="812" y="2989"/>
                    <a:pt x="165" y="2352"/>
                    <a:pt x="165" y="1582"/>
                  </a:cubicBezTo>
                  <a:cubicBezTo>
                    <a:pt x="165" y="812"/>
                    <a:pt x="812" y="165"/>
                    <a:pt x="1582" y="165"/>
                  </a:cubicBezTo>
                  <a:close/>
                  <a:moveTo>
                    <a:pt x="1582" y="1"/>
                  </a:moveTo>
                  <a:cubicBezTo>
                    <a:pt x="719" y="1"/>
                    <a:pt x="0" y="679"/>
                    <a:pt x="0" y="1582"/>
                  </a:cubicBezTo>
                  <a:cubicBezTo>
                    <a:pt x="0" y="2476"/>
                    <a:pt x="719" y="3164"/>
                    <a:pt x="1582" y="3164"/>
                  </a:cubicBezTo>
                  <a:cubicBezTo>
                    <a:pt x="2475" y="3164"/>
                    <a:pt x="3204" y="2476"/>
                    <a:pt x="3204" y="1582"/>
                  </a:cubicBezTo>
                  <a:cubicBezTo>
                    <a:pt x="3204" y="679"/>
                    <a:pt x="2475" y="1"/>
                    <a:pt x="1582"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427;p53">
              <a:extLst>
                <a:ext uri="{FF2B5EF4-FFF2-40B4-BE49-F238E27FC236}">
                  <a16:creationId xmlns:a16="http://schemas.microsoft.com/office/drawing/2014/main" id="{15EAB80B-F114-41A8-661D-14857920D303}"/>
                </a:ext>
              </a:extLst>
            </p:cNvPr>
            <p:cNvSpPr/>
            <p:nvPr/>
          </p:nvSpPr>
          <p:spPr>
            <a:xfrm rot="-161529">
              <a:off x="4493574" y="1576183"/>
              <a:ext cx="58399" cy="89654"/>
            </a:xfrm>
            <a:custGeom>
              <a:avLst/>
              <a:gdLst/>
              <a:ahLst/>
              <a:cxnLst/>
              <a:rect l="l" t="t" r="r" b="b"/>
              <a:pathLst>
                <a:path w="1541" h="2367" extrusionOk="0">
                  <a:moveTo>
                    <a:pt x="867" y="1"/>
                  </a:moveTo>
                  <a:cubicBezTo>
                    <a:pt x="427" y="1"/>
                    <a:pt x="81" y="375"/>
                    <a:pt x="42" y="815"/>
                  </a:cubicBezTo>
                  <a:lnTo>
                    <a:pt x="1" y="1462"/>
                  </a:lnTo>
                  <a:cubicBezTo>
                    <a:pt x="1" y="1893"/>
                    <a:pt x="298" y="2314"/>
                    <a:pt x="771" y="2355"/>
                  </a:cubicBezTo>
                  <a:cubicBezTo>
                    <a:pt x="809" y="2363"/>
                    <a:pt x="845" y="2366"/>
                    <a:pt x="881" y="2366"/>
                  </a:cubicBezTo>
                  <a:cubicBezTo>
                    <a:pt x="1087" y="2366"/>
                    <a:pt x="1259" y="2247"/>
                    <a:pt x="1408" y="2099"/>
                  </a:cubicBezTo>
                  <a:cubicBezTo>
                    <a:pt x="1449" y="2099"/>
                    <a:pt x="1449" y="2057"/>
                    <a:pt x="1449" y="2016"/>
                  </a:cubicBezTo>
                  <a:cubicBezTo>
                    <a:pt x="1449" y="1975"/>
                    <a:pt x="1449" y="1934"/>
                    <a:pt x="1408" y="1934"/>
                  </a:cubicBezTo>
                  <a:lnTo>
                    <a:pt x="1284" y="1760"/>
                  </a:lnTo>
                  <a:cubicBezTo>
                    <a:pt x="1284" y="1719"/>
                    <a:pt x="1233" y="1719"/>
                    <a:pt x="1192" y="1719"/>
                  </a:cubicBezTo>
                  <a:cubicBezTo>
                    <a:pt x="1192" y="1719"/>
                    <a:pt x="1151" y="1719"/>
                    <a:pt x="1110" y="1760"/>
                  </a:cubicBezTo>
                  <a:cubicBezTo>
                    <a:pt x="1028" y="1842"/>
                    <a:pt x="935" y="1893"/>
                    <a:pt x="812" y="1893"/>
                  </a:cubicBezTo>
                  <a:cubicBezTo>
                    <a:pt x="637" y="1893"/>
                    <a:pt x="463" y="1678"/>
                    <a:pt x="463" y="1462"/>
                  </a:cubicBezTo>
                  <a:lnTo>
                    <a:pt x="514" y="815"/>
                  </a:lnTo>
                  <a:cubicBezTo>
                    <a:pt x="555" y="651"/>
                    <a:pt x="719" y="476"/>
                    <a:pt x="894" y="476"/>
                  </a:cubicBezTo>
                  <a:cubicBezTo>
                    <a:pt x="1028" y="476"/>
                    <a:pt x="1110" y="517"/>
                    <a:pt x="1192" y="651"/>
                  </a:cubicBezTo>
                  <a:cubicBezTo>
                    <a:pt x="1233" y="692"/>
                    <a:pt x="1233" y="692"/>
                    <a:pt x="1284" y="692"/>
                  </a:cubicBezTo>
                  <a:cubicBezTo>
                    <a:pt x="1325" y="692"/>
                    <a:pt x="1325" y="692"/>
                    <a:pt x="1366" y="651"/>
                  </a:cubicBezTo>
                  <a:lnTo>
                    <a:pt x="1490" y="517"/>
                  </a:lnTo>
                  <a:cubicBezTo>
                    <a:pt x="1541" y="476"/>
                    <a:pt x="1541" y="435"/>
                    <a:pt x="1541" y="435"/>
                  </a:cubicBezTo>
                  <a:lnTo>
                    <a:pt x="1541" y="301"/>
                  </a:lnTo>
                  <a:cubicBezTo>
                    <a:pt x="1408" y="137"/>
                    <a:pt x="1192" y="4"/>
                    <a:pt x="935" y="4"/>
                  </a:cubicBezTo>
                  <a:cubicBezTo>
                    <a:pt x="912" y="2"/>
                    <a:pt x="889" y="1"/>
                    <a:pt x="86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77">
                                            <p:bg/>
                                          </p:spTgt>
                                        </p:tgtEl>
                                        <p:attrNameLst>
                                          <p:attrName>style.visibility</p:attrName>
                                        </p:attrNameLst>
                                      </p:cBhvr>
                                      <p:to>
                                        <p:strVal val="visible"/>
                                      </p:to>
                                    </p:set>
                                    <p:anim calcmode="lin" valueType="num">
                                      <p:cBhvr>
                                        <p:cTn id="7" dur="500" fill="hold"/>
                                        <p:tgtEl>
                                          <p:spTgt spid="1077">
                                            <p:bg/>
                                          </p:spTgt>
                                        </p:tgtEl>
                                        <p:attrNameLst>
                                          <p:attrName>ppt_w</p:attrName>
                                        </p:attrNameLst>
                                      </p:cBhvr>
                                      <p:tavLst>
                                        <p:tav tm="0">
                                          <p:val>
                                            <p:fltVal val="0"/>
                                          </p:val>
                                        </p:tav>
                                        <p:tav tm="100000">
                                          <p:val>
                                            <p:strVal val="#ppt_w"/>
                                          </p:val>
                                        </p:tav>
                                      </p:tavLst>
                                    </p:anim>
                                    <p:anim calcmode="lin" valueType="num">
                                      <p:cBhvr>
                                        <p:cTn id="8" dur="500" fill="hold"/>
                                        <p:tgtEl>
                                          <p:spTgt spid="1077">
                                            <p:bg/>
                                          </p:spTgt>
                                        </p:tgtEl>
                                        <p:attrNameLst>
                                          <p:attrName>ppt_h</p:attrName>
                                        </p:attrNameLst>
                                      </p:cBhvr>
                                      <p:tavLst>
                                        <p:tav tm="0">
                                          <p:val>
                                            <p:fltVal val="0"/>
                                          </p:val>
                                        </p:tav>
                                        <p:tav tm="100000">
                                          <p:val>
                                            <p:strVal val="#ppt_h"/>
                                          </p:val>
                                        </p:tav>
                                      </p:tavLst>
                                    </p:anim>
                                    <p:animEffect transition="in" filter="fade">
                                      <p:cBhvr>
                                        <p:cTn id="9" dur="500"/>
                                        <p:tgtEl>
                                          <p:spTgt spid="1077">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77">
                                            <p:txEl>
                                              <p:pRg st="0" end="0"/>
                                            </p:txEl>
                                          </p:spTgt>
                                        </p:tgtEl>
                                        <p:attrNameLst>
                                          <p:attrName>style.visibility</p:attrName>
                                        </p:attrNameLst>
                                      </p:cBhvr>
                                      <p:to>
                                        <p:strVal val="visible"/>
                                      </p:to>
                                    </p:set>
                                    <p:anim calcmode="lin" valueType="num">
                                      <p:cBhvr>
                                        <p:cTn id="14" dur="500" fill="hold"/>
                                        <p:tgtEl>
                                          <p:spTgt spid="107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7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77">
                                            <p:txEl>
                                              <p:pRg st="0" end="0"/>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78">
                                            <p:bg/>
                                          </p:spTgt>
                                        </p:tgtEl>
                                        <p:attrNameLst>
                                          <p:attrName>style.visibility</p:attrName>
                                        </p:attrNameLst>
                                      </p:cBhvr>
                                      <p:to>
                                        <p:strVal val="visible"/>
                                      </p:to>
                                    </p:set>
                                    <p:anim calcmode="lin" valueType="num">
                                      <p:cBhvr>
                                        <p:cTn id="19" dur="500" fill="hold"/>
                                        <p:tgtEl>
                                          <p:spTgt spid="1078">
                                            <p:bg/>
                                          </p:spTgt>
                                        </p:tgtEl>
                                        <p:attrNameLst>
                                          <p:attrName>ppt_w</p:attrName>
                                        </p:attrNameLst>
                                      </p:cBhvr>
                                      <p:tavLst>
                                        <p:tav tm="0">
                                          <p:val>
                                            <p:fltVal val="0"/>
                                          </p:val>
                                        </p:tav>
                                        <p:tav tm="100000">
                                          <p:val>
                                            <p:strVal val="#ppt_w"/>
                                          </p:val>
                                        </p:tav>
                                      </p:tavLst>
                                    </p:anim>
                                    <p:anim calcmode="lin" valueType="num">
                                      <p:cBhvr>
                                        <p:cTn id="20" dur="500" fill="hold"/>
                                        <p:tgtEl>
                                          <p:spTgt spid="1078">
                                            <p:bg/>
                                          </p:spTgt>
                                        </p:tgtEl>
                                        <p:attrNameLst>
                                          <p:attrName>ppt_h</p:attrName>
                                        </p:attrNameLst>
                                      </p:cBhvr>
                                      <p:tavLst>
                                        <p:tav tm="0">
                                          <p:val>
                                            <p:fltVal val="0"/>
                                          </p:val>
                                        </p:tav>
                                        <p:tav tm="100000">
                                          <p:val>
                                            <p:strVal val="#ppt_h"/>
                                          </p:val>
                                        </p:tav>
                                      </p:tavLst>
                                    </p:anim>
                                    <p:animEffect transition="in" filter="fade">
                                      <p:cBhvr>
                                        <p:cTn id="21" dur="500"/>
                                        <p:tgtEl>
                                          <p:spTgt spid="1078">
                                            <p:bg/>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78">
                                            <p:txEl>
                                              <p:pRg st="0" end="0"/>
                                            </p:txEl>
                                          </p:spTgt>
                                        </p:tgtEl>
                                        <p:attrNameLst>
                                          <p:attrName>style.visibility</p:attrName>
                                        </p:attrNameLst>
                                      </p:cBhvr>
                                      <p:to>
                                        <p:strVal val="visible"/>
                                      </p:to>
                                    </p:set>
                                    <p:anim calcmode="lin" valueType="num">
                                      <p:cBhvr>
                                        <p:cTn id="26" dur="500" fill="hold"/>
                                        <p:tgtEl>
                                          <p:spTgt spid="1078">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078">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1078">
                                            <p:txEl>
                                              <p:pRg st="0" end="0"/>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079"/>
                                        </p:tgtEl>
                                        <p:attrNameLst>
                                          <p:attrName>style.visibility</p:attrName>
                                        </p:attrNameLst>
                                      </p:cBhvr>
                                      <p:to>
                                        <p:strVal val="visible"/>
                                      </p:to>
                                    </p:set>
                                    <p:anim calcmode="lin" valueType="num">
                                      <p:cBhvr>
                                        <p:cTn id="31" dur="500" fill="hold"/>
                                        <p:tgtEl>
                                          <p:spTgt spid="1079"/>
                                        </p:tgtEl>
                                        <p:attrNameLst>
                                          <p:attrName>ppt_w</p:attrName>
                                        </p:attrNameLst>
                                      </p:cBhvr>
                                      <p:tavLst>
                                        <p:tav tm="0">
                                          <p:val>
                                            <p:fltVal val="0"/>
                                          </p:val>
                                        </p:tav>
                                        <p:tav tm="100000">
                                          <p:val>
                                            <p:strVal val="#ppt_w"/>
                                          </p:val>
                                        </p:tav>
                                      </p:tavLst>
                                    </p:anim>
                                    <p:anim calcmode="lin" valueType="num">
                                      <p:cBhvr>
                                        <p:cTn id="32" dur="500" fill="hold"/>
                                        <p:tgtEl>
                                          <p:spTgt spid="1079"/>
                                        </p:tgtEl>
                                        <p:attrNameLst>
                                          <p:attrName>ppt_h</p:attrName>
                                        </p:attrNameLst>
                                      </p:cBhvr>
                                      <p:tavLst>
                                        <p:tav tm="0">
                                          <p:val>
                                            <p:fltVal val="0"/>
                                          </p:val>
                                        </p:tav>
                                        <p:tav tm="100000">
                                          <p:val>
                                            <p:strVal val="#ppt_h"/>
                                          </p:val>
                                        </p:tav>
                                      </p:tavLst>
                                    </p:anim>
                                    <p:animEffect transition="in" filter="fade">
                                      <p:cBhvr>
                                        <p:cTn id="33" dur="500"/>
                                        <p:tgtEl>
                                          <p:spTgt spid="107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80"/>
                                        </p:tgtEl>
                                        <p:attrNameLst>
                                          <p:attrName>style.visibility</p:attrName>
                                        </p:attrNameLst>
                                      </p:cBhvr>
                                      <p:to>
                                        <p:strVal val="visible"/>
                                      </p:to>
                                    </p:set>
                                    <p:anim calcmode="lin" valueType="num">
                                      <p:cBhvr>
                                        <p:cTn id="36" dur="500" fill="hold"/>
                                        <p:tgtEl>
                                          <p:spTgt spid="1080"/>
                                        </p:tgtEl>
                                        <p:attrNameLst>
                                          <p:attrName>ppt_w</p:attrName>
                                        </p:attrNameLst>
                                      </p:cBhvr>
                                      <p:tavLst>
                                        <p:tav tm="0">
                                          <p:val>
                                            <p:fltVal val="0"/>
                                          </p:val>
                                        </p:tav>
                                        <p:tav tm="100000">
                                          <p:val>
                                            <p:strVal val="#ppt_w"/>
                                          </p:val>
                                        </p:tav>
                                      </p:tavLst>
                                    </p:anim>
                                    <p:anim calcmode="lin" valueType="num">
                                      <p:cBhvr>
                                        <p:cTn id="37" dur="500" fill="hold"/>
                                        <p:tgtEl>
                                          <p:spTgt spid="1080"/>
                                        </p:tgtEl>
                                        <p:attrNameLst>
                                          <p:attrName>ppt_h</p:attrName>
                                        </p:attrNameLst>
                                      </p:cBhvr>
                                      <p:tavLst>
                                        <p:tav tm="0">
                                          <p:val>
                                            <p:fltVal val="0"/>
                                          </p:val>
                                        </p:tav>
                                        <p:tav tm="100000">
                                          <p:val>
                                            <p:strVal val="#ppt_h"/>
                                          </p:val>
                                        </p:tav>
                                      </p:tavLst>
                                    </p:anim>
                                    <p:animEffect transition="in" filter="fade">
                                      <p:cBhvr>
                                        <p:cTn id="38" dur="500"/>
                                        <p:tgtEl>
                                          <p:spTgt spid="108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81"/>
                                        </p:tgtEl>
                                        <p:attrNameLst>
                                          <p:attrName>style.visibility</p:attrName>
                                        </p:attrNameLst>
                                      </p:cBhvr>
                                      <p:to>
                                        <p:strVal val="visible"/>
                                      </p:to>
                                    </p:set>
                                    <p:anim calcmode="lin" valueType="num">
                                      <p:cBhvr>
                                        <p:cTn id="41" dur="500" fill="hold"/>
                                        <p:tgtEl>
                                          <p:spTgt spid="1081"/>
                                        </p:tgtEl>
                                        <p:attrNameLst>
                                          <p:attrName>ppt_w</p:attrName>
                                        </p:attrNameLst>
                                      </p:cBhvr>
                                      <p:tavLst>
                                        <p:tav tm="0">
                                          <p:val>
                                            <p:fltVal val="0"/>
                                          </p:val>
                                        </p:tav>
                                        <p:tav tm="100000">
                                          <p:val>
                                            <p:strVal val="#ppt_w"/>
                                          </p:val>
                                        </p:tav>
                                      </p:tavLst>
                                    </p:anim>
                                    <p:anim calcmode="lin" valueType="num">
                                      <p:cBhvr>
                                        <p:cTn id="42" dur="500" fill="hold"/>
                                        <p:tgtEl>
                                          <p:spTgt spid="1081"/>
                                        </p:tgtEl>
                                        <p:attrNameLst>
                                          <p:attrName>ppt_h</p:attrName>
                                        </p:attrNameLst>
                                      </p:cBhvr>
                                      <p:tavLst>
                                        <p:tav tm="0">
                                          <p:val>
                                            <p:fltVal val="0"/>
                                          </p:val>
                                        </p:tav>
                                        <p:tav tm="100000">
                                          <p:val>
                                            <p:strVal val="#ppt_h"/>
                                          </p:val>
                                        </p:tav>
                                      </p:tavLst>
                                    </p:anim>
                                    <p:animEffect transition="in" filter="fade">
                                      <p:cBhvr>
                                        <p:cTn id="43" dur="500"/>
                                        <p:tgtEl>
                                          <p:spTgt spid="1081"/>
                                        </p:tgtEl>
                                      </p:cBhvr>
                                    </p:animEffect>
                                  </p:childTnLst>
                                </p:cTn>
                              </p:par>
                              <p:par>
                                <p:cTn id="44" presetID="53" presetClass="entr" presetSubtype="16" fill="hold" nodeType="withEffect">
                                  <p:stCondLst>
                                    <p:cond delay="0"/>
                                  </p:stCondLst>
                                  <p:childTnLst>
                                    <p:set>
                                      <p:cBhvr>
                                        <p:cTn id="45" dur="1" fill="hold">
                                          <p:stCondLst>
                                            <p:cond delay="0"/>
                                          </p:stCondLst>
                                        </p:cTn>
                                        <p:tgtEl>
                                          <p:spTgt spid="1082"/>
                                        </p:tgtEl>
                                        <p:attrNameLst>
                                          <p:attrName>style.visibility</p:attrName>
                                        </p:attrNameLst>
                                      </p:cBhvr>
                                      <p:to>
                                        <p:strVal val="visible"/>
                                      </p:to>
                                    </p:set>
                                    <p:anim calcmode="lin" valueType="num">
                                      <p:cBhvr>
                                        <p:cTn id="46" dur="500" fill="hold"/>
                                        <p:tgtEl>
                                          <p:spTgt spid="1082"/>
                                        </p:tgtEl>
                                        <p:attrNameLst>
                                          <p:attrName>ppt_w</p:attrName>
                                        </p:attrNameLst>
                                      </p:cBhvr>
                                      <p:tavLst>
                                        <p:tav tm="0">
                                          <p:val>
                                            <p:fltVal val="0"/>
                                          </p:val>
                                        </p:tav>
                                        <p:tav tm="100000">
                                          <p:val>
                                            <p:strVal val="#ppt_w"/>
                                          </p:val>
                                        </p:tav>
                                      </p:tavLst>
                                    </p:anim>
                                    <p:anim calcmode="lin" valueType="num">
                                      <p:cBhvr>
                                        <p:cTn id="47" dur="500" fill="hold"/>
                                        <p:tgtEl>
                                          <p:spTgt spid="1082"/>
                                        </p:tgtEl>
                                        <p:attrNameLst>
                                          <p:attrName>ppt_h</p:attrName>
                                        </p:attrNameLst>
                                      </p:cBhvr>
                                      <p:tavLst>
                                        <p:tav tm="0">
                                          <p:val>
                                            <p:fltVal val="0"/>
                                          </p:val>
                                        </p:tav>
                                        <p:tav tm="100000">
                                          <p:val>
                                            <p:strVal val="#ppt_h"/>
                                          </p:val>
                                        </p:tav>
                                      </p:tavLst>
                                    </p:anim>
                                    <p:animEffect transition="in" filter="fade">
                                      <p:cBhvr>
                                        <p:cTn id="48" dur="500"/>
                                        <p:tgtEl>
                                          <p:spTgt spid="1082"/>
                                        </p:tgtEl>
                                      </p:cBhvr>
                                    </p:animEffect>
                                  </p:childTnLst>
                                </p:cTn>
                              </p:par>
                              <p:par>
                                <p:cTn id="49" presetID="53" presetClass="entr" presetSubtype="16" fill="hold" nodeType="withEffect">
                                  <p:stCondLst>
                                    <p:cond delay="0"/>
                                  </p:stCondLst>
                                  <p:childTnLst>
                                    <p:set>
                                      <p:cBhvr>
                                        <p:cTn id="50" dur="1" fill="hold">
                                          <p:stCondLst>
                                            <p:cond delay="0"/>
                                          </p:stCondLst>
                                        </p:cTn>
                                        <p:tgtEl>
                                          <p:spTgt spid="1134"/>
                                        </p:tgtEl>
                                        <p:attrNameLst>
                                          <p:attrName>style.visibility</p:attrName>
                                        </p:attrNameLst>
                                      </p:cBhvr>
                                      <p:to>
                                        <p:strVal val="visible"/>
                                      </p:to>
                                    </p:set>
                                    <p:anim calcmode="lin" valueType="num">
                                      <p:cBhvr>
                                        <p:cTn id="51" dur="500" fill="hold"/>
                                        <p:tgtEl>
                                          <p:spTgt spid="1134"/>
                                        </p:tgtEl>
                                        <p:attrNameLst>
                                          <p:attrName>ppt_w</p:attrName>
                                        </p:attrNameLst>
                                      </p:cBhvr>
                                      <p:tavLst>
                                        <p:tav tm="0">
                                          <p:val>
                                            <p:fltVal val="0"/>
                                          </p:val>
                                        </p:tav>
                                        <p:tav tm="100000">
                                          <p:val>
                                            <p:strVal val="#ppt_w"/>
                                          </p:val>
                                        </p:tav>
                                      </p:tavLst>
                                    </p:anim>
                                    <p:anim calcmode="lin" valueType="num">
                                      <p:cBhvr>
                                        <p:cTn id="52" dur="500" fill="hold"/>
                                        <p:tgtEl>
                                          <p:spTgt spid="1134"/>
                                        </p:tgtEl>
                                        <p:attrNameLst>
                                          <p:attrName>ppt_h</p:attrName>
                                        </p:attrNameLst>
                                      </p:cBhvr>
                                      <p:tavLst>
                                        <p:tav tm="0">
                                          <p:val>
                                            <p:fltVal val="0"/>
                                          </p:val>
                                        </p:tav>
                                        <p:tav tm="100000">
                                          <p:val>
                                            <p:strVal val="#ppt_h"/>
                                          </p:val>
                                        </p:tav>
                                      </p:tavLst>
                                    </p:anim>
                                    <p:animEffect transition="in" filter="fade">
                                      <p:cBhvr>
                                        <p:cTn id="53" dur="500"/>
                                        <p:tgtEl>
                                          <p:spTgt spid="113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49"/>
                                        </p:tgtEl>
                                        <p:attrNameLst>
                                          <p:attrName>style.visibility</p:attrName>
                                        </p:attrNameLst>
                                      </p:cBhvr>
                                      <p:to>
                                        <p:strVal val="visible"/>
                                      </p:to>
                                    </p:set>
                                    <p:anim calcmode="lin" valueType="num">
                                      <p:cBhvr>
                                        <p:cTn id="56" dur="500" fill="hold"/>
                                        <p:tgtEl>
                                          <p:spTgt spid="1149"/>
                                        </p:tgtEl>
                                        <p:attrNameLst>
                                          <p:attrName>ppt_w</p:attrName>
                                        </p:attrNameLst>
                                      </p:cBhvr>
                                      <p:tavLst>
                                        <p:tav tm="0">
                                          <p:val>
                                            <p:fltVal val="0"/>
                                          </p:val>
                                        </p:tav>
                                        <p:tav tm="100000">
                                          <p:val>
                                            <p:strVal val="#ppt_w"/>
                                          </p:val>
                                        </p:tav>
                                      </p:tavLst>
                                    </p:anim>
                                    <p:anim calcmode="lin" valueType="num">
                                      <p:cBhvr>
                                        <p:cTn id="57" dur="500" fill="hold"/>
                                        <p:tgtEl>
                                          <p:spTgt spid="1149"/>
                                        </p:tgtEl>
                                        <p:attrNameLst>
                                          <p:attrName>ppt_h</p:attrName>
                                        </p:attrNameLst>
                                      </p:cBhvr>
                                      <p:tavLst>
                                        <p:tav tm="0">
                                          <p:val>
                                            <p:fltVal val="0"/>
                                          </p:val>
                                        </p:tav>
                                        <p:tav tm="100000">
                                          <p:val>
                                            <p:strVal val="#ppt_h"/>
                                          </p:val>
                                        </p:tav>
                                      </p:tavLst>
                                    </p:anim>
                                    <p:animEffect transition="in" filter="fade">
                                      <p:cBhvr>
                                        <p:cTn id="58" dur="500"/>
                                        <p:tgtEl>
                                          <p:spTgt spid="114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150"/>
                                        </p:tgtEl>
                                        <p:attrNameLst>
                                          <p:attrName>style.visibility</p:attrName>
                                        </p:attrNameLst>
                                      </p:cBhvr>
                                      <p:to>
                                        <p:strVal val="visible"/>
                                      </p:to>
                                    </p:set>
                                    <p:anim calcmode="lin" valueType="num">
                                      <p:cBhvr>
                                        <p:cTn id="61" dur="500" fill="hold"/>
                                        <p:tgtEl>
                                          <p:spTgt spid="1150"/>
                                        </p:tgtEl>
                                        <p:attrNameLst>
                                          <p:attrName>ppt_w</p:attrName>
                                        </p:attrNameLst>
                                      </p:cBhvr>
                                      <p:tavLst>
                                        <p:tav tm="0">
                                          <p:val>
                                            <p:fltVal val="0"/>
                                          </p:val>
                                        </p:tav>
                                        <p:tav tm="100000">
                                          <p:val>
                                            <p:strVal val="#ppt_w"/>
                                          </p:val>
                                        </p:tav>
                                      </p:tavLst>
                                    </p:anim>
                                    <p:anim calcmode="lin" valueType="num">
                                      <p:cBhvr>
                                        <p:cTn id="62" dur="500" fill="hold"/>
                                        <p:tgtEl>
                                          <p:spTgt spid="1150"/>
                                        </p:tgtEl>
                                        <p:attrNameLst>
                                          <p:attrName>ppt_h</p:attrName>
                                        </p:attrNameLst>
                                      </p:cBhvr>
                                      <p:tavLst>
                                        <p:tav tm="0">
                                          <p:val>
                                            <p:fltVal val="0"/>
                                          </p:val>
                                        </p:tav>
                                        <p:tav tm="100000">
                                          <p:val>
                                            <p:strVal val="#ppt_h"/>
                                          </p:val>
                                        </p:tav>
                                      </p:tavLst>
                                    </p:anim>
                                    <p:animEffect transition="in" filter="fade">
                                      <p:cBhvr>
                                        <p:cTn id="63" dur="500"/>
                                        <p:tgtEl>
                                          <p:spTgt spid="1150"/>
                                        </p:tgtEl>
                                      </p:cBhvr>
                                    </p:animEffect>
                                  </p:childTnLst>
                                </p:cTn>
                              </p:par>
                              <p:par>
                                <p:cTn id="64" presetID="53" presetClass="entr" presetSubtype="16" fill="hold" nodeType="with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build="p" animBg="1"/>
      <p:bldP spid="1078" grpId="0" build="p" animBg="1"/>
      <p:bldP spid="1079" grpId="0" animBg="1"/>
      <p:bldP spid="1080" grpId="0" animBg="1"/>
      <p:bldP spid="1081" grpId="0" animBg="1"/>
      <p:bldP spid="1149" grpId="0" animBg="1"/>
      <p:bldP spid="11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Hãy</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nhận</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viên</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kẹo</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508000" y="275771"/>
            <a:ext cx="10998200" cy="126727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Hãy</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nêu</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êu</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cầu</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thức</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thư</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tra</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o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đổi</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công</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việc</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508000" y="2131123"/>
            <a:ext cx="8985136" cy="11274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Dung lượn</a:t>
            </a:r>
            <a:r>
              <a:rPr kumimoji="0" lang="en-US" sz="3200" b="0" i="0" u="none" strike="noStrike" kern="1200" cap="none" spc="0" normalizeH="0" noProof="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văn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bản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vô</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đọng</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tập</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trung</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vào</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mục</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đích</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trao</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đổi</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công</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việc</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ngôn</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ngư</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nhã</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nhặn</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tạo</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sự</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tin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cậy</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trọng</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thị</a:t>
            </a: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5" y="4994112"/>
            <a:ext cx="2438330" cy="250979"/>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8" action="ppaction://hlinksldjump"/>
            <a:extLst>
              <a:ext uri="{FF2B5EF4-FFF2-40B4-BE49-F238E27FC236}">
                <a16:creationId xmlns:a16="http://schemas.microsoft.com/office/drawing/2014/main" id="{AA693000-41B6-4481-BACC-F3E8F4F6DBBA}"/>
              </a:ext>
            </a:extLst>
          </p:cNvPr>
          <p:cNvSpPr/>
          <p:nvPr/>
        </p:nvSpPr>
        <p:spPr>
          <a:xfrm rot="586976" flipH="1">
            <a:off x="2801407" y="4069021"/>
            <a:ext cx="2310938"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Tree>
    <p:extLst>
      <p:ext uri="{BB962C8B-B14F-4D97-AF65-F5344CB8AC3E}">
        <p14:creationId xmlns:p14="http://schemas.microsoft.com/office/powerpoint/2010/main" val="853347870"/>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nhận</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lời</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chúc</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tốt</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đẹp</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lớp</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508000" y="275771"/>
            <a:ext cx="9622971"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Khi</a:t>
            </a:r>
            <a:r>
              <a:rPr kumimoji="0" lang="en-US" sz="3200" b="0" i="0" u="none" strike="noStrike" kern="1200" cap="none" spc="0" normalizeH="0" baseline="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tranh</a:t>
            </a:r>
            <a:r>
              <a:rPr kumimoji="0" lang="en-US" sz="3200" b="0" i="0" u="none" strike="noStrike" kern="1200" cap="none" spc="0" normalizeH="0" baseline="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luận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vấn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ý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kiến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trái</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ngược</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nhau</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cần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chuẩn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bị</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tâm</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thế</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như</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thế</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nào</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508000" y="2131123"/>
            <a:ext cx="8985136" cy="11274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Chuẩn</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bị</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tâm</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thế</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lịch</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sự</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tôn</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trọng</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công</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kích</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cá</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nhân</a:t>
            </a: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5" y="4994112"/>
            <a:ext cx="2438330" cy="250979"/>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8" action="ppaction://hlinksldjump"/>
            <a:extLst>
              <a:ext uri="{FF2B5EF4-FFF2-40B4-BE49-F238E27FC236}">
                <a16:creationId xmlns:a16="http://schemas.microsoft.com/office/drawing/2014/main" id="{AA693000-41B6-4481-BACC-F3E8F4F6DBBA}"/>
              </a:ext>
            </a:extLst>
          </p:cNvPr>
          <p:cNvSpPr/>
          <p:nvPr/>
        </p:nvSpPr>
        <p:spPr>
          <a:xfrm rot="586976" flipH="1">
            <a:off x="2801407" y="4069021"/>
            <a:ext cx="2310938"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Tree>
    <p:extLst>
      <p:ext uri="{BB962C8B-B14F-4D97-AF65-F5344CB8AC3E}">
        <p14:creationId xmlns:p14="http://schemas.microsoft.com/office/powerpoint/2010/main" val="4095502931"/>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hãy</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nhận</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tràng</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vỗ</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tay</a:t>
            </a:r>
            <a:r>
              <a:rPr kumimoji="0" lang="en-US" sz="1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508000" y="275771"/>
            <a:ext cx="9622971"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Khi</a:t>
            </a:r>
            <a:r>
              <a:rPr kumimoji="0" lang="en-US" sz="3200" b="0" i="0" u="none" strike="noStrike" kern="1200" cap="none" spc="0" normalizeH="0" baseline="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kết</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thúc</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tranh</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luận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cần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làm</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gì</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508000" y="2131123"/>
            <a:ext cx="8985136" cy="11274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Khẳng</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định</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lại</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quan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bản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thân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xuất</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pháp</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hoặc</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rút</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ra</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học</a:t>
            </a: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5" y="4994112"/>
            <a:ext cx="2438330" cy="250979"/>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8" action="ppaction://hlinksldjump"/>
            <a:extLst>
              <a:ext uri="{FF2B5EF4-FFF2-40B4-BE49-F238E27FC236}">
                <a16:creationId xmlns:a16="http://schemas.microsoft.com/office/drawing/2014/main" id="{AA693000-41B6-4481-BACC-F3E8F4F6DBBA}"/>
              </a:ext>
            </a:extLst>
          </p:cNvPr>
          <p:cNvSpPr/>
          <p:nvPr/>
        </p:nvSpPr>
        <p:spPr>
          <a:xfrm rot="586976" flipH="1">
            <a:off x="2801407" y="4069021"/>
            <a:ext cx="2310938"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Tree>
    <p:extLst>
      <p:ext uri="{BB962C8B-B14F-4D97-AF65-F5344CB8AC3E}">
        <p14:creationId xmlns:p14="http://schemas.microsoft.com/office/powerpoint/2010/main" val="3112964630"/>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Chúng</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tôi</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rất</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yêu</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bạn</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508000" y="275771"/>
            <a:ext cx="9622971"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Theo</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vai</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người</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nghe</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khi</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tranh</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luận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cần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làm</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gì</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508000" y="2131123"/>
            <a:ext cx="9645650" cy="11274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Lắng</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nghe</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ctr"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Nêu</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ý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kiến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phản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biện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hoặc</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đặt</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câu</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hỏi</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nội</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dung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chưa</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chính</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xác</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nói</a:t>
            </a: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5" y="4994112"/>
            <a:ext cx="2438330" cy="250979"/>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8" action="ppaction://hlinksldjump"/>
            <a:extLst>
              <a:ext uri="{FF2B5EF4-FFF2-40B4-BE49-F238E27FC236}">
                <a16:creationId xmlns:a16="http://schemas.microsoft.com/office/drawing/2014/main" id="{AA693000-41B6-4481-BACC-F3E8F4F6DBBA}"/>
              </a:ext>
            </a:extLst>
          </p:cNvPr>
          <p:cNvSpPr/>
          <p:nvPr/>
        </p:nvSpPr>
        <p:spPr>
          <a:xfrm rot="586976" flipH="1">
            <a:off x="2801407" y="4069021"/>
            <a:ext cx="2310938"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Tree>
    <p:extLst>
      <p:ext uri="{BB962C8B-B14F-4D97-AF65-F5344CB8AC3E}">
        <p14:creationId xmlns:p14="http://schemas.microsoft.com/office/powerpoint/2010/main" val="219394706"/>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Hãy</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nhận</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thanh</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kẹo</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508000" y="275771"/>
            <a:ext cx="9622971"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3200" b="0" i="0" u="none" strike="noStrike" kern="1200" cap="none" spc="0" normalizeH="0" baseline="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vài</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người</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nói</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cần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làm</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gì</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508000" y="2131123"/>
            <a:ext cx="8985136" cy="11274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Phản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hồi</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thỏa</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đáng</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ý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kiến</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câu</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hỏi</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người</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nghe</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và</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tiếp</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thu</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những</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góp</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ý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hợp</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lý</a:t>
            </a: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5" y="4994112"/>
            <a:ext cx="2438330" cy="250979"/>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8" action="ppaction://hlinksldjump"/>
            <a:extLst>
              <a:ext uri="{FF2B5EF4-FFF2-40B4-BE49-F238E27FC236}">
                <a16:creationId xmlns:a16="http://schemas.microsoft.com/office/drawing/2014/main" id="{AA693000-41B6-4481-BACC-F3E8F4F6DBBA}"/>
              </a:ext>
            </a:extLst>
          </p:cNvPr>
          <p:cNvSpPr/>
          <p:nvPr/>
        </p:nvSpPr>
        <p:spPr>
          <a:xfrm rot="586976" flipH="1">
            <a:off x="2801407" y="4069021"/>
            <a:ext cx="2310938"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Tree>
    <p:extLst>
      <p:ext uri="{BB962C8B-B14F-4D97-AF65-F5344CB8AC3E}">
        <p14:creationId xmlns:p14="http://schemas.microsoft.com/office/powerpoint/2010/main" val="2859265279"/>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2"/>
        <p:cNvGrpSpPr/>
        <p:nvPr/>
      </p:nvGrpSpPr>
      <p:grpSpPr>
        <a:xfrm>
          <a:off x="0" y="0"/>
          <a:ext cx="0" cy="0"/>
          <a:chOff x="0" y="0"/>
          <a:chExt cx="0" cy="0"/>
        </a:xfrm>
      </p:grpSpPr>
      <p:sp>
        <p:nvSpPr>
          <p:cNvPr id="2323" name="Google Shape;2323;p69"/>
          <p:cNvSpPr txBox="1">
            <a:spLocks noGrp="1"/>
          </p:cNvSpPr>
          <p:nvPr>
            <p:ph type="title"/>
          </p:nvPr>
        </p:nvSpPr>
        <p:spPr>
          <a:xfrm>
            <a:off x="1413442" y="1854651"/>
            <a:ext cx="7022538" cy="2960400"/>
          </a:xfrm>
          <a:prstGeom prst="rect">
            <a:avLst/>
          </a:prstGeom>
          <a:solidFill>
            <a:schemeClr val="accent3"/>
          </a:solidFill>
        </p:spPr>
        <p:txBody>
          <a:bodyPr spcFirstLastPara="1" wrap="square" lIns="121900" tIns="121900" rIns="121900" bIns="121900" anchor="ctr" anchorCtr="0">
            <a:noAutofit/>
          </a:bodyPr>
          <a:lstStyle/>
          <a:p>
            <a:r>
              <a:rPr lang="en-US" sz="8800" b="1">
                <a:solidFill>
                  <a:schemeClr val="tx1"/>
                </a:solidFill>
                <a:latin typeface="Times New Roman" panose="02020603050405020304" pitchFamily="18" charset="0"/>
                <a:cs typeface="Times New Roman" panose="02020603050405020304" pitchFamily="18" charset="0"/>
              </a:rPr>
              <a:t>Trình</a:t>
            </a:r>
            <a:r>
              <a:rPr lang="en" sz="8800" b="1">
                <a:solidFill>
                  <a:schemeClr val="tx1"/>
                </a:solidFill>
                <a:latin typeface="Times New Roman" panose="02020603050405020304" pitchFamily="18" charset="0"/>
                <a:cs typeface="Times New Roman" panose="02020603050405020304" pitchFamily="18" charset="0"/>
              </a:rPr>
              <a:t> bày câu hỏi ôn tập</a:t>
            </a:r>
            <a:endParaRPr sz="8800" b="1">
              <a:solidFill>
                <a:schemeClr val="tx1"/>
              </a:solidFill>
              <a:latin typeface="Times New Roman" panose="02020603050405020304" pitchFamily="18" charset="0"/>
              <a:cs typeface="Times New Roman" panose="02020603050405020304" pitchFamily="18" charset="0"/>
            </a:endParaRPr>
          </a:p>
        </p:txBody>
      </p:sp>
      <p:grpSp>
        <p:nvGrpSpPr>
          <p:cNvPr id="2324" name="Google Shape;2324;p69"/>
          <p:cNvGrpSpPr/>
          <p:nvPr/>
        </p:nvGrpSpPr>
        <p:grpSpPr>
          <a:xfrm>
            <a:off x="7950899" y="2101380"/>
            <a:ext cx="4502485" cy="4427749"/>
            <a:chOff x="3229800" y="2766550"/>
            <a:chExt cx="2287172" cy="1900694"/>
          </a:xfrm>
        </p:grpSpPr>
        <p:sp>
          <p:nvSpPr>
            <p:cNvPr id="2325" name="Google Shape;2325;p69"/>
            <p:cNvSpPr/>
            <p:nvPr/>
          </p:nvSpPr>
          <p:spPr>
            <a:xfrm>
              <a:off x="3229800" y="2766550"/>
              <a:ext cx="2287172" cy="1900694"/>
            </a:xfrm>
            <a:custGeom>
              <a:avLst/>
              <a:gdLst/>
              <a:ahLst/>
              <a:cxnLst/>
              <a:rect l="l" t="t" r="r" b="b"/>
              <a:pathLst>
                <a:path w="37739" h="31362" extrusionOk="0">
                  <a:moveTo>
                    <a:pt x="8514" y="1"/>
                  </a:moveTo>
                  <a:cubicBezTo>
                    <a:pt x="7867" y="1"/>
                    <a:pt x="7271" y="134"/>
                    <a:pt x="6716" y="350"/>
                  </a:cubicBezTo>
                  <a:cubicBezTo>
                    <a:pt x="4488" y="1161"/>
                    <a:pt x="3081" y="3471"/>
                    <a:pt x="3379" y="5823"/>
                  </a:cubicBezTo>
                  <a:cubicBezTo>
                    <a:pt x="3543" y="6932"/>
                    <a:pt x="4016" y="7959"/>
                    <a:pt x="4786" y="8729"/>
                  </a:cubicBezTo>
                  <a:cubicBezTo>
                    <a:pt x="4786" y="8770"/>
                    <a:pt x="4745" y="8821"/>
                    <a:pt x="4745" y="8863"/>
                  </a:cubicBezTo>
                  <a:cubicBezTo>
                    <a:pt x="4149" y="8565"/>
                    <a:pt x="3595" y="8431"/>
                    <a:pt x="3081" y="8431"/>
                  </a:cubicBezTo>
                  <a:cubicBezTo>
                    <a:pt x="2691" y="8431"/>
                    <a:pt x="2352" y="8472"/>
                    <a:pt x="2003" y="8647"/>
                  </a:cubicBezTo>
                  <a:cubicBezTo>
                    <a:pt x="1284" y="8945"/>
                    <a:pt x="720" y="9592"/>
                    <a:pt x="381" y="10403"/>
                  </a:cubicBezTo>
                  <a:cubicBezTo>
                    <a:pt x="124" y="11132"/>
                    <a:pt x="124" y="11851"/>
                    <a:pt x="124" y="12364"/>
                  </a:cubicBezTo>
                  <a:cubicBezTo>
                    <a:pt x="165" y="13740"/>
                    <a:pt x="463" y="15147"/>
                    <a:pt x="1028" y="16431"/>
                  </a:cubicBezTo>
                  <a:cubicBezTo>
                    <a:pt x="596" y="16728"/>
                    <a:pt x="206" y="17160"/>
                    <a:pt x="83" y="17714"/>
                  </a:cubicBezTo>
                  <a:cubicBezTo>
                    <a:pt x="1" y="18063"/>
                    <a:pt x="1" y="18402"/>
                    <a:pt x="83" y="18833"/>
                  </a:cubicBezTo>
                  <a:cubicBezTo>
                    <a:pt x="257" y="19984"/>
                    <a:pt x="894" y="20887"/>
                    <a:pt x="1582" y="21657"/>
                  </a:cubicBezTo>
                  <a:cubicBezTo>
                    <a:pt x="298" y="23495"/>
                    <a:pt x="381" y="25293"/>
                    <a:pt x="381" y="25375"/>
                  </a:cubicBezTo>
                  <a:cubicBezTo>
                    <a:pt x="422" y="25457"/>
                    <a:pt x="422" y="25549"/>
                    <a:pt x="463" y="25672"/>
                  </a:cubicBezTo>
                  <a:cubicBezTo>
                    <a:pt x="853" y="26699"/>
                    <a:pt x="1962" y="27901"/>
                    <a:pt x="5002" y="27901"/>
                  </a:cubicBezTo>
                  <a:cubicBezTo>
                    <a:pt x="5854" y="27901"/>
                    <a:pt x="6799" y="27819"/>
                    <a:pt x="7826" y="27644"/>
                  </a:cubicBezTo>
                  <a:cubicBezTo>
                    <a:pt x="7959" y="27603"/>
                    <a:pt x="8082" y="27603"/>
                    <a:pt x="8164" y="27562"/>
                  </a:cubicBezTo>
                  <a:cubicBezTo>
                    <a:pt x="9664" y="28846"/>
                    <a:pt x="11337" y="29821"/>
                    <a:pt x="13176" y="30468"/>
                  </a:cubicBezTo>
                  <a:cubicBezTo>
                    <a:pt x="13299" y="30509"/>
                    <a:pt x="13391" y="30550"/>
                    <a:pt x="13514" y="30591"/>
                  </a:cubicBezTo>
                  <a:cubicBezTo>
                    <a:pt x="15055" y="31105"/>
                    <a:pt x="16636" y="31361"/>
                    <a:pt x="18269" y="31361"/>
                  </a:cubicBezTo>
                  <a:cubicBezTo>
                    <a:pt x="19891" y="31361"/>
                    <a:pt x="21473" y="31105"/>
                    <a:pt x="22972" y="30591"/>
                  </a:cubicBezTo>
                  <a:cubicBezTo>
                    <a:pt x="24215" y="30211"/>
                    <a:pt x="25365" y="29657"/>
                    <a:pt x="26443" y="28969"/>
                  </a:cubicBezTo>
                  <a:cubicBezTo>
                    <a:pt x="28024" y="27983"/>
                    <a:pt x="29390" y="26740"/>
                    <a:pt x="30499" y="25251"/>
                  </a:cubicBezTo>
                  <a:cubicBezTo>
                    <a:pt x="30499" y="25200"/>
                    <a:pt x="30550" y="25159"/>
                    <a:pt x="30550" y="25159"/>
                  </a:cubicBezTo>
                  <a:cubicBezTo>
                    <a:pt x="31526" y="23834"/>
                    <a:pt x="32296" y="22335"/>
                    <a:pt x="32810" y="20754"/>
                  </a:cubicBezTo>
                  <a:cubicBezTo>
                    <a:pt x="33118" y="19860"/>
                    <a:pt x="33323" y="18916"/>
                    <a:pt x="33456" y="17971"/>
                  </a:cubicBezTo>
                  <a:cubicBezTo>
                    <a:pt x="34144" y="17416"/>
                    <a:pt x="34822" y="16821"/>
                    <a:pt x="35510" y="16174"/>
                  </a:cubicBezTo>
                  <a:cubicBezTo>
                    <a:pt x="36455" y="15280"/>
                    <a:pt x="37348" y="14295"/>
                    <a:pt x="37605" y="12929"/>
                  </a:cubicBezTo>
                  <a:cubicBezTo>
                    <a:pt x="37739" y="12200"/>
                    <a:pt x="37564" y="11471"/>
                    <a:pt x="37225" y="10957"/>
                  </a:cubicBezTo>
                  <a:cubicBezTo>
                    <a:pt x="37482" y="10618"/>
                    <a:pt x="37605" y="10228"/>
                    <a:pt x="37605" y="9756"/>
                  </a:cubicBezTo>
                  <a:lnTo>
                    <a:pt x="37605" y="5823"/>
                  </a:lnTo>
                  <a:cubicBezTo>
                    <a:pt x="37605" y="4663"/>
                    <a:pt x="36660" y="3728"/>
                    <a:pt x="35551" y="3728"/>
                  </a:cubicBezTo>
                  <a:lnTo>
                    <a:pt x="27377" y="3728"/>
                  </a:lnTo>
                  <a:cubicBezTo>
                    <a:pt x="24728" y="1757"/>
                    <a:pt x="21565" y="730"/>
                    <a:pt x="18269" y="730"/>
                  </a:cubicBezTo>
                  <a:cubicBezTo>
                    <a:pt x="16256" y="730"/>
                    <a:pt x="14285" y="1120"/>
                    <a:pt x="12446" y="1890"/>
                  </a:cubicBezTo>
                  <a:cubicBezTo>
                    <a:pt x="11461" y="730"/>
                    <a:pt x="10054" y="1"/>
                    <a:pt x="851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6" name="Google Shape;2326;p69"/>
            <p:cNvSpPr/>
            <p:nvPr/>
          </p:nvSpPr>
          <p:spPr>
            <a:xfrm>
              <a:off x="3473132" y="2872974"/>
              <a:ext cx="1732697" cy="1732030"/>
            </a:xfrm>
            <a:custGeom>
              <a:avLst/>
              <a:gdLst/>
              <a:ahLst/>
              <a:cxnLst/>
              <a:rect l="l" t="t" r="r" b="b"/>
              <a:pathLst>
                <a:path w="28590" h="28579" extrusionOk="0">
                  <a:moveTo>
                    <a:pt x="14295" y="1"/>
                  </a:moveTo>
                  <a:cubicBezTo>
                    <a:pt x="6419" y="1"/>
                    <a:pt x="1" y="6377"/>
                    <a:pt x="1" y="14295"/>
                  </a:cubicBezTo>
                  <a:cubicBezTo>
                    <a:pt x="1" y="15578"/>
                    <a:pt x="175" y="16821"/>
                    <a:pt x="514" y="17971"/>
                  </a:cubicBezTo>
                  <a:cubicBezTo>
                    <a:pt x="648" y="18443"/>
                    <a:pt x="771" y="18916"/>
                    <a:pt x="946" y="19337"/>
                  </a:cubicBezTo>
                  <a:cubicBezTo>
                    <a:pt x="1120" y="19809"/>
                    <a:pt x="1325" y="20240"/>
                    <a:pt x="1541" y="20672"/>
                  </a:cubicBezTo>
                  <a:cubicBezTo>
                    <a:pt x="1634" y="20836"/>
                    <a:pt x="1716" y="21010"/>
                    <a:pt x="1798" y="21185"/>
                  </a:cubicBezTo>
                  <a:cubicBezTo>
                    <a:pt x="2311" y="22161"/>
                    <a:pt x="2958" y="23023"/>
                    <a:pt x="3687" y="23834"/>
                  </a:cubicBezTo>
                  <a:cubicBezTo>
                    <a:pt x="3944" y="24132"/>
                    <a:pt x="4242" y="24430"/>
                    <a:pt x="4540" y="24687"/>
                  </a:cubicBezTo>
                  <a:cubicBezTo>
                    <a:pt x="5946" y="26063"/>
                    <a:pt x="7661" y="27090"/>
                    <a:pt x="9541" y="27767"/>
                  </a:cubicBezTo>
                  <a:cubicBezTo>
                    <a:pt x="9674" y="27808"/>
                    <a:pt x="9756" y="27808"/>
                    <a:pt x="9890" y="27860"/>
                  </a:cubicBezTo>
                  <a:cubicBezTo>
                    <a:pt x="11255" y="28322"/>
                    <a:pt x="12755" y="28578"/>
                    <a:pt x="14295" y="28578"/>
                  </a:cubicBezTo>
                  <a:cubicBezTo>
                    <a:pt x="15835" y="28578"/>
                    <a:pt x="17335" y="28322"/>
                    <a:pt x="18700" y="27860"/>
                  </a:cubicBezTo>
                  <a:cubicBezTo>
                    <a:pt x="19861" y="27511"/>
                    <a:pt x="20929" y="26997"/>
                    <a:pt x="21914" y="26360"/>
                  </a:cubicBezTo>
                  <a:cubicBezTo>
                    <a:pt x="23403" y="25416"/>
                    <a:pt x="24687" y="24266"/>
                    <a:pt x="25714" y="22849"/>
                  </a:cubicBezTo>
                  <a:cubicBezTo>
                    <a:pt x="25714" y="22849"/>
                    <a:pt x="25765" y="22807"/>
                    <a:pt x="25765" y="22766"/>
                  </a:cubicBezTo>
                  <a:cubicBezTo>
                    <a:pt x="26700" y="21565"/>
                    <a:pt x="27388" y="20199"/>
                    <a:pt x="27901" y="18700"/>
                  </a:cubicBezTo>
                  <a:cubicBezTo>
                    <a:pt x="28332" y="17334"/>
                    <a:pt x="28589" y="15835"/>
                    <a:pt x="28589" y="14295"/>
                  </a:cubicBezTo>
                  <a:cubicBezTo>
                    <a:pt x="28589" y="6377"/>
                    <a:pt x="22171" y="1"/>
                    <a:pt x="14295"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7" name="Google Shape;2327;p69"/>
            <p:cNvSpPr/>
            <p:nvPr/>
          </p:nvSpPr>
          <p:spPr>
            <a:xfrm>
              <a:off x="4661189" y="3441881"/>
              <a:ext cx="796047" cy="644716"/>
            </a:xfrm>
            <a:custGeom>
              <a:avLst/>
              <a:gdLst/>
              <a:ahLst/>
              <a:cxnLst/>
              <a:rect l="l" t="t" r="r" b="b"/>
              <a:pathLst>
                <a:path w="13135" h="10638" extrusionOk="0">
                  <a:moveTo>
                    <a:pt x="11984" y="0"/>
                  </a:moveTo>
                  <a:cubicBezTo>
                    <a:pt x="11796" y="0"/>
                    <a:pt x="11605" y="32"/>
                    <a:pt x="11420" y="71"/>
                  </a:cubicBezTo>
                  <a:cubicBezTo>
                    <a:pt x="9582" y="410"/>
                    <a:pt x="8041" y="1652"/>
                    <a:pt x="6624" y="2895"/>
                  </a:cubicBezTo>
                  <a:cubicBezTo>
                    <a:pt x="6717" y="2597"/>
                    <a:pt x="6799" y="2299"/>
                    <a:pt x="6799" y="1991"/>
                  </a:cubicBezTo>
                  <a:cubicBezTo>
                    <a:pt x="6799" y="1694"/>
                    <a:pt x="6799" y="1355"/>
                    <a:pt x="6676" y="1016"/>
                  </a:cubicBezTo>
                  <a:cubicBezTo>
                    <a:pt x="6501" y="708"/>
                    <a:pt x="6244" y="451"/>
                    <a:pt x="5906" y="410"/>
                  </a:cubicBezTo>
                  <a:cubicBezTo>
                    <a:pt x="5853" y="403"/>
                    <a:pt x="5801" y="400"/>
                    <a:pt x="5749" y="400"/>
                  </a:cubicBezTo>
                  <a:cubicBezTo>
                    <a:pt x="5496" y="400"/>
                    <a:pt x="5249" y="481"/>
                    <a:pt x="5002" y="626"/>
                  </a:cubicBezTo>
                  <a:cubicBezTo>
                    <a:pt x="3718" y="1221"/>
                    <a:pt x="2609" y="2248"/>
                    <a:pt x="1880" y="3532"/>
                  </a:cubicBezTo>
                  <a:cubicBezTo>
                    <a:pt x="1069" y="4990"/>
                    <a:pt x="555" y="6828"/>
                    <a:pt x="206" y="8461"/>
                  </a:cubicBezTo>
                  <a:cubicBezTo>
                    <a:pt x="83" y="9015"/>
                    <a:pt x="1" y="9652"/>
                    <a:pt x="165" y="10165"/>
                  </a:cubicBezTo>
                  <a:cubicBezTo>
                    <a:pt x="206" y="10340"/>
                    <a:pt x="299" y="10463"/>
                    <a:pt x="422" y="10555"/>
                  </a:cubicBezTo>
                  <a:cubicBezTo>
                    <a:pt x="555" y="10638"/>
                    <a:pt x="720" y="10638"/>
                    <a:pt x="894" y="10638"/>
                  </a:cubicBezTo>
                  <a:cubicBezTo>
                    <a:pt x="1747" y="10555"/>
                    <a:pt x="2517" y="10206"/>
                    <a:pt x="3246" y="9867"/>
                  </a:cubicBezTo>
                  <a:cubicBezTo>
                    <a:pt x="6162" y="8409"/>
                    <a:pt x="8853" y="6530"/>
                    <a:pt x="11245" y="4302"/>
                  </a:cubicBezTo>
                  <a:cubicBezTo>
                    <a:pt x="12015" y="3532"/>
                    <a:pt x="12837" y="2679"/>
                    <a:pt x="13001" y="1611"/>
                  </a:cubicBezTo>
                  <a:cubicBezTo>
                    <a:pt x="13135" y="1057"/>
                    <a:pt x="13001" y="451"/>
                    <a:pt x="12580" y="153"/>
                  </a:cubicBezTo>
                  <a:cubicBezTo>
                    <a:pt x="12396" y="40"/>
                    <a:pt x="12193" y="0"/>
                    <a:pt x="11984"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8" name="Google Shape;2328;p69"/>
            <p:cNvSpPr/>
            <p:nvPr/>
          </p:nvSpPr>
          <p:spPr>
            <a:xfrm>
              <a:off x="3297012" y="3339578"/>
              <a:ext cx="806653" cy="949802"/>
            </a:xfrm>
            <a:custGeom>
              <a:avLst/>
              <a:gdLst/>
              <a:ahLst/>
              <a:cxnLst/>
              <a:rect l="l" t="t" r="r" b="b"/>
              <a:pathLst>
                <a:path w="13310" h="15672" extrusionOk="0">
                  <a:moveTo>
                    <a:pt x="2041" y="0"/>
                  </a:moveTo>
                  <a:cubicBezTo>
                    <a:pt x="1812" y="0"/>
                    <a:pt x="1586" y="42"/>
                    <a:pt x="1366" y="137"/>
                  </a:cubicBezTo>
                  <a:cubicBezTo>
                    <a:pt x="853" y="342"/>
                    <a:pt x="514" y="773"/>
                    <a:pt x="299" y="1287"/>
                  </a:cubicBezTo>
                  <a:cubicBezTo>
                    <a:pt x="124" y="1800"/>
                    <a:pt x="83" y="2355"/>
                    <a:pt x="83" y="2868"/>
                  </a:cubicBezTo>
                  <a:cubicBezTo>
                    <a:pt x="124" y="4583"/>
                    <a:pt x="637" y="6247"/>
                    <a:pt x="1541" y="7705"/>
                  </a:cubicBezTo>
                  <a:cubicBezTo>
                    <a:pt x="1429" y="7664"/>
                    <a:pt x="1312" y="7645"/>
                    <a:pt x="1195" y="7645"/>
                  </a:cubicBezTo>
                  <a:cubicBezTo>
                    <a:pt x="690" y="7645"/>
                    <a:pt x="183" y="7999"/>
                    <a:pt x="42" y="8516"/>
                  </a:cubicBezTo>
                  <a:cubicBezTo>
                    <a:pt x="1" y="8732"/>
                    <a:pt x="1" y="8988"/>
                    <a:pt x="42" y="9204"/>
                  </a:cubicBezTo>
                  <a:cubicBezTo>
                    <a:pt x="257" y="10446"/>
                    <a:pt x="1151" y="11432"/>
                    <a:pt x="2054" y="12326"/>
                  </a:cubicBezTo>
                  <a:cubicBezTo>
                    <a:pt x="3164" y="13435"/>
                    <a:pt x="4488" y="14513"/>
                    <a:pt x="5946" y="15067"/>
                  </a:cubicBezTo>
                  <a:cubicBezTo>
                    <a:pt x="6793" y="15422"/>
                    <a:pt x="7727" y="15671"/>
                    <a:pt x="8651" y="15671"/>
                  </a:cubicBezTo>
                  <a:cubicBezTo>
                    <a:pt x="9172" y="15671"/>
                    <a:pt x="9691" y="15592"/>
                    <a:pt x="10187" y="15406"/>
                  </a:cubicBezTo>
                  <a:cubicBezTo>
                    <a:pt x="11933" y="14718"/>
                    <a:pt x="13011" y="12880"/>
                    <a:pt x="13135" y="11042"/>
                  </a:cubicBezTo>
                  <a:cubicBezTo>
                    <a:pt x="13309" y="9204"/>
                    <a:pt x="12703" y="7366"/>
                    <a:pt x="11984" y="5651"/>
                  </a:cubicBezTo>
                  <a:cubicBezTo>
                    <a:pt x="11553" y="4665"/>
                    <a:pt x="10999" y="3638"/>
                    <a:pt x="9972" y="3382"/>
                  </a:cubicBezTo>
                  <a:cubicBezTo>
                    <a:pt x="9821" y="3338"/>
                    <a:pt x="9665" y="3317"/>
                    <a:pt x="9508" y="3317"/>
                  </a:cubicBezTo>
                  <a:cubicBezTo>
                    <a:pt x="8603" y="3317"/>
                    <a:pt x="7683" y="4011"/>
                    <a:pt x="7569" y="4922"/>
                  </a:cubicBezTo>
                  <a:cubicBezTo>
                    <a:pt x="6717" y="3340"/>
                    <a:pt x="5515" y="1975"/>
                    <a:pt x="4067" y="855"/>
                  </a:cubicBezTo>
                  <a:cubicBezTo>
                    <a:pt x="3484" y="404"/>
                    <a:pt x="2753" y="0"/>
                    <a:pt x="2041"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9" name="Google Shape;2329;p69"/>
            <p:cNvSpPr/>
            <p:nvPr/>
          </p:nvSpPr>
          <p:spPr>
            <a:xfrm>
              <a:off x="3445920" y="3508366"/>
              <a:ext cx="1718212" cy="816592"/>
            </a:xfrm>
            <a:custGeom>
              <a:avLst/>
              <a:gdLst/>
              <a:ahLst/>
              <a:cxnLst/>
              <a:rect l="l" t="t" r="r" b="b"/>
              <a:pathLst>
                <a:path w="28351" h="13474" extrusionOk="0">
                  <a:moveTo>
                    <a:pt x="11530" y="1"/>
                  </a:moveTo>
                  <a:cubicBezTo>
                    <a:pt x="11530" y="1"/>
                    <a:pt x="11366" y="42"/>
                    <a:pt x="11016" y="217"/>
                  </a:cubicBezTo>
                  <a:cubicBezTo>
                    <a:pt x="9527" y="812"/>
                    <a:pt x="4906" y="2907"/>
                    <a:pt x="2637" y="5515"/>
                  </a:cubicBezTo>
                  <a:cubicBezTo>
                    <a:pt x="1867" y="6419"/>
                    <a:pt x="1353" y="7056"/>
                    <a:pt x="963" y="7487"/>
                  </a:cubicBezTo>
                  <a:cubicBezTo>
                    <a:pt x="0" y="8652"/>
                    <a:pt x="22" y="8688"/>
                    <a:pt x="28" y="8688"/>
                  </a:cubicBezTo>
                  <a:cubicBezTo>
                    <a:pt x="28" y="8688"/>
                    <a:pt x="29" y="8688"/>
                    <a:pt x="29" y="8688"/>
                  </a:cubicBezTo>
                  <a:cubicBezTo>
                    <a:pt x="29" y="8688"/>
                    <a:pt x="70" y="8729"/>
                    <a:pt x="111" y="8770"/>
                  </a:cubicBezTo>
                  <a:cubicBezTo>
                    <a:pt x="285" y="8986"/>
                    <a:pt x="707" y="9500"/>
                    <a:pt x="1477" y="10136"/>
                  </a:cubicBezTo>
                  <a:cubicBezTo>
                    <a:pt x="1692" y="10311"/>
                    <a:pt x="1949" y="10526"/>
                    <a:pt x="2247" y="10701"/>
                  </a:cubicBezTo>
                  <a:cubicBezTo>
                    <a:pt x="2976" y="11214"/>
                    <a:pt x="3921" y="11728"/>
                    <a:pt x="5071" y="12190"/>
                  </a:cubicBezTo>
                  <a:cubicBezTo>
                    <a:pt x="6190" y="12621"/>
                    <a:pt x="7474" y="12960"/>
                    <a:pt x="9014" y="13217"/>
                  </a:cubicBezTo>
                  <a:cubicBezTo>
                    <a:pt x="9651" y="13309"/>
                    <a:pt x="10339" y="13391"/>
                    <a:pt x="11068" y="13432"/>
                  </a:cubicBezTo>
                  <a:lnTo>
                    <a:pt x="11879" y="13432"/>
                  </a:lnTo>
                  <a:cubicBezTo>
                    <a:pt x="11920" y="13432"/>
                    <a:pt x="12002" y="13432"/>
                    <a:pt x="12043" y="13474"/>
                  </a:cubicBezTo>
                  <a:lnTo>
                    <a:pt x="12475" y="13474"/>
                  </a:lnTo>
                  <a:cubicBezTo>
                    <a:pt x="13163" y="13474"/>
                    <a:pt x="13840" y="13432"/>
                    <a:pt x="14569" y="13391"/>
                  </a:cubicBezTo>
                  <a:cubicBezTo>
                    <a:pt x="16972" y="13268"/>
                    <a:pt x="19108" y="13094"/>
                    <a:pt x="20946" y="12878"/>
                  </a:cubicBezTo>
                  <a:cubicBezTo>
                    <a:pt x="23041" y="12703"/>
                    <a:pt x="24756" y="12498"/>
                    <a:pt x="26163" y="12323"/>
                  </a:cubicBezTo>
                  <a:lnTo>
                    <a:pt x="26214" y="12282"/>
                  </a:lnTo>
                  <a:cubicBezTo>
                    <a:pt x="27149" y="11081"/>
                    <a:pt x="27837" y="9715"/>
                    <a:pt x="28350" y="8216"/>
                  </a:cubicBezTo>
                  <a:cubicBezTo>
                    <a:pt x="26420" y="5310"/>
                    <a:pt x="23472" y="1500"/>
                    <a:pt x="20392" y="258"/>
                  </a:cubicBezTo>
                  <a:cubicBezTo>
                    <a:pt x="20310" y="217"/>
                    <a:pt x="20258" y="176"/>
                    <a:pt x="20176" y="176"/>
                  </a:cubicBezTo>
                  <a:lnTo>
                    <a:pt x="11530"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0" name="Google Shape;2330;p69"/>
            <p:cNvSpPr/>
            <p:nvPr/>
          </p:nvSpPr>
          <p:spPr>
            <a:xfrm>
              <a:off x="4702279" y="3920364"/>
              <a:ext cx="140119" cy="334903"/>
            </a:xfrm>
            <a:custGeom>
              <a:avLst/>
              <a:gdLst/>
              <a:ahLst/>
              <a:cxnLst/>
              <a:rect l="l" t="t" r="r" b="b"/>
              <a:pathLst>
                <a:path w="2312" h="5526" extrusionOk="0">
                  <a:moveTo>
                    <a:pt x="42" y="1"/>
                  </a:moveTo>
                  <a:cubicBezTo>
                    <a:pt x="1" y="52"/>
                    <a:pt x="1" y="52"/>
                    <a:pt x="1" y="93"/>
                  </a:cubicBezTo>
                  <a:cubicBezTo>
                    <a:pt x="42" y="93"/>
                    <a:pt x="1716" y="2784"/>
                    <a:pt x="2229" y="5484"/>
                  </a:cubicBezTo>
                  <a:lnTo>
                    <a:pt x="2270" y="5525"/>
                  </a:lnTo>
                  <a:lnTo>
                    <a:pt x="2311" y="5525"/>
                  </a:lnTo>
                  <a:lnTo>
                    <a:pt x="2311" y="5484"/>
                  </a:lnTo>
                  <a:cubicBezTo>
                    <a:pt x="1798" y="2743"/>
                    <a:pt x="93" y="52"/>
                    <a:pt x="93" y="52"/>
                  </a:cubicBezTo>
                  <a:cubicBezTo>
                    <a:pt x="93" y="1"/>
                    <a:pt x="42" y="1"/>
                    <a:pt x="4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1" name="Google Shape;2331;p69"/>
            <p:cNvSpPr/>
            <p:nvPr/>
          </p:nvSpPr>
          <p:spPr>
            <a:xfrm>
              <a:off x="3696586" y="4247090"/>
              <a:ext cx="1334946" cy="357933"/>
            </a:xfrm>
            <a:custGeom>
              <a:avLst/>
              <a:gdLst/>
              <a:ahLst/>
              <a:cxnLst/>
              <a:rect l="l" t="t" r="r" b="b"/>
              <a:pathLst>
                <a:path w="22027" h="5906" extrusionOk="0">
                  <a:moveTo>
                    <a:pt x="0" y="1"/>
                  </a:moveTo>
                  <a:lnTo>
                    <a:pt x="0" y="2188"/>
                  </a:lnTo>
                  <a:cubicBezTo>
                    <a:pt x="339" y="2147"/>
                    <a:pt x="596" y="2106"/>
                    <a:pt x="853" y="2014"/>
                  </a:cubicBezTo>
                  <a:cubicBezTo>
                    <a:pt x="2259" y="3390"/>
                    <a:pt x="3974" y="4417"/>
                    <a:pt x="5854" y="5094"/>
                  </a:cubicBezTo>
                  <a:cubicBezTo>
                    <a:pt x="5987" y="5135"/>
                    <a:pt x="6069" y="5135"/>
                    <a:pt x="6203" y="5187"/>
                  </a:cubicBezTo>
                  <a:cubicBezTo>
                    <a:pt x="7568" y="5649"/>
                    <a:pt x="9068" y="5905"/>
                    <a:pt x="10608" y="5905"/>
                  </a:cubicBezTo>
                  <a:cubicBezTo>
                    <a:pt x="12148" y="5905"/>
                    <a:pt x="13648" y="5649"/>
                    <a:pt x="15013" y="5187"/>
                  </a:cubicBezTo>
                  <a:cubicBezTo>
                    <a:pt x="16174" y="4838"/>
                    <a:pt x="17242" y="4324"/>
                    <a:pt x="18227" y="3687"/>
                  </a:cubicBezTo>
                  <a:cubicBezTo>
                    <a:pt x="19716" y="2743"/>
                    <a:pt x="21000" y="1593"/>
                    <a:pt x="22027" y="176"/>
                  </a:cubicBezTo>
                  <a:lnTo>
                    <a:pt x="2202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69"/>
            <p:cNvSpPr/>
            <p:nvPr/>
          </p:nvSpPr>
          <p:spPr>
            <a:xfrm>
              <a:off x="4051312" y="4281332"/>
              <a:ext cx="749987" cy="280116"/>
            </a:xfrm>
            <a:custGeom>
              <a:avLst/>
              <a:gdLst/>
              <a:ahLst/>
              <a:cxnLst/>
              <a:rect l="l" t="t" r="r" b="b"/>
              <a:pathLst>
                <a:path w="12375" h="4622" extrusionOk="0">
                  <a:moveTo>
                    <a:pt x="2444" y="1"/>
                  </a:moveTo>
                  <a:lnTo>
                    <a:pt x="2403" y="83"/>
                  </a:lnTo>
                  <a:lnTo>
                    <a:pt x="2362" y="124"/>
                  </a:lnTo>
                  <a:lnTo>
                    <a:pt x="2270" y="340"/>
                  </a:lnTo>
                  <a:lnTo>
                    <a:pt x="2188" y="463"/>
                  </a:lnTo>
                  <a:lnTo>
                    <a:pt x="2054" y="720"/>
                  </a:lnTo>
                  <a:lnTo>
                    <a:pt x="1972" y="935"/>
                  </a:lnTo>
                  <a:lnTo>
                    <a:pt x="1890" y="1069"/>
                  </a:lnTo>
                  <a:lnTo>
                    <a:pt x="1674" y="1449"/>
                  </a:lnTo>
                  <a:lnTo>
                    <a:pt x="93" y="4365"/>
                  </a:lnTo>
                  <a:lnTo>
                    <a:pt x="1" y="4529"/>
                  </a:lnTo>
                  <a:cubicBezTo>
                    <a:pt x="134" y="4570"/>
                    <a:pt x="216" y="4570"/>
                    <a:pt x="350" y="4622"/>
                  </a:cubicBezTo>
                  <a:lnTo>
                    <a:pt x="9160" y="4622"/>
                  </a:lnTo>
                  <a:cubicBezTo>
                    <a:pt x="10321" y="4273"/>
                    <a:pt x="11389" y="3759"/>
                    <a:pt x="12374" y="3122"/>
                  </a:cubicBezTo>
                  <a:lnTo>
                    <a:pt x="10957" y="124"/>
                  </a:lnTo>
                  <a:lnTo>
                    <a:pt x="10875"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69"/>
            <p:cNvSpPr/>
            <p:nvPr/>
          </p:nvSpPr>
          <p:spPr>
            <a:xfrm>
              <a:off x="4676764" y="3340609"/>
              <a:ext cx="134482" cy="157270"/>
            </a:xfrm>
            <a:custGeom>
              <a:avLst/>
              <a:gdLst/>
              <a:ahLst/>
              <a:cxnLst/>
              <a:rect l="l" t="t" r="r" b="b"/>
              <a:pathLst>
                <a:path w="2219" h="2595" extrusionOk="0">
                  <a:moveTo>
                    <a:pt x="1177" y="0"/>
                  </a:moveTo>
                  <a:cubicBezTo>
                    <a:pt x="1080" y="0"/>
                    <a:pt x="983" y="10"/>
                    <a:pt x="894" y="27"/>
                  </a:cubicBezTo>
                  <a:cubicBezTo>
                    <a:pt x="678" y="68"/>
                    <a:pt x="463" y="161"/>
                    <a:pt x="257" y="243"/>
                  </a:cubicBezTo>
                  <a:cubicBezTo>
                    <a:pt x="165" y="972"/>
                    <a:pt x="124" y="1660"/>
                    <a:pt x="42" y="2379"/>
                  </a:cubicBezTo>
                  <a:cubicBezTo>
                    <a:pt x="1" y="2471"/>
                    <a:pt x="83" y="2512"/>
                    <a:pt x="124" y="2594"/>
                  </a:cubicBezTo>
                  <a:cubicBezTo>
                    <a:pt x="678" y="2594"/>
                    <a:pt x="1233" y="2430"/>
                    <a:pt x="1664" y="2040"/>
                  </a:cubicBezTo>
                  <a:cubicBezTo>
                    <a:pt x="2054" y="1660"/>
                    <a:pt x="2219" y="1013"/>
                    <a:pt x="2003" y="500"/>
                  </a:cubicBezTo>
                  <a:cubicBezTo>
                    <a:pt x="1921" y="325"/>
                    <a:pt x="1746" y="161"/>
                    <a:pt x="1582" y="68"/>
                  </a:cubicBezTo>
                  <a:cubicBezTo>
                    <a:pt x="1456" y="20"/>
                    <a:pt x="1315" y="0"/>
                    <a:pt x="1177"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69"/>
            <p:cNvSpPr/>
            <p:nvPr/>
          </p:nvSpPr>
          <p:spPr>
            <a:xfrm>
              <a:off x="4697310" y="3386427"/>
              <a:ext cx="67272" cy="46726"/>
            </a:xfrm>
            <a:custGeom>
              <a:avLst/>
              <a:gdLst/>
              <a:ahLst/>
              <a:cxnLst/>
              <a:rect l="l" t="t" r="r" b="b"/>
              <a:pathLst>
                <a:path w="1110" h="771" extrusionOk="0">
                  <a:moveTo>
                    <a:pt x="1027" y="0"/>
                  </a:moveTo>
                  <a:cubicBezTo>
                    <a:pt x="637" y="134"/>
                    <a:pt x="298" y="390"/>
                    <a:pt x="1" y="729"/>
                  </a:cubicBezTo>
                  <a:lnTo>
                    <a:pt x="1" y="770"/>
                  </a:lnTo>
                  <a:lnTo>
                    <a:pt x="83" y="770"/>
                  </a:lnTo>
                  <a:cubicBezTo>
                    <a:pt x="339" y="473"/>
                    <a:pt x="689" y="216"/>
                    <a:pt x="1068" y="82"/>
                  </a:cubicBezTo>
                  <a:cubicBezTo>
                    <a:pt x="1110" y="82"/>
                    <a:pt x="1110" y="41"/>
                    <a:pt x="1110" y="41"/>
                  </a:cubicBezTo>
                  <a:cubicBezTo>
                    <a:pt x="1068" y="0"/>
                    <a:pt x="1068" y="0"/>
                    <a:pt x="102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69"/>
            <p:cNvSpPr/>
            <p:nvPr/>
          </p:nvSpPr>
          <p:spPr>
            <a:xfrm>
              <a:off x="3994706" y="3325033"/>
              <a:ext cx="134482" cy="157270"/>
            </a:xfrm>
            <a:custGeom>
              <a:avLst/>
              <a:gdLst/>
              <a:ahLst/>
              <a:cxnLst/>
              <a:rect l="l" t="t" r="r" b="b"/>
              <a:pathLst>
                <a:path w="2219" h="2595" extrusionOk="0">
                  <a:moveTo>
                    <a:pt x="1044" y="0"/>
                  </a:moveTo>
                  <a:cubicBezTo>
                    <a:pt x="911" y="0"/>
                    <a:pt x="780" y="20"/>
                    <a:pt x="678" y="69"/>
                  </a:cubicBezTo>
                  <a:cubicBezTo>
                    <a:pt x="472" y="161"/>
                    <a:pt x="339" y="325"/>
                    <a:pt x="257" y="541"/>
                  </a:cubicBezTo>
                  <a:cubicBezTo>
                    <a:pt x="0" y="1013"/>
                    <a:pt x="164" y="1660"/>
                    <a:pt x="596" y="2040"/>
                  </a:cubicBezTo>
                  <a:cubicBezTo>
                    <a:pt x="986" y="2430"/>
                    <a:pt x="1581" y="2595"/>
                    <a:pt x="2136" y="2595"/>
                  </a:cubicBezTo>
                  <a:cubicBezTo>
                    <a:pt x="2136" y="2554"/>
                    <a:pt x="2218" y="2471"/>
                    <a:pt x="2218" y="2430"/>
                  </a:cubicBezTo>
                  <a:cubicBezTo>
                    <a:pt x="2136" y="1701"/>
                    <a:pt x="2054" y="1013"/>
                    <a:pt x="1961" y="284"/>
                  </a:cubicBezTo>
                  <a:cubicBezTo>
                    <a:pt x="1756" y="161"/>
                    <a:pt x="1540" y="120"/>
                    <a:pt x="1325" y="27"/>
                  </a:cubicBezTo>
                  <a:cubicBezTo>
                    <a:pt x="1235" y="10"/>
                    <a:pt x="1139" y="0"/>
                    <a:pt x="1044"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69"/>
            <p:cNvSpPr/>
            <p:nvPr/>
          </p:nvSpPr>
          <p:spPr>
            <a:xfrm>
              <a:off x="4043858" y="3378972"/>
              <a:ext cx="67272" cy="51696"/>
            </a:xfrm>
            <a:custGeom>
              <a:avLst/>
              <a:gdLst/>
              <a:ahLst/>
              <a:cxnLst/>
              <a:rect l="l" t="t" r="r" b="b"/>
              <a:pathLst>
                <a:path w="1110" h="853" extrusionOk="0">
                  <a:moveTo>
                    <a:pt x="41" y="0"/>
                  </a:moveTo>
                  <a:cubicBezTo>
                    <a:pt x="0" y="0"/>
                    <a:pt x="0" y="41"/>
                    <a:pt x="0" y="41"/>
                  </a:cubicBezTo>
                  <a:cubicBezTo>
                    <a:pt x="0" y="82"/>
                    <a:pt x="0" y="82"/>
                    <a:pt x="41" y="82"/>
                  </a:cubicBezTo>
                  <a:cubicBezTo>
                    <a:pt x="298" y="82"/>
                    <a:pt x="473" y="205"/>
                    <a:pt x="596" y="339"/>
                  </a:cubicBezTo>
                  <a:cubicBezTo>
                    <a:pt x="770" y="462"/>
                    <a:pt x="894" y="637"/>
                    <a:pt x="1068" y="811"/>
                  </a:cubicBezTo>
                  <a:lnTo>
                    <a:pt x="1068" y="852"/>
                  </a:lnTo>
                  <a:lnTo>
                    <a:pt x="1109" y="811"/>
                  </a:lnTo>
                  <a:lnTo>
                    <a:pt x="1109" y="770"/>
                  </a:lnTo>
                  <a:cubicBezTo>
                    <a:pt x="986" y="596"/>
                    <a:pt x="853" y="421"/>
                    <a:pt x="688" y="257"/>
                  </a:cubicBezTo>
                  <a:cubicBezTo>
                    <a:pt x="514" y="164"/>
                    <a:pt x="298" y="0"/>
                    <a:pt x="4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7" name="Google Shape;2337;p69"/>
            <p:cNvSpPr/>
            <p:nvPr/>
          </p:nvSpPr>
          <p:spPr>
            <a:xfrm>
              <a:off x="4079918" y="2989701"/>
              <a:ext cx="679685" cy="683200"/>
            </a:xfrm>
            <a:custGeom>
              <a:avLst/>
              <a:gdLst/>
              <a:ahLst/>
              <a:cxnLst/>
              <a:rect l="l" t="t" r="r" b="b"/>
              <a:pathLst>
                <a:path w="11215" h="11273" extrusionOk="0">
                  <a:moveTo>
                    <a:pt x="5228" y="0"/>
                  </a:moveTo>
                  <a:cubicBezTo>
                    <a:pt x="4139" y="0"/>
                    <a:pt x="3132" y="189"/>
                    <a:pt x="2486" y="518"/>
                  </a:cubicBezTo>
                  <a:cubicBezTo>
                    <a:pt x="473" y="1494"/>
                    <a:pt x="350" y="4451"/>
                    <a:pt x="350" y="4451"/>
                  </a:cubicBezTo>
                  <a:cubicBezTo>
                    <a:pt x="350" y="4451"/>
                    <a:pt x="1" y="6331"/>
                    <a:pt x="514" y="8600"/>
                  </a:cubicBezTo>
                  <a:cubicBezTo>
                    <a:pt x="930" y="10332"/>
                    <a:pt x="3226" y="11273"/>
                    <a:pt x="5465" y="11273"/>
                  </a:cubicBezTo>
                  <a:cubicBezTo>
                    <a:pt x="6214" y="11273"/>
                    <a:pt x="6956" y="11168"/>
                    <a:pt x="7620" y="10952"/>
                  </a:cubicBezTo>
                  <a:cubicBezTo>
                    <a:pt x="10270" y="10099"/>
                    <a:pt x="11214" y="6166"/>
                    <a:pt x="10619" y="2993"/>
                  </a:cubicBezTo>
                  <a:cubicBezTo>
                    <a:pt x="10207" y="846"/>
                    <a:pt x="7533" y="0"/>
                    <a:pt x="5228"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8" name="Google Shape;2338;p69"/>
            <p:cNvSpPr/>
            <p:nvPr/>
          </p:nvSpPr>
          <p:spPr>
            <a:xfrm>
              <a:off x="4225554" y="3401942"/>
              <a:ext cx="59211" cy="62302"/>
            </a:xfrm>
            <a:custGeom>
              <a:avLst/>
              <a:gdLst/>
              <a:ahLst/>
              <a:cxnLst/>
              <a:rect l="l" t="t" r="r" b="b"/>
              <a:pathLst>
                <a:path w="977" h="1028" extrusionOk="0">
                  <a:moveTo>
                    <a:pt x="514" y="1"/>
                  </a:moveTo>
                  <a:cubicBezTo>
                    <a:pt x="206" y="1"/>
                    <a:pt x="1" y="258"/>
                    <a:pt x="1" y="514"/>
                  </a:cubicBezTo>
                  <a:cubicBezTo>
                    <a:pt x="1" y="812"/>
                    <a:pt x="206" y="1028"/>
                    <a:pt x="514" y="1028"/>
                  </a:cubicBezTo>
                  <a:cubicBezTo>
                    <a:pt x="771" y="1028"/>
                    <a:pt x="976" y="812"/>
                    <a:pt x="976" y="514"/>
                  </a:cubicBezTo>
                  <a:cubicBezTo>
                    <a:pt x="976" y="258"/>
                    <a:pt x="771" y="1"/>
                    <a:pt x="51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9" name="Google Shape;2339;p69"/>
            <p:cNvSpPr/>
            <p:nvPr/>
          </p:nvSpPr>
          <p:spPr>
            <a:xfrm>
              <a:off x="4528644" y="3404487"/>
              <a:ext cx="59817" cy="59757"/>
            </a:xfrm>
            <a:custGeom>
              <a:avLst/>
              <a:gdLst/>
              <a:ahLst/>
              <a:cxnLst/>
              <a:rect l="l" t="t" r="r" b="b"/>
              <a:pathLst>
                <a:path w="987" h="986" extrusionOk="0">
                  <a:moveTo>
                    <a:pt x="514" y="0"/>
                  </a:moveTo>
                  <a:cubicBezTo>
                    <a:pt x="216" y="0"/>
                    <a:pt x="1" y="216"/>
                    <a:pt x="1" y="513"/>
                  </a:cubicBezTo>
                  <a:cubicBezTo>
                    <a:pt x="1" y="770"/>
                    <a:pt x="216" y="986"/>
                    <a:pt x="514" y="986"/>
                  </a:cubicBezTo>
                  <a:cubicBezTo>
                    <a:pt x="771" y="986"/>
                    <a:pt x="986" y="770"/>
                    <a:pt x="986" y="513"/>
                  </a:cubicBezTo>
                  <a:cubicBezTo>
                    <a:pt x="986" y="216"/>
                    <a:pt x="771" y="0"/>
                    <a:pt x="51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0" name="Google Shape;2340;p69"/>
            <p:cNvSpPr/>
            <p:nvPr/>
          </p:nvSpPr>
          <p:spPr>
            <a:xfrm>
              <a:off x="4430341" y="3443638"/>
              <a:ext cx="46726" cy="67332"/>
            </a:xfrm>
            <a:custGeom>
              <a:avLst/>
              <a:gdLst/>
              <a:ahLst/>
              <a:cxnLst/>
              <a:rect l="l" t="t" r="r" b="b"/>
              <a:pathLst>
                <a:path w="771" h="1111" extrusionOk="0">
                  <a:moveTo>
                    <a:pt x="596" y="1"/>
                  </a:moveTo>
                  <a:cubicBezTo>
                    <a:pt x="555" y="1"/>
                    <a:pt x="555" y="42"/>
                    <a:pt x="555" y="42"/>
                  </a:cubicBezTo>
                  <a:cubicBezTo>
                    <a:pt x="678" y="258"/>
                    <a:pt x="678" y="555"/>
                    <a:pt x="555" y="771"/>
                  </a:cubicBezTo>
                  <a:cubicBezTo>
                    <a:pt x="481" y="882"/>
                    <a:pt x="299" y="1034"/>
                    <a:pt x="107" y="1034"/>
                  </a:cubicBezTo>
                  <a:cubicBezTo>
                    <a:pt x="85" y="1034"/>
                    <a:pt x="63" y="1032"/>
                    <a:pt x="41" y="1028"/>
                  </a:cubicBezTo>
                  <a:cubicBezTo>
                    <a:pt x="41" y="1028"/>
                    <a:pt x="0" y="1028"/>
                    <a:pt x="0" y="1069"/>
                  </a:cubicBezTo>
                  <a:lnTo>
                    <a:pt x="41" y="1110"/>
                  </a:lnTo>
                  <a:lnTo>
                    <a:pt x="123" y="1110"/>
                  </a:lnTo>
                  <a:cubicBezTo>
                    <a:pt x="339" y="1110"/>
                    <a:pt x="514" y="987"/>
                    <a:pt x="596" y="812"/>
                  </a:cubicBezTo>
                  <a:cubicBezTo>
                    <a:pt x="770" y="555"/>
                    <a:pt x="770" y="258"/>
                    <a:pt x="63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1" name="Google Shape;2341;p69"/>
            <p:cNvSpPr/>
            <p:nvPr/>
          </p:nvSpPr>
          <p:spPr>
            <a:xfrm>
              <a:off x="4388644" y="3493699"/>
              <a:ext cx="20606" cy="14727"/>
            </a:xfrm>
            <a:custGeom>
              <a:avLst/>
              <a:gdLst/>
              <a:ahLst/>
              <a:cxnLst/>
              <a:rect l="l" t="t" r="r" b="b"/>
              <a:pathLst>
                <a:path w="340" h="243" extrusionOk="0">
                  <a:moveTo>
                    <a:pt x="130" y="0"/>
                  </a:moveTo>
                  <a:cubicBezTo>
                    <a:pt x="80" y="0"/>
                    <a:pt x="24" y="20"/>
                    <a:pt x="0" y="68"/>
                  </a:cubicBezTo>
                  <a:lnTo>
                    <a:pt x="0" y="109"/>
                  </a:lnTo>
                  <a:cubicBezTo>
                    <a:pt x="21" y="135"/>
                    <a:pt x="31" y="148"/>
                    <a:pt x="41" y="148"/>
                  </a:cubicBezTo>
                  <a:cubicBezTo>
                    <a:pt x="52" y="148"/>
                    <a:pt x="62" y="135"/>
                    <a:pt x="82" y="109"/>
                  </a:cubicBezTo>
                  <a:cubicBezTo>
                    <a:pt x="82" y="89"/>
                    <a:pt x="105" y="79"/>
                    <a:pt x="134" y="79"/>
                  </a:cubicBezTo>
                  <a:cubicBezTo>
                    <a:pt x="162" y="79"/>
                    <a:pt x="195" y="89"/>
                    <a:pt x="216" y="109"/>
                  </a:cubicBezTo>
                  <a:cubicBezTo>
                    <a:pt x="216" y="109"/>
                    <a:pt x="257" y="161"/>
                    <a:pt x="257" y="202"/>
                  </a:cubicBezTo>
                  <a:cubicBezTo>
                    <a:pt x="257" y="243"/>
                    <a:pt x="257" y="243"/>
                    <a:pt x="298" y="243"/>
                  </a:cubicBezTo>
                  <a:cubicBezTo>
                    <a:pt x="339" y="243"/>
                    <a:pt x="339" y="243"/>
                    <a:pt x="339" y="202"/>
                  </a:cubicBezTo>
                  <a:cubicBezTo>
                    <a:pt x="339" y="109"/>
                    <a:pt x="298" y="27"/>
                    <a:pt x="216" y="27"/>
                  </a:cubicBezTo>
                  <a:cubicBezTo>
                    <a:pt x="199" y="10"/>
                    <a:pt x="166" y="0"/>
                    <a:pt x="130"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2" name="Google Shape;2342;p69"/>
            <p:cNvSpPr/>
            <p:nvPr/>
          </p:nvSpPr>
          <p:spPr>
            <a:xfrm>
              <a:off x="4378038" y="3518972"/>
              <a:ext cx="83453" cy="20606"/>
            </a:xfrm>
            <a:custGeom>
              <a:avLst/>
              <a:gdLst/>
              <a:ahLst/>
              <a:cxnLst/>
              <a:rect l="l" t="t" r="r" b="b"/>
              <a:pathLst>
                <a:path w="1377" h="340" extrusionOk="0">
                  <a:moveTo>
                    <a:pt x="1" y="1"/>
                  </a:moveTo>
                  <a:lnTo>
                    <a:pt x="1" y="83"/>
                  </a:lnTo>
                  <a:cubicBezTo>
                    <a:pt x="216" y="257"/>
                    <a:pt x="514" y="339"/>
                    <a:pt x="771" y="339"/>
                  </a:cubicBezTo>
                  <a:cubicBezTo>
                    <a:pt x="986" y="339"/>
                    <a:pt x="1161" y="298"/>
                    <a:pt x="1336" y="206"/>
                  </a:cubicBezTo>
                  <a:cubicBezTo>
                    <a:pt x="1377" y="206"/>
                    <a:pt x="1377" y="165"/>
                    <a:pt x="1336" y="165"/>
                  </a:cubicBezTo>
                  <a:cubicBezTo>
                    <a:pt x="1336" y="124"/>
                    <a:pt x="1336" y="124"/>
                    <a:pt x="1284" y="124"/>
                  </a:cubicBezTo>
                  <a:cubicBezTo>
                    <a:pt x="1125" y="214"/>
                    <a:pt x="942" y="260"/>
                    <a:pt x="758" y="260"/>
                  </a:cubicBezTo>
                  <a:cubicBezTo>
                    <a:pt x="504" y="260"/>
                    <a:pt x="249" y="173"/>
                    <a:pt x="5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3" name="Google Shape;2343;p69"/>
            <p:cNvSpPr/>
            <p:nvPr/>
          </p:nvSpPr>
          <p:spPr>
            <a:xfrm>
              <a:off x="4199433" y="3289275"/>
              <a:ext cx="59817" cy="48060"/>
            </a:xfrm>
            <a:custGeom>
              <a:avLst/>
              <a:gdLst/>
              <a:ahLst/>
              <a:cxnLst/>
              <a:rect l="l" t="t" r="r" b="b"/>
              <a:pathLst>
                <a:path w="987" h="793" extrusionOk="0">
                  <a:moveTo>
                    <a:pt x="671" y="0"/>
                  </a:moveTo>
                  <a:cubicBezTo>
                    <a:pt x="466" y="0"/>
                    <a:pt x="203" y="199"/>
                    <a:pt x="83" y="320"/>
                  </a:cubicBezTo>
                  <a:cubicBezTo>
                    <a:pt x="42" y="361"/>
                    <a:pt x="0" y="453"/>
                    <a:pt x="0" y="535"/>
                  </a:cubicBezTo>
                  <a:cubicBezTo>
                    <a:pt x="0" y="659"/>
                    <a:pt x="83" y="751"/>
                    <a:pt x="216" y="792"/>
                  </a:cubicBezTo>
                  <a:cubicBezTo>
                    <a:pt x="339" y="792"/>
                    <a:pt x="473" y="751"/>
                    <a:pt x="555" y="710"/>
                  </a:cubicBezTo>
                  <a:cubicBezTo>
                    <a:pt x="689" y="659"/>
                    <a:pt x="812" y="576"/>
                    <a:pt x="853" y="494"/>
                  </a:cubicBezTo>
                  <a:cubicBezTo>
                    <a:pt x="945" y="402"/>
                    <a:pt x="986" y="279"/>
                    <a:pt x="894" y="145"/>
                  </a:cubicBezTo>
                  <a:cubicBezTo>
                    <a:pt x="843" y="40"/>
                    <a:pt x="763" y="0"/>
                    <a:pt x="67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4" name="Google Shape;2344;p69"/>
            <p:cNvSpPr/>
            <p:nvPr/>
          </p:nvSpPr>
          <p:spPr>
            <a:xfrm>
              <a:off x="4554765" y="3294669"/>
              <a:ext cx="62302" cy="46181"/>
            </a:xfrm>
            <a:custGeom>
              <a:avLst/>
              <a:gdLst/>
              <a:ahLst/>
              <a:cxnLst/>
              <a:rect l="l" t="t" r="r" b="b"/>
              <a:pathLst>
                <a:path w="1028" h="762" extrusionOk="0">
                  <a:moveTo>
                    <a:pt x="303" y="0"/>
                  </a:moveTo>
                  <a:cubicBezTo>
                    <a:pt x="186" y="0"/>
                    <a:pt x="86" y="51"/>
                    <a:pt x="42" y="190"/>
                  </a:cubicBezTo>
                  <a:cubicBezTo>
                    <a:pt x="1" y="313"/>
                    <a:pt x="42" y="446"/>
                    <a:pt x="124" y="528"/>
                  </a:cubicBezTo>
                  <a:cubicBezTo>
                    <a:pt x="217" y="621"/>
                    <a:pt x="340" y="662"/>
                    <a:pt x="422" y="703"/>
                  </a:cubicBezTo>
                  <a:cubicBezTo>
                    <a:pt x="516" y="732"/>
                    <a:pt x="606" y="761"/>
                    <a:pt x="697" y="761"/>
                  </a:cubicBezTo>
                  <a:cubicBezTo>
                    <a:pt x="735" y="761"/>
                    <a:pt x="773" y="756"/>
                    <a:pt x="812" y="744"/>
                  </a:cubicBezTo>
                  <a:cubicBezTo>
                    <a:pt x="935" y="703"/>
                    <a:pt x="1028" y="570"/>
                    <a:pt x="987" y="446"/>
                  </a:cubicBezTo>
                  <a:cubicBezTo>
                    <a:pt x="987" y="405"/>
                    <a:pt x="935" y="313"/>
                    <a:pt x="894" y="272"/>
                  </a:cubicBezTo>
                  <a:cubicBezTo>
                    <a:pt x="789" y="166"/>
                    <a:pt x="516" y="0"/>
                    <a:pt x="303"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5" name="Google Shape;2345;p69"/>
            <p:cNvSpPr/>
            <p:nvPr/>
          </p:nvSpPr>
          <p:spPr>
            <a:xfrm>
              <a:off x="4051312" y="2895398"/>
              <a:ext cx="721381" cy="464901"/>
            </a:xfrm>
            <a:custGeom>
              <a:avLst/>
              <a:gdLst/>
              <a:ahLst/>
              <a:cxnLst/>
              <a:rect l="l" t="t" r="r" b="b"/>
              <a:pathLst>
                <a:path w="11903" h="7671" extrusionOk="0">
                  <a:moveTo>
                    <a:pt x="5887" y="0"/>
                  </a:moveTo>
                  <a:cubicBezTo>
                    <a:pt x="5526" y="0"/>
                    <a:pt x="5162" y="35"/>
                    <a:pt x="4796" y="103"/>
                  </a:cubicBezTo>
                  <a:cubicBezTo>
                    <a:pt x="3903" y="277"/>
                    <a:pt x="3040" y="657"/>
                    <a:pt x="2311" y="1253"/>
                  </a:cubicBezTo>
                  <a:cubicBezTo>
                    <a:pt x="2054" y="1469"/>
                    <a:pt x="1849" y="1684"/>
                    <a:pt x="1674" y="1982"/>
                  </a:cubicBezTo>
                  <a:cubicBezTo>
                    <a:pt x="1592" y="2157"/>
                    <a:pt x="1541" y="2372"/>
                    <a:pt x="1592" y="2537"/>
                  </a:cubicBezTo>
                  <a:cubicBezTo>
                    <a:pt x="1335" y="2537"/>
                    <a:pt x="1120" y="2588"/>
                    <a:pt x="945" y="2752"/>
                  </a:cubicBezTo>
                  <a:cubicBezTo>
                    <a:pt x="730" y="2886"/>
                    <a:pt x="647" y="3101"/>
                    <a:pt x="514" y="3307"/>
                  </a:cubicBezTo>
                  <a:cubicBezTo>
                    <a:pt x="52" y="4467"/>
                    <a:pt x="1" y="5833"/>
                    <a:pt x="134" y="7075"/>
                  </a:cubicBezTo>
                  <a:cubicBezTo>
                    <a:pt x="134" y="7055"/>
                    <a:pt x="144" y="7045"/>
                    <a:pt x="160" y="7045"/>
                  </a:cubicBezTo>
                  <a:cubicBezTo>
                    <a:pt x="175" y="7045"/>
                    <a:pt x="196" y="7055"/>
                    <a:pt x="216" y="7075"/>
                  </a:cubicBezTo>
                  <a:cubicBezTo>
                    <a:pt x="432" y="7158"/>
                    <a:pt x="647" y="7332"/>
                    <a:pt x="822" y="7507"/>
                  </a:cubicBezTo>
                  <a:cubicBezTo>
                    <a:pt x="986" y="7507"/>
                    <a:pt x="1120" y="7373"/>
                    <a:pt x="1243" y="7250"/>
                  </a:cubicBezTo>
                  <a:cubicBezTo>
                    <a:pt x="1377" y="7116"/>
                    <a:pt x="1418" y="6993"/>
                    <a:pt x="1500" y="6819"/>
                  </a:cubicBezTo>
                  <a:cubicBezTo>
                    <a:pt x="1633" y="6346"/>
                    <a:pt x="1674" y="5874"/>
                    <a:pt x="1541" y="5412"/>
                  </a:cubicBezTo>
                  <a:lnTo>
                    <a:pt x="1541" y="5412"/>
                  </a:lnTo>
                  <a:cubicBezTo>
                    <a:pt x="1570" y="5415"/>
                    <a:pt x="1599" y="5417"/>
                    <a:pt x="1628" y="5417"/>
                  </a:cubicBezTo>
                  <a:cubicBezTo>
                    <a:pt x="1958" y="5417"/>
                    <a:pt x="2329" y="5213"/>
                    <a:pt x="2527" y="4939"/>
                  </a:cubicBezTo>
                  <a:cubicBezTo>
                    <a:pt x="2742" y="4590"/>
                    <a:pt x="2783" y="4210"/>
                    <a:pt x="2742" y="3820"/>
                  </a:cubicBezTo>
                  <a:cubicBezTo>
                    <a:pt x="2742" y="3697"/>
                    <a:pt x="2701" y="3563"/>
                    <a:pt x="2660" y="3440"/>
                  </a:cubicBezTo>
                  <a:lnTo>
                    <a:pt x="2660" y="3440"/>
                  </a:lnTo>
                  <a:cubicBezTo>
                    <a:pt x="2824" y="3522"/>
                    <a:pt x="2999" y="3563"/>
                    <a:pt x="3215" y="3615"/>
                  </a:cubicBezTo>
                  <a:cubicBezTo>
                    <a:pt x="3595" y="3615"/>
                    <a:pt x="4026" y="3399"/>
                    <a:pt x="4324" y="3142"/>
                  </a:cubicBezTo>
                  <a:cubicBezTo>
                    <a:pt x="4621" y="2845"/>
                    <a:pt x="4837" y="2496"/>
                    <a:pt x="5053" y="2116"/>
                  </a:cubicBezTo>
                  <a:cubicBezTo>
                    <a:pt x="5094" y="2331"/>
                    <a:pt x="5135" y="2629"/>
                    <a:pt x="5268" y="2793"/>
                  </a:cubicBezTo>
                  <a:cubicBezTo>
                    <a:pt x="5509" y="3324"/>
                    <a:pt x="6131" y="3619"/>
                    <a:pt x="6699" y="3619"/>
                  </a:cubicBezTo>
                  <a:cubicBezTo>
                    <a:pt x="6736" y="3619"/>
                    <a:pt x="6772" y="3617"/>
                    <a:pt x="6809" y="3615"/>
                  </a:cubicBezTo>
                  <a:cubicBezTo>
                    <a:pt x="7445" y="3522"/>
                    <a:pt x="7959" y="3101"/>
                    <a:pt x="8267" y="2537"/>
                  </a:cubicBezTo>
                  <a:cubicBezTo>
                    <a:pt x="8267" y="2968"/>
                    <a:pt x="8431" y="3307"/>
                    <a:pt x="8647" y="3656"/>
                  </a:cubicBezTo>
                  <a:cubicBezTo>
                    <a:pt x="8904" y="3954"/>
                    <a:pt x="9201" y="4210"/>
                    <a:pt x="9551" y="4426"/>
                  </a:cubicBezTo>
                  <a:cubicBezTo>
                    <a:pt x="9818" y="4556"/>
                    <a:pt x="10112" y="4667"/>
                    <a:pt x="10416" y="4667"/>
                  </a:cubicBezTo>
                  <a:cubicBezTo>
                    <a:pt x="10497" y="4667"/>
                    <a:pt x="10578" y="4659"/>
                    <a:pt x="10660" y="4642"/>
                  </a:cubicBezTo>
                  <a:lnTo>
                    <a:pt x="10660" y="4642"/>
                  </a:lnTo>
                  <a:cubicBezTo>
                    <a:pt x="10526" y="5104"/>
                    <a:pt x="10618" y="5669"/>
                    <a:pt x="10875" y="6131"/>
                  </a:cubicBezTo>
                  <a:cubicBezTo>
                    <a:pt x="10660" y="6603"/>
                    <a:pt x="10742" y="7291"/>
                    <a:pt x="11132" y="7671"/>
                  </a:cubicBezTo>
                  <a:cubicBezTo>
                    <a:pt x="11512" y="7291"/>
                    <a:pt x="11727" y="6644"/>
                    <a:pt x="11810" y="6049"/>
                  </a:cubicBezTo>
                  <a:cubicBezTo>
                    <a:pt x="11902" y="5319"/>
                    <a:pt x="11810" y="4508"/>
                    <a:pt x="11512" y="3820"/>
                  </a:cubicBezTo>
                  <a:cubicBezTo>
                    <a:pt x="11553" y="3738"/>
                    <a:pt x="11604" y="3615"/>
                    <a:pt x="11645" y="3522"/>
                  </a:cubicBezTo>
                  <a:cubicBezTo>
                    <a:pt x="11727" y="3101"/>
                    <a:pt x="11686" y="2629"/>
                    <a:pt x="11553" y="2198"/>
                  </a:cubicBezTo>
                  <a:cubicBezTo>
                    <a:pt x="11430" y="1941"/>
                    <a:pt x="11296" y="1643"/>
                    <a:pt x="11091" y="1428"/>
                  </a:cubicBezTo>
                  <a:cubicBezTo>
                    <a:pt x="10742" y="1089"/>
                    <a:pt x="10228" y="873"/>
                    <a:pt x="9756" y="740"/>
                  </a:cubicBezTo>
                  <a:cubicBezTo>
                    <a:pt x="9501" y="672"/>
                    <a:pt x="9244" y="641"/>
                    <a:pt x="8985" y="641"/>
                  </a:cubicBezTo>
                  <a:cubicBezTo>
                    <a:pt x="8774" y="641"/>
                    <a:pt x="8561" y="662"/>
                    <a:pt x="8349" y="698"/>
                  </a:cubicBezTo>
                  <a:cubicBezTo>
                    <a:pt x="8092" y="616"/>
                    <a:pt x="7836" y="360"/>
                    <a:pt x="7579" y="277"/>
                  </a:cubicBezTo>
                  <a:cubicBezTo>
                    <a:pt x="7025" y="89"/>
                    <a:pt x="6459" y="0"/>
                    <a:pt x="58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6" name="Google Shape;2346;p69"/>
            <p:cNvSpPr/>
            <p:nvPr/>
          </p:nvSpPr>
          <p:spPr>
            <a:xfrm>
              <a:off x="3921858" y="3925213"/>
              <a:ext cx="93392" cy="60605"/>
            </a:xfrm>
            <a:custGeom>
              <a:avLst/>
              <a:gdLst/>
              <a:ahLst/>
              <a:cxnLst/>
              <a:rect l="l" t="t" r="r" b="b"/>
              <a:pathLst>
                <a:path w="1541" h="1000" extrusionOk="0">
                  <a:moveTo>
                    <a:pt x="1001" y="1"/>
                  </a:moveTo>
                  <a:cubicBezTo>
                    <a:pt x="900" y="1"/>
                    <a:pt x="783" y="28"/>
                    <a:pt x="648" y="95"/>
                  </a:cubicBezTo>
                  <a:cubicBezTo>
                    <a:pt x="1" y="393"/>
                    <a:pt x="432" y="999"/>
                    <a:pt x="432" y="999"/>
                  </a:cubicBezTo>
                  <a:lnTo>
                    <a:pt x="1541" y="434"/>
                  </a:lnTo>
                  <a:cubicBezTo>
                    <a:pt x="1541" y="434"/>
                    <a:pt x="1403" y="1"/>
                    <a:pt x="1001"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7" name="Google Shape;2347;p69"/>
            <p:cNvSpPr/>
            <p:nvPr/>
          </p:nvSpPr>
          <p:spPr>
            <a:xfrm>
              <a:off x="3947979" y="3951515"/>
              <a:ext cx="264601" cy="485446"/>
            </a:xfrm>
            <a:custGeom>
              <a:avLst/>
              <a:gdLst/>
              <a:ahLst/>
              <a:cxnLst/>
              <a:rect l="l" t="t" r="r" b="b"/>
              <a:pathLst>
                <a:path w="4366" h="8010" extrusionOk="0">
                  <a:moveTo>
                    <a:pt x="1110" y="0"/>
                  </a:moveTo>
                  <a:lnTo>
                    <a:pt x="1" y="565"/>
                  </a:lnTo>
                  <a:lnTo>
                    <a:pt x="381" y="1284"/>
                  </a:lnTo>
                  <a:lnTo>
                    <a:pt x="2948" y="6418"/>
                  </a:lnTo>
                  <a:lnTo>
                    <a:pt x="2989" y="6470"/>
                  </a:lnTo>
                  <a:lnTo>
                    <a:pt x="4365" y="8010"/>
                  </a:lnTo>
                  <a:lnTo>
                    <a:pt x="4067" y="6038"/>
                  </a:lnTo>
                  <a:lnTo>
                    <a:pt x="4067" y="5956"/>
                  </a:lnTo>
                  <a:lnTo>
                    <a:pt x="1449" y="688"/>
                  </a:lnTo>
                  <a:lnTo>
                    <a:pt x="111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8" name="Google Shape;2348;p69"/>
            <p:cNvSpPr/>
            <p:nvPr/>
          </p:nvSpPr>
          <p:spPr>
            <a:xfrm>
              <a:off x="3981615" y="4016849"/>
              <a:ext cx="147573" cy="300661"/>
            </a:xfrm>
            <a:custGeom>
              <a:avLst/>
              <a:gdLst/>
              <a:ahLst/>
              <a:cxnLst/>
              <a:rect l="l" t="t" r="r" b="b"/>
              <a:pathLst>
                <a:path w="2435" h="4961" extrusionOk="0">
                  <a:moveTo>
                    <a:pt x="0" y="1"/>
                  </a:moveTo>
                  <a:lnTo>
                    <a:pt x="2434" y="4960"/>
                  </a:lnTo>
                  <a:lnTo>
                    <a:pt x="41"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9" name="Google Shape;2349;p69"/>
            <p:cNvSpPr/>
            <p:nvPr/>
          </p:nvSpPr>
          <p:spPr>
            <a:xfrm>
              <a:off x="4015191" y="3998182"/>
              <a:ext cx="150664" cy="301267"/>
            </a:xfrm>
            <a:custGeom>
              <a:avLst/>
              <a:gdLst/>
              <a:ahLst/>
              <a:cxnLst/>
              <a:rect l="l" t="t" r="r" b="b"/>
              <a:pathLst>
                <a:path w="2486" h="4971" extrusionOk="0">
                  <a:moveTo>
                    <a:pt x="42" y="0"/>
                  </a:moveTo>
                  <a:lnTo>
                    <a:pt x="1" y="52"/>
                  </a:lnTo>
                  <a:lnTo>
                    <a:pt x="2486" y="4971"/>
                  </a:lnTo>
                  <a:lnTo>
                    <a:pt x="42" y="52"/>
                  </a:lnTo>
                  <a:lnTo>
                    <a:pt x="42"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0" name="Google Shape;2350;p69"/>
            <p:cNvSpPr/>
            <p:nvPr/>
          </p:nvSpPr>
          <p:spPr>
            <a:xfrm>
              <a:off x="4126645" y="4299393"/>
              <a:ext cx="85938" cy="137573"/>
            </a:xfrm>
            <a:custGeom>
              <a:avLst/>
              <a:gdLst/>
              <a:ahLst/>
              <a:cxnLst/>
              <a:rect l="l" t="t" r="r" b="b"/>
              <a:pathLst>
                <a:path w="1418" h="2270" extrusionOk="0">
                  <a:moveTo>
                    <a:pt x="647" y="1"/>
                  </a:moveTo>
                  <a:lnTo>
                    <a:pt x="647" y="596"/>
                  </a:lnTo>
                  <a:lnTo>
                    <a:pt x="41" y="298"/>
                  </a:lnTo>
                  <a:lnTo>
                    <a:pt x="0" y="678"/>
                  </a:lnTo>
                  <a:lnTo>
                    <a:pt x="41" y="730"/>
                  </a:lnTo>
                  <a:lnTo>
                    <a:pt x="904" y="1664"/>
                  </a:lnTo>
                  <a:lnTo>
                    <a:pt x="1417" y="2270"/>
                  </a:lnTo>
                  <a:lnTo>
                    <a:pt x="1325" y="1500"/>
                  </a:lnTo>
                  <a:lnTo>
                    <a:pt x="1119" y="298"/>
                  </a:lnTo>
                  <a:lnTo>
                    <a:pt x="1119" y="216"/>
                  </a:lnTo>
                  <a:lnTo>
                    <a:pt x="647" y="1"/>
                  </a:ln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1" name="Google Shape;2351;p69"/>
            <p:cNvSpPr/>
            <p:nvPr/>
          </p:nvSpPr>
          <p:spPr>
            <a:xfrm>
              <a:off x="4181372" y="4384665"/>
              <a:ext cx="31212" cy="52302"/>
            </a:xfrm>
            <a:custGeom>
              <a:avLst/>
              <a:gdLst/>
              <a:ahLst/>
              <a:cxnLst/>
              <a:rect l="l" t="t" r="r" b="b"/>
              <a:pathLst>
                <a:path w="515" h="863" extrusionOk="0">
                  <a:moveTo>
                    <a:pt x="257" y="0"/>
                  </a:moveTo>
                  <a:cubicBezTo>
                    <a:pt x="124" y="0"/>
                    <a:pt x="42" y="134"/>
                    <a:pt x="1" y="257"/>
                  </a:cubicBezTo>
                  <a:lnTo>
                    <a:pt x="514" y="863"/>
                  </a:lnTo>
                  <a:lnTo>
                    <a:pt x="422" y="93"/>
                  </a:lnTo>
                  <a:lnTo>
                    <a:pt x="381" y="41"/>
                  </a:lnTo>
                  <a:cubicBezTo>
                    <a:pt x="340" y="41"/>
                    <a:pt x="298" y="0"/>
                    <a:pt x="25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2" name="Google Shape;2352;p69"/>
            <p:cNvSpPr/>
            <p:nvPr/>
          </p:nvSpPr>
          <p:spPr>
            <a:xfrm>
              <a:off x="3947979" y="3951515"/>
              <a:ext cx="87817" cy="77817"/>
            </a:xfrm>
            <a:custGeom>
              <a:avLst/>
              <a:gdLst/>
              <a:ahLst/>
              <a:cxnLst/>
              <a:rect l="l" t="t" r="r" b="b"/>
              <a:pathLst>
                <a:path w="1449" h="1284" extrusionOk="0">
                  <a:moveTo>
                    <a:pt x="1110" y="0"/>
                  </a:moveTo>
                  <a:lnTo>
                    <a:pt x="1" y="565"/>
                  </a:lnTo>
                  <a:lnTo>
                    <a:pt x="124" y="822"/>
                  </a:lnTo>
                  <a:lnTo>
                    <a:pt x="217" y="986"/>
                  </a:lnTo>
                  <a:lnTo>
                    <a:pt x="381" y="1284"/>
                  </a:lnTo>
                  <a:lnTo>
                    <a:pt x="1449" y="688"/>
                  </a:lnTo>
                  <a:lnTo>
                    <a:pt x="1326" y="432"/>
                  </a:lnTo>
                  <a:lnTo>
                    <a:pt x="1243" y="257"/>
                  </a:lnTo>
                  <a:lnTo>
                    <a:pt x="1110"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69"/>
            <p:cNvSpPr/>
            <p:nvPr/>
          </p:nvSpPr>
          <p:spPr>
            <a:xfrm>
              <a:off x="3955494" y="3967091"/>
              <a:ext cx="67878" cy="34242"/>
            </a:xfrm>
            <a:custGeom>
              <a:avLst/>
              <a:gdLst/>
              <a:ahLst/>
              <a:cxnLst/>
              <a:rect l="l" t="t" r="r" b="b"/>
              <a:pathLst>
                <a:path w="1120" h="565" extrusionOk="0">
                  <a:moveTo>
                    <a:pt x="1119" y="0"/>
                  </a:moveTo>
                  <a:lnTo>
                    <a:pt x="1119" y="0"/>
                  </a:lnTo>
                  <a:lnTo>
                    <a:pt x="0" y="565"/>
                  </a:lnTo>
                  <a:lnTo>
                    <a:pt x="0" y="565"/>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69"/>
            <p:cNvSpPr/>
            <p:nvPr/>
          </p:nvSpPr>
          <p:spPr>
            <a:xfrm>
              <a:off x="3961070" y="3977637"/>
              <a:ext cx="67272" cy="33696"/>
            </a:xfrm>
            <a:custGeom>
              <a:avLst/>
              <a:gdLst/>
              <a:ahLst/>
              <a:cxnLst/>
              <a:rect l="l" t="t" r="r" b="b"/>
              <a:pathLst>
                <a:path w="1110" h="556" extrusionOk="0">
                  <a:moveTo>
                    <a:pt x="1110" y="1"/>
                  </a:moveTo>
                  <a:lnTo>
                    <a:pt x="1110" y="1"/>
                  </a:lnTo>
                  <a:lnTo>
                    <a:pt x="1" y="555"/>
                  </a:lnTo>
                  <a:lnTo>
                    <a:pt x="1" y="555"/>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69"/>
            <p:cNvSpPr/>
            <p:nvPr/>
          </p:nvSpPr>
          <p:spPr>
            <a:xfrm>
              <a:off x="3310103" y="4039879"/>
              <a:ext cx="894348" cy="369206"/>
            </a:xfrm>
            <a:custGeom>
              <a:avLst/>
              <a:gdLst/>
              <a:ahLst/>
              <a:cxnLst/>
              <a:rect l="l" t="t" r="r" b="b"/>
              <a:pathLst>
                <a:path w="14757" h="6092" extrusionOk="0">
                  <a:moveTo>
                    <a:pt x="12149" y="3302"/>
                  </a:moveTo>
                  <a:cubicBezTo>
                    <a:pt x="12220" y="3315"/>
                    <a:pt x="12357" y="3355"/>
                    <a:pt x="12487" y="3420"/>
                  </a:cubicBezTo>
                  <a:cubicBezTo>
                    <a:pt x="12580" y="3420"/>
                    <a:pt x="12662" y="3471"/>
                    <a:pt x="12744" y="3471"/>
                  </a:cubicBezTo>
                  <a:cubicBezTo>
                    <a:pt x="12795" y="3512"/>
                    <a:pt x="12877" y="3553"/>
                    <a:pt x="12919" y="3553"/>
                  </a:cubicBezTo>
                  <a:cubicBezTo>
                    <a:pt x="12960" y="3553"/>
                    <a:pt x="13001" y="3595"/>
                    <a:pt x="13052" y="3595"/>
                  </a:cubicBezTo>
                  <a:cubicBezTo>
                    <a:pt x="13134" y="3636"/>
                    <a:pt x="13216" y="3677"/>
                    <a:pt x="13257" y="3677"/>
                  </a:cubicBezTo>
                  <a:cubicBezTo>
                    <a:pt x="13309" y="3728"/>
                    <a:pt x="13432" y="3892"/>
                    <a:pt x="13565" y="4067"/>
                  </a:cubicBezTo>
                  <a:cubicBezTo>
                    <a:pt x="13648" y="4190"/>
                    <a:pt x="13730" y="4324"/>
                    <a:pt x="13822" y="4447"/>
                  </a:cubicBezTo>
                  <a:lnTo>
                    <a:pt x="13822" y="4498"/>
                  </a:lnTo>
                  <a:cubicBezTo>
                    <a:pt x="13863" y="4539"/>
                    <a:pt x="13904" y="4621"/>
                    <a:pt x="13945" y="4662"/>
                  </a:cubicBezTo>
                  <a:cubicBezTo>
                    <a:pt x="13986" y="4755"/>
                    <a:pt x="14028" y="4796"/>
                    <a:pt x="14079" y="4837"/>
                  </a:cubicBezTo>
                  <a:lnTo>
                    <a:pt x="14079" y="4878"/>
                  </a:lnTo>
                  <a:cubicBezTo>
                    <a:pt x="14120" y="4919"/>
                    <a:pt x="14120" y="4960"/>
                    <a:pt x="14120" y="4960"/>
                  </a:cubicBezTo>
                  <a:lnTo>
                    <a:pt x="14079" y="4919"/>
                  </a:lnTo>
                  <a:lnTo>
                    <a:pt x="13945" y="4796"/>
                  </a:lnTo>
                  <a:cubicBezTo>
                    <a:pt x="13904" y="4755"/>
                    <a:pt x="13863" y="4704"/>
                    <a:pt x="13822" y="4662"/>
                  </a:cubicBezTo>
                  <a:cubicBezTo>
                    <a:pt x="13771" y="4621"/>
                    <a:pt x="13730" y="4580"/>
                    <a:pt x="13689" y="4539"/>
                  </a:cubicBezTo>
                  <a:lnTo>
                    <a:pt x="13648" y="4539"/>
                  </a:lnTo>
                  <a:cubicBezTo>
                    <a:pt x="13565" y="4447"/>
                    <a:pt x="13473" y="4365"/>
                    <a:pt x="13391" y="4283"/>
                  </a:cubicBezTo>
                  <a:cubicBezTo>
                    <a:pt x="13309" y="4241"/>
                    <a:pt x="13257" y="4190"/>
                    <a:pt x="13216" y="4149"/>
                  </a:cubicBezTo>
                  <a:cubicBezTo>
                    <a:pt x="13175" y="4149"/>
                    <a:pt x="13093" y="4067"/>
                    <a:pt x="13001" y="4026"/>
                  </a:cubicBezTo>
                  <a:lnTo>
                    <a:pt x="12960" y="3985"/>
                  </a:lnTo>
                  <a:cubicBezTo>
                    <a:pt x="12703" y="3810"/>
                    <a:pt x="12446" y="3553"/>
                    <a:pt x="12282" y="3420"/>
                  </a:cubicBezTo>
                  <a:cubicBezTo>
                    <a:pt x="12231" y="3379"/>
                    <a:pt x="12231" y="3379"/>
                    <a:pt x="12189" y="3338"/>
                  </a:cubicBezTo>
                  <a:cubicBezTo>
                    <a:pt x="12169" y="3317"/>
                    <a:pt x="12159" y="3307"/>
                    <a:pt x="12149" y="3302"/>
                  </a:cubicBezTo>
                  <a:close/>
                  <a:moveTo>
                    <a:pt x="2311" y="0"/>
                  </a:moveTo>
                  <a:cubicBezTo>
                    <a:pt x="0" y="1931"/>
                    <a:pt x="165" y="4283"/>
                    <a:pt x="165" y="4283"/>
                  </a:cubicBezTo>
                  <a:cubicBezTo>
                    <a:pt x="623" y="5516"/>
                    <a:pt x="2150" y="5872"/>
                    <a:pt x="3731" y="5872"/>
                  </a:cubicBezTo>
                  <a:cubicBezTo>
                    <a:pt x="4664" y="5872"/>
                    <a:pt x="5615" y="5748"/>
                    <a:pt x="6377" y="5607"/>
                  </a:cubicBezTo>
                  <a:cubicBezTo>
                    <a:pt x="6716" y="5566"/>
                    <a:pt x="6973" y="5525"/>
                    <a:pt x="7230" y="5433"/>
                  </a:cubicBezTo>
                  <a:cubicBezTo>
                    <a:pt x="7661" y="5350"/>
                    <a:pt x="7959" y="5268"/>
                    <a:pt x="7959" y="5268"/>
                  </a:cubicBezTo>
                  <a:cubicBezTo>
                    <a:pt x="7959" y="5268"/>
                    <a:pt x="8472" y="5525"/>
                    <a:pt x="10608" y="5987"/>
                  </a:cubicBezTo>
                  <a:cubicBezTo>
                    <a:pt x="10913" y="6060"/>
                    <a:pt x="11204" y="6091"/>
                    <a:pt x="11479" y="6091"/>
                  </a:cubicBezTo>
                  <a:cubicBezTo>
                    <a:pt x="12521" y="6091"/>
                    <a:pt x="13332" y="5643"/>
                    <a:pt x="13771" y="5309"/>
                  </a:cubicBezTo>
                  <a:cubicBezTo>
                    <a:pt x="13945" y="5217"/>
                    <a:pt x="14028" y="5094"/>
                    <a:pt x="14120" y="5053"/>
                  </a:cubicBezTo>
                  <a:cubicBezTo>
                    <a:pt x="14161" y="5012"/>
                    <a:pt x="14202" y="4960"/>
                    <a:pt x="14202" y="4960"/>
                  </a:cubicBezTo>
                  <a:cubicBezTo>
                    <a:pt x="14202" y="4960"/>
                    <a:pt x="14233" y="5061"/>
                    <a:pt x="14382" y="5061"/>
                  </a:cubicBezTo>
                  <a:cubicBezTo>
                    <a:pt x="14404" y="5061"/>
                    <a:pt x="14430" y="5058"/>
                    <a:pt x="14459" y="5053"/>
                  </a:cubicBezTo>
                  <a:cubicBezTo>
                    <a:pt x="14500" y="5053"/>
                    <a:pt x="14541" y="5053"/>
                    <a:pt x="14592" y="5012"/>
                  </a:cubicBezTo>
                  <a:cubicBezTo>
                    <a:pt x="14633" y="5012"/>
                    <a:pt x="14633" y="5012"/>
                    <a:pt x="14674" y="4960"/>
                  </a:cubicBezTo>
                  <a:cubicBezTo>
                    <a:pt x="14716" y="4919"/>
                    <a:pt x="14757" y="4837"/>
                    <a:pt x="14716" y="4704"/>
                  </a:cubicBezTo>
                  <a:cubicBezTo>
                    <a:pt x="14716" y="4539"/>
                    <a:pt x="14674" y="4324"/>
                    <a:pt x="14633" y="4067"/>
                  </a:cubicBezTo>
                  <a:cubicBezTo>
                    <a:pt x="14592" y="3851"/>
                    <a:pt x="14500" y="3595"/>
                    <a:pt x="14418" y="3420"/>
                  </a:cubicBezTo>
                  <a:cubicBezTo>
                    <a:pt x="14336" y="3163"/>
                    <a:pt x="14243" y="2958"/>
                    <a:pt x="14243" y="2865"/>
                  </a:cubicBezTo>
                  <a:cubicBezTo>
                    <a:pt x="14202" y="2865"/>
                    <a:pt x="14202" y="2824"/>
                    <a:pt x="14161" y="2742"/>
                  </a:cubicBezTo>
                  <a:cubicBezTo>
                    <a:pt x="14079" y="2609"/>
                    <a:pt x="13904" y="2444"/>
                    <a:pt x="13648" y="2311"/>
                  </a:cubicBezTo>
                  <a:cubicBezTo>
                    <a:pt x="13565" y="2270"/>
                    <a:pt x="13514" y="2229"/>
                    <a:pt x="13432" y="2188"/>
                  </a:cubicBezTo>
                  <a:cubicBezTo>
                    <a:pt x="13309" y="2095"/>
                    <a:pt x="13134" y="2054"/>
                    <a:pt x="12960" y="1972"/>
                  </a:cubicBezTo>
                  <a:cubicBezTo>
                    <a:pt x="12877" y="1972"/>
                    <a:pt x="12795" y="1931"/>
                    <a:pt x="12703" y="1880"/>
                  </a:cubicBezTo>
                  <a:cubicBezTo>
                    <a:pt x="12539" y="1839"/>
                    <a:pt x="12364" y="1797"/>
                    <a:pt x="12148" y="1797"/>
                  </a:cubicBezTo>
                  <a:lnTo>
                    <a:pt x="11892" y="1797"/>
                  </a:lnTo>
                  <a:cubicBezTo>
                    <a:pt x="11163" y="1797"/>
                    <a:pt x="10485" y="1931"/>
                    <a:pt x="10310" y="1972"/>
                  </a:cubicBezTo>
                  <a:lnTo>
                    <a:pt x="8554" y="1797"/>
                  </a:lnTo>
                  <a:cubicBezTo>
                    <a:pt x="6839" y="647"/>
                    <a:pt x="4878" y="257"/>
                    <a:pt x="3636" y="83"/>
                  </a:cubicBezTo>
                  <a:cubicBezTo>
                    <a:pt x="2948" y="0"/>
                    <a:pt x="2475" y="0"/>
                    <a:pt x="2352"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6" name="Google Shape;2356;p69"/>
            <p:cNvSpPr/>
            <p:nvPr/>
          </p:nvSpPr>
          <p:spPr>
            <a:xfrm>
              <a:off x="3986585" y="4234666"/>
              <a:ext cx="179270" cy="131998"/>
            </a:xfrm>
            <a:custGeom>
              <a:avLst/>
              <a:gdLst/>
              <a:ahLst/>
              <a:cxnLst/>
              <a:rect l="l" t="t" r="r" b="b"/>
              <a:pathLst>
                <a:path w="2958" h="2178" extrusionOk="0">
                  <a:moveTo>
                    <a:pt x="863" y="1"/>
                  </a:moveTo>
                  <a:cubicBezTo>
                    <a:pt x="812" y="42"/>
                    <a:pt x="863" y="42"/>
                    <a:pt x="863" y="83"/>
                  </a:cubicBezTo>
                  <a:lnTo>
                    <a:pt x="2824" y="1664"/>
                  </a:lnTo>
                  <a:cubicBezTo>
                    <a:pt x="2866" y="1664"/>
                    <a:pt x="2866" y="1705"/>
                    <a:pt x="2866" y="1746"/>
                  </a:cubicBezTo>
                  <a:cubicBezTo>
                    <a:pt x="2866" y="1798"/>
                    <a:pt x="2866" y="1839"/>
                    <a:pt x="2824" y="1839"/>
                  </a:cubicBezTo>
                  <a:cubicBezTo>
                    <a:pt x="2616" y="2025"/>
                    <a:pt x="2431" y="2084"/>
                    <a:pt x="2236" y="2084"/>
                  </a:cubicBezTo>
                  <a:cubicBezTo>
                    <a:pt x="2077" y="2084"/>
                    <a:pt x="1910" y="2045"/>
                    <a:pt x="1715" y="2003"/>
                  </a:cubicBezTo>
                  <a:cubicBezTo>
                    <a:pt x="1202" y="1880"/>
                    <a:pt x="93" y="1151"/>
                    <a:pt x="93" y="1151"/>
                  </a:cubicBezTo>
                  <a:lnTo>
                    <a:pt x="1" y="1151"/>
                  </a:lnTo>
                  <a:cubicBezTo>
                    <a:pt x="1" y="1192"/>
                    <a:pt x="1" y="1192"/>
                    <a:pt x="42" y="1233"/>
                  </a:cubicBezTo>
                  <a:cubicBezTo>
                    <a:pt x="93" y="1233"/>
                    <a:pt x="1161" y="1962"/>
                    <a:pt x="1674" y="2095"/>
                  </a:cubicBezTo>
                  <a:cubicBezTo>
                    <a:pt x="1890" y="2136"/>
                    <a:pt x="2054" y="2178"/>
                    <a:pt x="2229" y="2178"/>
                  </a:cubicBezTo>
                  <a:cubicBezTo>
                    <a:pt x="2445" y="2178"/>
                    <a:pt x="2660" y="2095"/>
                    <a:pt x="2917" y="1921"/>
                  </a:cubicBezTo>
                  <a:cubicBezTo>
                    <a:pt x="2958" y="1880"/>
                    <a:pt x="2958" y="1839"/>
                    <a:pt x="2958" y="1746"/>
                  </a:cubicBezTo>
                  <a:cubicBezTo>
                    <a:pt x="2958" y="1705"/>
                    <a:pt x="2958" y="1623"/>
                    <a:pt x="2917" y="1582"/>
                  </a:cubicBezTo>
                  <a:lnTo>
                    <a:pt x="904"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7" name="Google Shape;2357;p69"/>
            <p:cNvSpPr/>
            <p:nvPr/>
          </p:nvSpPr>
          <p:spPr>
            <a:xfrm>
              <a:off x="3473132" y="4115151"/>
              <a:ext cx="739442" cy="233450"/>
            </a:xfrm>
            <a:custGeom>
              <a:avLst/>
              <a:gdLst/>
              <a:ahLst/>
              <a:cxnLst/>
              <a:rect l="l" t="t" r="r" b="b"/>
              <a:pathLst>
                <a:path w="12201" h="3852" extrusionOk="0">
                  <a:moveTo>
                    <a:pt x="42" y="1"/>
                  </a:moveTo>
                  <a:cubicBezTo>
                    <a:pt x="1" y="1"/>
                    <a:pt x="1" y="1"/>
                    <a:pt x="1" y="42"/>
                  </a:cubicBezTo>
                  <a:cubicBezTo>
                    <a:pt x="1" y="42"/>
                    <a:pt x="1" y="83"/>
                    <a:pt x="42" y="83"/>
                  </a:cubicBezTo>
                  <a:lnTo>
                    <a:pt x="5946" y="638"/>
                  </a:lnTo>
                  <a:lnTo>
                    <a:pt x="7620" y="771"/>
                  </a:lnTo>
                  <a:cubicBezTo>
                    <a:pt x="7620" y="771"/>
                    <a:pt x="8569" y="604"/>
                    <a:pt x="9205" y="604"/>
                  </a:cubicBezTo>
                  <a:cubicBezTo>
                    <a:pt x="9358" y="604"/>
                    <a:pt x="9492" y="614"/>
                    <a:pt x="9592" y="638"/>
                  </a:cubicBezTo>
                  <a:cubicBezTo>
                    <a:pt x="10105" y="730"/>
                    <a:pt x="11214" y="1110"/>
                    <a:pt x="11430" y="1500"/>
                  </a:cubicBezTo>
                  <a:cubicBezTo>
                    <a:pt x="11553" y="1757"/>
                    <a:pt x="12067" y="3256"/>
                    <a:pt x="11943" y="3677"/>
                  </a:cubicBezTo>
                  <a:cubicBezTo>
                    <a:pt x="11902" y="3718"/>
                    <a:pt x="11902" y="3770"/>
                    <a:pt x="11851" y="3770"/>
                  </a:cubicBezTo>
                  <a:cubicBezTo>
                    <a:pt x="11833" y="3776"/>
                    <a:pt x="11814" y="3779"/>
                    <a:pt x="11794" y="3779"/>
                  </a:cubicBezTo>
                  <a:cubicBezTo>
                    <a:pt x="11449" y="3779"/>
                    <a:pt x="10905" y="2802"/>
                    <a:pt x="10701" y="2394"/>
                  </a:cubicBezTo>
                  <a:lnTo>
                    <a:pt x="9458" y="2055"/>
                  </a:lnTo>
                  <a:lnTo>
                    <a:pt x="9417" y="2055"/>
                  </a:lnTo>
                  <a:lnTo>
                    <a:pt x="9417" y="2137"/>
                  </a:lnTo>
                  <a:lnTo>
                    <a:pt x="10619" y="2486"/>
                  </a:lnTo>
                  <a:cubicBezTo>
                    <a:pt x="10742" y="2691"/>
                    <a:pt x="11338" y="3852"/>
                    <a:pt x="11810" y="3852"/>
                  </a:cubicBezTo>
                  <a:lnTo>
                    <a:pt x="11851" y="3852"/>
                  </a:lnTo>
                  <a:cubicBezTo>
                    <a:pt x="11943" y="3811"/>
                    <a:pt x="11984" y="3770"/>
                    <a:pt x="11984" y="3677"/>
                  </a:cubicBezTo>
                  <a:cubicBezTo>
                    <a:pt x="12200" y="3205"/>
                    <a:pt x="11594" y="1716"/>
                    <a:pt x="11471" y="1459"/>
                  </a:cubicBezTo>
                  <a:cubicBezTo>
                    <a:pt x="11255" y="1028"/>
                    <a:pt x="10105" y="638"/>
                    <a:pt x="9592" y="555"/>
                  </a:cubicBezTo>
                  <a:cubicBezTo>
                    <a:pt x="9492" y="532"/>
                    <a:pt x="9361" y="522"/>
                    <a:pt x="9212" y="522"/>
                  </a:cubicBezTo>
                  <a:cubicBezTo>
                    <a:pt x="8594" y="522"/>
                    <a:pt x="7687" y="689"/>
                    <a:pt x="7620" y="689"/>
                  </a:cubicBezTo>
                  <a:lnTo>
                    <a:pt x="5998" y="555"/>
                  </a:lnTo>
                  <a:lnTo>
                    <a:pt x="42"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69"/>
            <p:cNvSpPr/>
            <p:nvPr/>
          </p:nvSpPr>
          <p:spPr>
            <a:xfrm>
              <a:off x="3947979" y="4347453"/>
              <a:ext cx="204845" cy="37272"/>
            </a:xfrm>
            <a:custGeom>
              <a:avLst/>
              <a:gdLst/>
              <a:ahLst/>
              <a:cxnLst/>
              <a:rect l="l" t="t" r="r" b="b"/>
              <a:pathLst>
                <a:path w="3380" h="615" extrusionOk="0">
                  <a:moveTo>
                    <a:pt x="54" y="1"/>
                  </a:moveTo>
                  <a:cubicBezTo>
                    <a:pt x="42" y="1"/>
                    <a:pt x="42" y="19"/>
                    <a:pt x="42" y="19"/>
                  </a:cubicBezTo>
                  <a:cubicBezTo>
                    <a:pt x="1" y="19"/>
                    <a:pt x="1" y="60"/>
                    <a:pt x="42" y="60"/>
                  </a:cubicBezTo>
                  <a:cubicBezTo>
                    <a:pt x="83" y="101"/>
                    <a:pt x="935" y="614"/>
                    <a:pt x="1757" y="614"/>
                  </a:cubicBezTo>
                  <a:lnTo>
                    <a:pt x="1880" y="614"/>
                  </a:lnTo>
                  <a:cubicBezTo>
                    <a:pt x="2650" y="614"/>
                    <a:pt x="2989" y="532"/>
                    <a:pt x="3338" y="193"/>
                  </a:cubicBezTo>
                  <a:cubicBezTo>
                    <a:pt x="3379" y="193"/>
                    <a:pt x="3379" y="142"/>
                    <a:pt x="3379" y="142"/>
                  </a:cubicBezTo>
                  <a:cubicBezTo>
                    <a:pt x="3359" y="121"/>
                    <a:pt x="3349" y="111"/>
                    <a:pt x="3338" y="111"/>
                  </a:cubicBezTo>
                  <a:cubicBezTo>
                    <a:pt x="3328" y="111"/>
                    <a:pt x="3318" y="121"/>
                    <a:pt x="3297" y="142"/>
                  </a:cubicBezTo>
                  <a:cubicBezTo>
                    <a:pt x="2907" y="450"/>
                    <a:pt x="2609" y="532"/>
                    <a:pt x="1757" y="532"/>
                  </a:cubicBezTo>
                  <a:cubicBezTo>
                    <a:pt x="935" y="532"/>
                    <a:pt x="83" y="19"/>
                    <a:pt x="83" y="19"/>
                  </a:cubicBezTo>
                  <a:cubicBezTo>
                    <a:pt x="69" y="5"/>
                    <a:pt x="60" y="1"/>
                    <a:pt x="5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69"/>
            <p:cNvSpPr/>
            <p:nvPr/>
          </p:nvSpPr>
          <p:spPr>
            <a:xfrm>
              <a:off x="3826040" y="4001273"/>
              <a:ext cx="113937" cy="150058"/>
            </a:xfrm>
            <a:custGeom>
              <a:avLst/>
              <a:gdLst/>
              <a:ahLst/>
              <a:cxnLst/>
              <a:rect l="l" t="t" r="r" b="b"/>
              <a:pathLst>
                <a:path w="1880" h="2476" extrusionOk="0">
                  <a:moveTo>
                    <a:pt x="1797" y="1"/>
                  </a:moveTo>
                  <a:lnTo>
                    <a:pt x="0" y="2393"/>
                  </a:lnTo>
                  <a:lnTo>
                    <a:pt x="0" y="2434"/>
                  </a:lnTo>
                  <a:lnTo>
                    <a:pt x="41" y="2476"/>
                  </a:lnTo>
                  <a:lnTo>
                    <a:pt x="82" y="2434"/>
                  </a:lnTo>
                  <a:lnTo>
                    <a:pt x="1838" y="42"/>
                  </a:lnTo>
                  <a:cubicBezTo>
                    <a:pt x="1879" y="42"/>
                    <a:pt x="1838" y="1"/>
                    <a:pt x="1838"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69"/>
            <p:cNvSpPr/>
            <p:nvPr/>
          </p:nvSpPr>
          <p:spPr>
            <a:xfrm>
              <a:off x="4803734" y="3054731"/>
              <a:ext cx="645443" cy="367812"/>
            </a:xfrm>
            <a:custGeom>
              <a:avLst/>
              <a:gdLst/>
              <a:ahLst/>
              <a:cxnLst/>
              <a:rect l="l" t="t" r="r" b="b"/>
              <a:pathLst>
                <a:path w="10650" h="6069" extrusionOk="0">
                  <a:moveTo>
                    <a:pt x="1027" y="0"/>
                  </a:moveTo>
                  <a:cubicBezTo>
                    <a:pt x="422" y="0"/>
                    <a:pt x="1" y="472"/>
                    <a:pt x="1" y="1068"/>
                  </a:cubicBezTo>
                  <a:lnTo>
                    <a:pt x="1" y="5001"/>
                  </a:lnTo>
                  <a:cubicBezTo>
                    <a:pt x="1" y="5607"/>
                    <a:pt x="422" y="6069"/>
                    <a:pt x="1027" y="6069"/>
                  </a:cubicBezTo>
                  <a:lnTo>
                    <a:pt x="9622" y="6069"/>
                  </a:lnTo>
                  <a:cubicBezTo>
                    <a:pt x="10177" y="6069"/>
                    <a:pt x="10649" y="5607"/>
                    <a:pt x="10649" y="5001"/>
                  </a:cubicBezTo>
                  <a:lnTo>
                    <a:pt x="10649" y="1068"/>
                  </a:lnTo>
                  <a:cubicBezTo>
                    <a:pt x="10649" y="472"/>
                    <a:pt x="10177" y="0"/>
                    <a:pt x="962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69"/>
            <p:cNvSpPr/>
            <p:nvPr/>
          </p:nvSpPr>
          <p:spPr>
            <a:xfrm>
              <a:off x="4889006" y="3394487"/>
              <a:ext cx="155634" cy="98423"/>
            </a:xfrm>
            <a:custGeom>
              <a:avLst/>
              <a:gdLst/>
              <a:ahLst/>
              <a:cxnLst/>
              <a:rect l="l" t="t" r="r" b="b"/>
              <a:pathLst>
                <a:path w="2568" h="1624" extrusionOk="0">
                  <a:moveTo>
                    <a:pt x="1243" y="1"/>
                  </a:moveTo>
                  <a:lnTo>
                    <a:pt x="0" y="1623"/>
                  </a:lnTo>
                  <a:lnTo>
                    <a:pt x="2568" y="206"/>
                  </a:lnTo>
                  <a:lnTo>
                    <a:pt x="1243"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69"/>
            <p:cNvSpPr/>
            <p:nvPr/>
          </p:nvSpPr>
          <p:spPr>
            <a:xfrm>
              <a:off x="3483738" y="2829156"/>
              <a:ext cx="533991" cy="602111"/>
            </a:xfrm>
            <a:custGeom>
              <a:avLst/>
              <a:gdLst/>
              <a:ahLst/>
              <a:cxnLst/>
              <a:rect l="l" t="t" r="r" b="b"/>
              <a:pathLst>
                <a:path w="8811" h="9935" extrusionOk="0">
                  <a:moveTo>
                    <a:pt x="4323" y="0"/>
                  </a:moveTo>
                  <a:cubicBezTo>
                    <a:pt x="3855" y="0"/>
                    <a:pt x="3377" y="81"/>
                    <a:pt x="2906" y="251"/>
                  </a:cubicBezTo>
                  <a:cubicBezTo>
                    <a:pt x="1150" y="939"/>
                    <a:pt x="0" y="2777"/>
                    <a:pt x="257" y="4656"/>
                  </a:cubicBezTo>
                  <a:cubicBezTo>
                    <a:pt x="546" y="6780"/>
                    <a:pt x="2374" y="8255"/>
                    <a:pt x="4397" y="8255"/>
                  </a:cubicBezTo>
                  <a:cubicBezTo>
                    <a:pt x="4458" y="8255"/>
                    <a:pt x="4519" y="8253"/>
                    <a:pt x="4580" y="8251"/>
                  </a:cubicBezTo>
                  <a:lnTo>
                    <a:pt x="4837" y="9370"/>
                  </a:lnTo>
                  <a:lnTo>
                    <a:pt x="4837" y="9411"/>
                  </a:lnTo>
                  <a:cubicBezTo>
                    <a:pt x="4878" y="9493"/>
                    <a:pt x="4919" y="9585"/>
                    <a:pt x="4960" y="9668"/>
                  </a:cubicBezTo>
                  <a:cubicBezTo>
                    <a:pt x="5001" y="9668"/>
                    <a:pt x="5001" y="9709"/>
                    <a:pt x="5001" y="9709"/>
                  </a:cubicBezTo>
                  <a:cubicBezTo>
                    <a:pt x="5180" y="9854"/>
                    <a:pt x="5387" y="9935"/>
                    <a:pt x="5599" y="9935"/>
                  </a:cubicBezTo>
                  <a:cubicBezTo>
                    <a:pt x="5643" y="9935"/>
                    <a:pt x="5687" y="9931"/>
                    <a:pt x="5730" y="9924"/>
                  </a:cubicBezTo>
                  <a:lnTo>
                    <a:pt x="6121" y="9842"/>
                  </a:lnTo>
                  <a:cubicBezTo>
                    <a:pt x="6336" y="9750"/>
                    <a:pt x="6542" y="9585"/>
                    <a:pt x="6634" y="9370"/>
                  </a:cubicBezTo>
                  <a:lnTo>
                    <a:pt x="6634" y="9277"/>
                  </a:lnTo>
                  <a:cubicBezTo>
                    <a:pt x="6675" y="9154"/>
                    <a:pt x="6675" y="9021"/>
                    <a:pt x="6634" y="8897"/>
                  </a:cubicBezTo>
                  <a:lnTo>
                    <a:pt x="6377" y="7737"/>
                  </a:lnTo>
                  <a:cubicBezTo>
                    <a:pt x="7959" y="6844"/>
                    <a:pt x="8811" y="5006"/>
                    <a:pt x="8339" y="3167"/>
                  </a:cubicBezTo>
                  <a:cubicBezTo>
                    <a:pt x="7895" y="1279"/>
                    <a:pt x="6190" y="0"/>
                    <a:pt x="4323"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3" name="Google Shape;2363;p69"/>
            <p:cNvSpPr/>
            <p:nvPr/>
          </p:nvSpPr>
          <p:spPr>
            <a:xfrm>
              <a:off x="3667920" y="3032973"/>
              <a:ext cx="204845" cy="314904"/>
            </a:xfrm>
            <a:custGeom>
              <a:avLst/>
              <a:gdLst/>
              <a:ahLst/>
              <a:cxnLst/>
              <a:rect l="l" t="t" r="r" b="b"/>
              <a:pathLst>
                <a:path w="3380" h="5196" extrusionOk="0">
                  <a:moveTo>
                    <a:pt x="2096" y="1088"/>
                  </a:moveTo>
                  <a:cubicBezTo>
                    <a:pt x="2219" y="1468"/>
                    <a:pt x="2352" y="1858"/>
                    <a:pt x="2270" y="2238"/>
                  </a:cubicBezTo>
                  <a:cubicBezTo>
                    <a:pt x="2270" y="2279"/>
                    <a:pt x="2219" y="2320"/>
                    <a:pt x="2178" y="2372"/>
                  </a:cubicBezTo>
                  <a:lnTo>
                    <a:pt x="2137" y="2372"/>
                  </a:lnTo>
                  <a:lnTo>
                    <a:pt x="2096" y="2320"/>
                  </a:lnTo>
                  <a:cubicBezTo>
                    <a:pt x="1880" y="1981"/>
                    <a:pt x="1921" y="1643"/>
                    <a:pt x="1962" y="1427"/>
                  </a:cubicBezTo>
                  <a:cubicBezTo>
                    <a:pt x="2014" y="1293"/>
                    <a:pt x="2055" y="1170"/>
                    <a:pt x="2096" y="1088"/>
                  </a:cubicBezTo>
                  <a:close/>
                  <a:moveTo>
                    <a:pt x="853" y="1899"/>
                  </a:moveTo>
                  <a:cubicBezTo>
                    <a:pt x="987" y="1981"/>
                    <a:pt x="1069" y="2115"/>
                    <a:pt x="1151" y="2238"/>
                  </a:cubicBezTo>
                  <a:cubicBezTo>
                    <a:pt x="1285" y="2413"/>
                    <a:pt x="1408" y="2752"/>
                    <a:pt x="1326" y="2793"/>
                  </a:cubicBezTo>
                  <a:cubicBezTo>
                    <a:pt x="1316" y="2796"/>
                    <a:pt x="1306" y="2797"/>
                    <a:pt x="1297" y="2797"/>
                  </a:cubicBezTo>
                  <a:cubicBezTo>
                    <a:pt x="1174" y="2797"/>
                    <a:pt x="1063" y="2565"/>
                    <a:pt x="987" y="2413"/>
                  </a:cubicBezTo>
                  <a:lnTo>
                    <a:pt x="853" y="1899"/>
                  </a:lnTo>
                  <a:close/>
                  <a:moveTo>
                    <a:pt x="1196" y="0"/>
                  </a:moveTo>
                  <a:cubicBezTo>
                    <a:pt x="1167" y="0"/>
                    <a:pt x="1138" y="3"/>
                    <a:pt x="1110" y="10"/>
                  </a:cubicBezTo>
                  <a:cubicBezTo>
                    <a:pt x="987" y="102"/>
                    <a:pt x="853" y="226"/>
                    <a:pt x="812" y="523"/>
                  </a:cubicBezTo>
                  <a:cubicBezTo>
                    <a:pt x="730" y="914"/>
                    <a:pt x="730" y="1345"/>
                    <a:pt x="771" y="1766"/>
                  </a:cubicBezTo>
                  <a:cubicBezTo>
                    <a:pt x="730" y="1766"/>
                    <a:pt x="679" y="1725"/>
                    <a:pt x="638" y="1684"/>
                  </a:cubicBezTo>
                  <a:cubicBezTo>
                    <a:pt x="519" y="1624"/>
                    <a:pt x="416" y="1581"/>
                    <a:pt x="322" y="1581"/>
                  </a:cubicBezTo>
                  <a:cubicBezTo>
                    <a:pt x="286" y="1581"/>
                    <a:pt x="251" y="1587"/>
                    <a:pt x="217" y="1602"/>
                  </a:cubicBezTo>
                  <a:cubicBezTo>
                    <a:pt x="83" y="1643"/>
                    <a:pt x="42" y="1807"/>
                    <a:pt x="1" y="1940"/>
                  </a:cubicBezTo>
                  <a:cubicBezTo>
                    <a:pt x="1" y="2064"/>
                    <a:pt x="42" y="2197"/>
                    <a:pt x="124" y="2320"/>
                  </a:cubicBezTo>
                  <a:cubicBezTo>
                    <a:pt x="422" y="3049"/>
                    <a:pt x="935" y="3604"/>
                    <a:pt x="1449" y="4169"/>
                  </a:cubicBezTo>
                  <a:cubicBezTo>
                    <a:pt x="1541" y="4292"/>
                    <a:pt x="1582" y="4374"/>
                    <a:pt x="1664" y="4467"/>
                  </a:cubicBezTo>
                  <a:cubicBezTo>
                    <a:pt x="1880" y="4682"/>
                    <a:pt x="2055" y="4888"/>
                    <a:pt x="2137" y="5144"/>
                  </a:cubicBezTo>
                  <a:lnTo>
                    <a:pt x="2137" y="5196"/>
                  </a:lnTo>
                  <a:lnTo>
                    <a:pt x="2178" y="5196"/>
                  </a:lnTo>
                  <a:lnTo>
                    <a:pt x="2178" y="5144"/>
                  </a:lnTo>
                  <a:cubicBezTo>
                    <a:pt x="2096" y="4888"/>
                    <a:pt x="1921" y="4631"/>
                    <a:pt x="1706" y="4425"/>
                  </a:cubicBezTo>
                  <a:cubicBezTo>
                    <a:pt x="1623" y="4333"/>
                    <a:pt x="1541" y="4251"/>
                    <a:pt x="1500" y="4169"/>
                  </a:cubicBezTo>
                  <a:cubicBezTo>
                    <a:pt x="987" y="3604"/>
                    <a:pt x="473" y="3008"/>
                    <a:pt x="165" y="2320"/>
                  </a:cubicBezTo>
                  <a:cubicBezTo>
                    <a:pt x="124" y="2197"/>
                    <a:pt x="42" y="2064"/>
                    <a:pt x="83" y="1940"/>
                  </a:cubicBezTo>
                  <a:cubicBezTo>
                    <a:pt x="83" y="1858"/>
                    <a:pt x="124" y="1684"/>
                    <a:pt x="258" y="1643"/>
                  </a:cubicBezTo>
                  <a:cubicBezTo>
                    <a:pt x="280" y="1632"/>
                    <a:pt x="305" y="1626"/>
                    <a:pt x="334" y="1626"/>
                  </a:cubicBezTo>
                  <a:cubicBezTo>
                    <a:pt x="414" y="1626"/>
                    <a:pt x="517" y="1665"/>
                    <a:pt x="638" y="1725"/>
                  </a:cubicBezTo>
                  <a:cubicBezTo>
                    <a:pt x="679" y="1766"/>
                    <a:pt x="730" y="1807"/>
                    <a:pt x="812" y="1858"/>
                  </a:cubicBezTo>
                  <a:cubicBezTo>
                    <a:pt x="812" y="2064"/>
                    <a:pt x="894" y="2238"/>
                    <a:pt x="935" y="2454"/>
                  </a:cubicBezTo>
                  <a:cubicBezTo>
                    <a:pt x="1018" y="2648"/>
                    <a:pt x="1160" y="2841"/>
                    <a:pt x="1284" y="2841"/>
                  </a:cubicBezTo>
                  <a:cubicBezTo>
                    <a:pt x="1298" y="2841"/>
                    <a:pt x="1312" y="2839"/>
                    <a:pt x="1326" y="2834"/>
                  </a:cubicBezTo>
                  <a:lnTo>
                    <a:pt x="1367" y="2834"/>
                  </a:lnTo>
                  <a:cubicBezTo>
                    <a:pt x="1500" y="2752"/>
                    <a:pt x="1326" y="2372"/>
                    <a:pt x="1192" y="2197"/>
                  </a:cubicBezTo>
                  <a:cubicBezTo>
                    <a:pt x="1110" y="2064"/>
                    <a:pt x="987" y="1940"/>
                    <a:pt x="853" y="1807"/>
                  </a:cubicBezTo>
                  <a:cubicBezTo>
                    <a:pt x="771" y="1386"/>
                    <a:pt x="771" y="955"/>
                    <a:pt x="853" y="523"/>
                  </a:cubicBezTo>
                  <a:cubicBezTo>
                    <a:pt x="894" y="267"/>
                    <a:pt x="987" y="143"/>
                    <a:pt x="1151" y="61"/>
                  </a:cubicBezTo>
                  <a:cubicBezTo>
                    <a:pt x="1178" y="55"/>
                    <a:pt x="1206" y="52"/>
                    <a:pt x="1232" y="52"/>
                  </a:cubicBezTo>
                  <a:cubicBezTo>
                    <a:pt x="1418" y="52"/>
                    <a:pt x="1588" y="190"/>
                    <a:pt x="1623" y="226"/>
                  </a:cubicBezTo>
                  <a:cubicBezTo>
                    <a:pt x="1839" y="441"/>
                    <a:pt x="1962" y="739"/>
                    <a:pt x="2096" y="996"/>
                  </a:cubicBezTo>
                  <a:cubicBezTo>
                    <a:pt x="2014" y="1129"/>
                    <a:pt x="1962" y="1293"/>
                    <a:pt x="1921" y="1427"/>
                  </a:cubicBezTo>
                  <a:cubicBezTo>
                    <a:pt x="1880" y="1766"/>
                    <a:pt x="1921" y="2115"/>
                    <a:pt x="2055" y="2320"/>
                  </a:cubicBezTo>
                  <a:cubicBezTo>
                    <a:pt x="2096" y="2372"/>
                    <a:pt x="2096" y="2413"/>
                    <a:pt x="2137" y="2413"/>
                  </a:cubicBezTo>
                  <a:lnTo>
                    <a:pt x="2219" y="2413"/>
                  </a:lnTo>
                  <a:cubicBezTo>
                    <a:pt x="2270" y="2372"/>
                    <a:pt x="2311" y="2279"/>
                    <a:pt x="2311" y="2238"/>
                  </a:cubicBezTo>
                  <a:cubicBezTo>
                    <a:pt x="2394" y="1858"/>
                    <a:pt x="2311" y="1427"/>
                    <a:pt x="2137" y="1088"/>
                  </a:cubicBezTo>
                  <a:lnTo>
                    <a:pt x="2137" y="996"/>
                  </a:lnTo>
                  <a:lnTo>
                    <a:pt x="2394" y="616"/>
                  </a:lnTo>
                  <a:cubicBezTo>
                    <a:pt x="2476" y="523"/>
                    <a:pt x="2568" y="441"/>
                    <a:pt x="2691" y="400"/>
                  </a:cubicBezTo>
                  <a:cubicBezTo>
                    <a:pt x="2720" y="395"/>
                    <a:pt x="2748" y="392"/>
                    <a:pt x="2775" y="392"/>
                  </a:cubicBezTo>
                  <a:cubicBezTo>
                    <a:pt x="2952" y="392"/>
                    <a:pt x="3093" y="500"/>
                    <a:pt x="3164" y="616"/>
                  </a:cubicBezTo>
                  <a:cubicBezTo>
                    <a:pt x="3297" y="780"/>
                    <a:pt x="3338" y="1037"/>
                    <a:pt x="3338" y="1211"/>
                  </a:cubicBezTo>
                  <a:cubicBezTo>
                    <a:pt x="3338" y="1766"/>
                    <a:pt x="3246" y="2320"/>
                    <a:pt x="3123" y="2885"/>
                  </a:cubicBezTo>
                  <a:cubicBezTo>
                    <a:pt x="2989" y="3522"/>
                    <a:pt x="2866" y="4251"/>
                    <a:pt x="2948" y="4939"/>
                  </a:cubicBezTo>
                  <a:cubicBezTo>
                    <a:pt x="2948" y="4980"/>
                    <a:pt x="2989" y="5021"/>
                    <a:pt x="2989" y="5062"/>
                  </a:cubicBezTo>
                  <a:lnTo>
                    <a:pt x="3041" y="5021"/>
                  </a:lnTo>
                  <a:cubicBezTo>
                    <a:pt x="3041" y="4980"/>
                    <a:pt x="3041" y="4939"/>
                    <a:pt x="2989" y="4888"/>
                  </a:cubicBezTo>
                  <a:cubicBezTo>
                    <a:pt x="2907" y="4251"/>
                    <a:pt x="3041" y="3522"/>
                    <a:pt x="3164" y="2885"/>
                  </a:cubicBezTo>
                  <a:cubicBezTo>
                    <a:pt x="3297" y="2320"/>
                    <a:pt x="3379" y="1766"/>
                    <a:pt x="3379" y="1211"/>
                  </a:cubicBezTo>
                  <a:cubicBezTo>
                    <a:pt x="3379" y="996"/>
                    <a:pt x="3338" y="780"/>
                    <a:pt x="3205" y="616"/>
                  </a:cubicBezTo>
                  <a:cubicBezTo>
                    <a:pt x="3133" y="464"/>
                    <a:pt x="2961" y="351"/>
                    <a:pt x="2776" y="351"/>
                  </a:cubicBezTo>
                  <a:cubicBezTo>
                    <a:pt x="2748" y="351"/>
                    <a:pt x="2720" y="354"/>
                    <a:pt x="2691" y="359"/>
                  </a:cubicBezTo>
                  <a:cubicBezTo>
                    <a:pt x="2527" y="400"/>
                    <a:pt x="2435" y="482"/>
                    <a:pt x="2352" y="575"/>
                  </a:cubicBezTo>
                  <a:lnTo>
                    <a:pt x="2096" y="955"/>
                  </a:lnTo>
                  <a:cubicBezTo>
                    <a:pt x="2014" y="698"/>
                    <a:pt x="1880" y="400"/>
                    <a:pt x="1664" y="226"/>
                  </a:cubicBezTo>
                  <a:cubicBezTo>
                    <a:pt x="1526" y="87"/>
                    <a:pt x="1352" y="0"/>
                    <a:pt x="119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4" name="Google Shape;2364;p69"/>
            <p:cNvSpPr/>
            <p:nvPr/>
          </p:nvSpPr>
          <p:spPr>
            <a:xfrm>
              <a:off x="3766283" y="3319215"/>
              <a:ext cx="122058" cy="112059"/>
            </a:xfrm>
            <a:custGeom>
              <a:avLst/>
              <a:gdLst/>
              <a:ahLst/>
              <a:cxnLst/>
              <a:rect l="l" t="t" r="r" b="b"/>
              <a:pathLst>
                <a:path w="2014" h="1849" extrusionOk="0">
                  <a:moveTo>
                    <a:pt x="1797" y="0"/>
                  </a:moveTo>
                  <a:cubicBezTo>
                    <a:pt x="1756" y="41"/>
                    <a:pt x="1715" y="41"/>
                    <a:pt x="1674" y="41"/>
                  </a:cubicBezTo>
                  <a:cubicBezTo>
                    <a:pt x="1582" y="82"/>
                    <a:pt x="1500" y="123"/>
                    <a:pt x="1366" y="165"/>
                  </a:cubicBezTo>
                  <a:lnTo>
                    <a:pt x="1325" y="216"/>
                  </a:lnTo>
                  <a:cubicBezTo>
                    <a:pt x="1068" y="298"/>
                    <a:pt x="812" y="380"/>
                    <a:pt x="555" y="421"/>
                  </a:cubicBezTo>
                  <a:lnTo>
                    <a:pt x="514" y="421"/>
                  </a:lnTo>
                  <a:cubicBezTo>
                    <a:pt x="339" y="473"/>
                    <a:pt x="175" y="473"/>
                    <a:pt x="0" y="514"/>
                  </a:cubicBezTo>
                  <a:lnTo>
                    <a:pt x="175" y="1284"/>
                  </a:lnTo>
                  <a:lnTo>
                    <a:pt x="175" y="1325"/>
                  </a:lnTo>
                  <a:cubicBezTo>
                    <a:pt x="216" y="1407"/>
                    <a:pt x="257" y="1499"/>
                    <a:pt x="298" y="1582"/>
                  </a:cubicBezTo>
                  <a:cubicBezTo>
                    <a:pt x="339" y="1582"/>
                    <a:pt x="339" y="1623"/>
                    <a:pt x="339" y="1623"/>
                  </a:cubicBezTo>
                  <a:cubicBezTo>
                    <a:pt x="518" y="1768"/>
                    <a:pt x="725" y="1849"/>
                    <a:pt x="937" y="1849"/>
                  </a:cubicBezTo>
                  <a:cubicBezTo>
                    <a:pt x="981" y="1849"/>
                    <a:pt x="1025" y="1845"/>
                    <a:pt x="1068" y="1838"/>
                  </a:cubicBezTo>
                  <a:lnTo>
                    <a:pt x="1459" y="1756"/>
                  </a:lnTo>
                  <a:cubicBezTo>
                    <a:pt x="1674" y="1664"/>
                    <a:pt x="1880" y="1499"/>
                    <a:pt x="1972" y="1284"/>
                  </a:cubicBezTo>
                  <a:lnTo>
                    <a:pt x="1972" y="1191"/>
                  </a:lnTo>
                  <a:cubicBezTo>
                    <a:pt x="2013" y="1068"/>
                    <a:pt x="2013" y="935"/>
                    <a:pt x="1972" y="811"/>
                  </a:cubicBezTo>
                  <a:lnTo>
                    <a:pt x="1797"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5" name="Google Shape;2365;p69"/>
            <p:cNvSpPr/>
            <p:nvPr/>
          </p:nvSpPr>
          <p:spPr>
            <a:xfrm>
              <a:off x="3768768" y="3329154"/>
              <a:ext cx="108968" cy="41757"/>
            </a:xfrm>
            <a:custGeom>
              <a:avLst/>
              <a:gdLst/>
              <a:ahLst/>
              <a:cxnLst/>
              <a:rect l="l" t="t" r="r" b="b"/>
              <a:pathLst>
                <a:path w="1798" h="689" extrusionOk="0">
                  <a:moveTo>
                    <a:pt x="1798" y="1"/>
                  </a:moveTo>
                  <a:cubicBezTo>
                    <a:pt x="1582" y="216"/>
                    <a:pt x="1325" y="350"/>
                    <a:pt x="1027" y="473"/>
                  </a:cubicBezTo>
                  <a:cubicBezTo>
                    <a:pt x="730" y="565"/>
                    <a:pt x="432" y="606"/>
                    <a:pt x="0" y="647"/>
                  </a:cubicBezTo>
                  <a:lnTo>
                    <a:pt x="42" y="689"/>
                  </a:lnTo>
                  <a:cubicBezTo>
                    <a:pt x="298" y="689"/>
                    <a:pt x="514" y="647"/>
                    <a:pt x="730" y="606"/>
                  </a:cubicBezTo>
                  <a:cubicBezTo>
                    <a:pt x="863" y="565"/>
                    <a:pt x="945" y="514"/>
                    <a:pt x="1027" y="514"/>
                  </a:cubicBezTo>
                  <a:cubicBezTo>
                    <a:pt x="1325" y="391"/>
                    <a:pt x="1582" y="257"/>
                    <a:pt x="1798" y="93"/>
                  </a:cubicBezTo>
                  <a:lnTo>
                    <a:pt x="179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69"/>
            <p:cNvSpPr/>
            <p:nvPr/>
          </p:nvSpPr>
          <p:spPr>
            <a:xfrm>
              <a:off x="3776828" y="3357760"/>
              <a:ext cx="109028" cy="41757"/>
            </a:xfrm>
            <a:custGeom>
              <a:avLst/>
              <a:gdLst/>
              <a:ahLst/>
              <a:cxnLst/>
              <a:rect l="l" t="t" r="r" b="b"/>
              <a:pathLst>
                <a:path w="1799" h="689" extrusionOk="0">
                  <a:moveTo>
                    <a:pt x="1757" y="1"/>
                  </a:moveTo>
                  <a:cubicBezTo>
                    <a:pt x="1285" y="391"/>
                    <a:pt x="638" y="648"/>
                    <a:pt x="1" y="648"/>
                  </a:cubicBezTo>
                  <a:lnTo>
                    <a:pt x="1" y="689"/>
                  </a:lnTo>
                  <a:cubicBezTo>
                    <a:pt x="217" y="689"/>
                    <a:pt x="422" y="648"/>
                    <a:pt x="638" y="607"/>
                  </a:cubicBezTo>
                  <a:cubicBezTo>
                    <a:pt x="1069" y="514"/>
                    <a:pt x="1449" y="299"/>
                    <a:pt x="1798" y="42"/>
                  </a:cubicBezTo>
                  <a:lnTo>
                    <a:pt x="175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69"/>
            <p:cNvSpPr/>
            <p:nvPr/>
          </p:nvSpPr>
          <p:spPr>
            <a:xfrm>
              <a:off x="3784343" y="3391396"/>
              <a:ext cx="101513" cy="27151"/>
            </a:xfrm>
            <a:custGeom>
              <a:avLst/>
              <a:gdLst/>
              <a:ahLst/>
              <a:cxnLst/>
              <a:rect l="l" t="t" r="r" b="b"/>
              <a:pathLst>
                <a:path w="1675" h="448" extrusionOk="0">
                  <a:moveTo>
                    <a:pt x="0" y="391"/>
                  </a:moveTo>
                  <a:cubicBezTo>
                    <a:pt x="5" y="391"/>
                    <a:pt x="11" y="392"/>
                    <a:pt x="16" y="393"/>
                  </a:cubicBezTo>
                  <a:lnTo>
                    <a:pt x="16" y="393"/>
                  </a:lnTo>
                  <a:cubicBezTo>
                    <a:pt x="11" y="391"/>
                    <a:pt x="6" y="391"/>
                    <a:pt x="0" y="391"/>
                  </a:cubicBezTo>
                  <a:close/>
                  <a:moveTo>
                    <a:pt x="1674" y="0"/>
                  </a:moveTo>
                  <a:cubicBezTo>
                    <a:pt x="1458" y="134"/>
                    <a:pt x="1202" y="216"/>
                    <a:pt x="904" y="308"/>
                  </a:cubicBezTo>
                  <a:cubicBezTo>
                    <a:pt x="648" y="369"/>
                    <a:pt x="420" y="407"/>
                    <a:pt x="216" y="407"/>
                  </a:cubicBezTo>
                  <a:cubicBezTo>
                    <a:pt x="146" y="407"/>
                    <a:pt x="80" y="402"/>
                    <a:pt x="16" y="393"/>
                  </a:cubicBezTo>
                  <a:lnTo>
                    <a:pt x="16" y="393"/>
                  </a:lnTo>
                  <a:cubicBezTo>
                    <a:pt x="41" y="402"/>
                    <a:pt x="41" y="432"/>
                    <a:pt x="41" y="432"/>
                  </a:cubicBezTo>
                  <a:cubicBezTo>
                    <a:pt x="110" y="443"/>
                    <a:pt x="183" y="448"/>
                    <a:pt x="258" y="448"/>
                  </a:cubicBezTo>
                  <a:cubicBezTo>
                    <a:pt x="465" y="448"/>
                    <a:pt x="697" y="410"/>
                    <a:pt x="945" y="350"/>
                  </a:cubicBezTo>
                  <a:cubicBezTo>
                    <a:pt x="1202" y="308"/>
                    <a:pt x="1458" y="175"/>
                    <a:pt x="1674" y="93"/>
                  </a:cubicBezTo>
                  <a:lnTo>
                    <a:pt x="1674"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69"/>
            <p:cNvSpPr/>
            <p:nvPr/>
          </p:nvSpPr>
          <p:spPr>
            <a:xfrm>
              <a:off x="3839131" y="2877459"/>
              <a:ext cx="75332" cy="101998"/>
            </a:xfrm>
            <a:custGeom>
              <a:avLst/>
              <a:gdLst/>
              <a:ahLst/>
              <a:cxnLst/>
              <a:rect l="l" t="t" r="r" b="b"/>
              <a:pathLst>
                <a:path w="1243" h="1683" extrusionOk="0">
                  <a:moveTo>
                    <a:pt x="278" y="1"/>
                  </a:moveTo>
                  <a:cubicBezTo>
                    <a:pt x="0" y="1"/>
                    <a:pt x="2" y="536"/>
                    <a:pt x="41" y="738"/>
                  </a:cubicBezTo>
                  <a:cubicBezTo>
                    <a:pt x="82" y="953"/>
                    <a:pt x="216" y="1169"/>
                    <a:pt x="339" y="1344"/>
                  </a:cubicBezTo>
                  <a:cubicBezTo>
                    <a:pt x="472" y="1467"/>
                    <a:pt x="595" y="1600"/>
                    <a:pt x="770" y="1641"/>
                  </a:cubicBezTo>
                  <a:cubicBezTo>
                    <a:pt x="852" y="1641"/>
                    <a:pt x="893" y="1682"/>
                    <a:pt x="986" y="1682"/>
                  </a:cubicBezTo>
                  <a:cubicBezTo>
                    <a:pt x="1068" y="1641"/>
                    <a:pt x="1150" y="1549"/>
                    <a:pt x="1191" y="1467"/>
                  </a:cubicBezTo>
                  <a:cubicBezTo>
                    <a:pt x="1242" y="1385"/>
                    <a:pt x="1242" y="1251"/>
                    <a:pt x="1242" y="1169"/>
                  </a:cubicBezTo>
                  <a:cubicBezTo>
                    <a:pt x="1150" y="738"/>
                    <a:pt x="852" y="440"/>
                    <a:pt x="554" y="142"/>
                  </a:cubicBezTo>
                  <a:cubicBezTo>
                    <a:pt x="472" y="101"/>
                    <a:pt x="421" y="60"/>
                    <a:pt x="339" y="9"/>
                  </a:cubicBezTo>
                  <a:cubicBezTo>
                    <a:pt x="317" y="3"/>
                    <a:pt x="297" y="1"/>
                    <a:pt x="27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69"/>
            <p:cNvSpPr/>
            <p:nvPr/>
          </p:nvSpPr>
          <p:spPr>
            <a:xfrm>
              <a:off x="3895737" y="2981761"/>
              <a:ext cx="68544" cy="54969"/>
            </a:xfrm>
            <a:custGeom>
              <a:avLst/>
              <a:gdLst/>
              <a:ahLst/>
              <a:cxnLst/>
              <a:rect l="l" t="t" r="r" b="b"/>
              <a:pathLst>
                <a:path w="1131" h="907" extrusionOk="0">
                  <a:moveTo>
                    <a:pt x="602" y="0"/>
                  </a:moveTo>
                  <a:cubicBezTo>
                    <a:pt x="548" y="0"/>
                    <a:pt x="491" y="14"/>
                    <a:pt x="432" y="44"/>
                  </a:cubicBezTo>
                  <a:cubicBezTo>
                    <a:pt x="0" y="259"/>
                    <a:pt x="257" y="906"/>
                    <a:pt x="688" y="906"/>
                  </a:cubicBezTo>
                  <a:cubicBezTo>
                    <a:pt x="770" y="906"/>
                    <a:pt x="822" y="906"/>
                    <a:pt x="863" y="855"/>
                  </a:cubicBezTo>
                  <a:cubicBezTo>
                    <a:pt x="904" y="855"/>
                    <a:pt x="945" y="814"/>
                    <a:pt x="945" y="773"/>
                  </a:cubicBezTo>
                  <a:cubicBezTo>
                    <a:pt x="1131" y="516"/>
                    <a:pt x="936" y="0"/>
                    <a:pt x="60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69"/>
            <p:cNvSpPr/>
            <p:nvPr/>
          </p:nvSpPr>
          <p:spPr>
            <a:xfrm>
              <a:off x="3460102" y="3510911"/>
              <a:ext cx="236541" cy="238359"/>
            </a:xfrm>
            <a:custGeom>
              <a:avLst/>
              <a:gdLst/>
              <a:ahLst/>
              <a:cxnLst/>
              <a:rect l="l" t="t" r="r" b="b"/>
              <a:pathLst>
                <a:path w="3903" h="3933" extrusionOk="0">
                  <a:moveTo>
                    <a:pt x="1797" y="0"/>
                  </a:moveTo>
                  <a:lnTo>
                    <a:pt x="1592" y="1622"/>
                  </a:lnTo>
                  <a:lnTo>
                    <a:pt x="0" y="2013"/>
                  </a:lnTo>
                  <a:lnTo>
                    <a:pt x="1335" y="2352"/>
                  </a:lnTo>
                  <a:lnTo>
                    <a:pt x="1202" y="3933"/>
                  </a:lnTo>
                  <a:lnTo>
                    <a:pt x="1972" y="2608"/>
                  </a:lnTo>
                  <a:lnTo>
                    <a:pt x="3040" y="3635"/>
                  </a:lnTo>
                  <a:lnTo>
                    <a:pt x="2701" y="2187"/>
                  </a:lnTo>
                  <a:lnTo>
                    <a:pt x="3902" y="1325"/>
                  </a:lnTo>
                  <a:lnTo>
                    <a:pt x="3902" y="1325"/>
                  </a:lnTo>
                  <a:lnTo>
                    <a:pt x="2362" y="1499"/>
                  </a:lnTo>
                  <a:lnTo>
                    <a:pt x="17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1" name="Google Shape;2371;p69"/>
            <p:cNvSpPr/>
            <p:nvPr/>
          </p:nvSpPr>
          <p:spPr>
            <a:xfrm>
              <a:off x="4899551" y="3648426"/>
              <a:ext cx="235935" cy="238420"/>
            </a:xfrm>
            <a:custGeom>
              <a:avLst/>
              <a:gdLst/>
              <a:ahLst/>
              <a:cxnLst/>
              <a:rect l="l" t="t" r="r" b="b"/>
              <a:pathLst>
                <a:path w="3893" h="3934" extrusionOk="0">
                  <a:moveTo>
                    <a:pt x="1798" y="0"/>
                  </a:moveTo>
                  <a:lnTo>
                    <a:pt x="1582" y="1623"/>
                  </a:lnTo>
                  <a:lnTo>
                    <a:pt x="1" y="2054"/>
                  </a:lnTo>
                  <a:lnTo>
                    <a:pt x="1326" y="2393"/>
                  </a:lnTo>
                  <a:lnTo>
                    <a:pt x="1151" y="3933"/>
                  </a:lnTo>
                  <a:lnTo>
                    <a:pt x="1973" y="2609"/>
                  </a:lnTo>
                  <a:lnTo>
                    <a:pt x="2999" y="3636"/>
                  </a:lnTo>
                  <a:lnTo>
                    <a:pt x="2650" y="2229"/>
                  </a:lnTo>
                  <a:lnTo>
                    <a:pt x="3893" y="1325"/>
                  </a:lnTo>
                  <a:lnTo>
                    <a:pt x="2311" y="1500"/>
                  </a:lnTo>
                  <a:lnTo>
                    <a:pt x="179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2" name="Google Shape;2372;p69"/>
            <p:cNvSpPr/>
            <p:nvPr/>
          </p:nvSpPr>
          <p:spPr>
            <a:xfrm>
              <a:off x="3924343" y="3479760"/>
              <a:ext cx="52363" cy="51696"/>
            </a:xfrm>
            <a:custGeom>
              <a:avLst/>
              <a:gdLst/>
              <a:ahLst/>
              <a:cxnLst/>
              <a:rect l="l" t="t" r="r" b="b"/>
              <a:pathLst>
                <a:path w="864" h="853" extrusionOk="0">
                  <a:moveTo>
                    <a:pt x="432" y="1"/>
                  </a:moveTo>
                  <a:cubicBezTo>
                    <a:pt x="216" y="1"/>
                    <a:pt x="1" y="175"/>
                    <a:pt x="1" y="432"/>
                  </a:cubicBezTo>
                  <a:cubicBezTo>
                    <a:pt x="1" y="648"/>
                    <a:pt x="216" y="853"/>
                    <a:pt x="432" y="853"/>
                  </a:cubicBezTo>
                  <a:cubicBezTo>
                    <a:pt x="689" y="853"/>
                    <a:pt x="863" y="648"/>
                    <a:pt x="863" y="432"/>
                  </a:cubicBezTo>
                  <a:cubicBezTo>
                    <a:pt x="863" y="175"/>
                    <a:pt x="689" y="1"/>
                    <a:pt x="432"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3" name="Google Shape;2373;p69"/>
            <p:cNvSpPr/>
            <p:nvPr/>
          </p:nvSpPr>
          <p:spPr>
            <a:xfrm>
              <a:off x="4051312" y="2974428"/>
              <a:ext cx="52363" cy="54181"/>
            </a:xfrm>
            <a:custGeom>
              <a:avLst/>
              <a:gdLst/>
              <a:ahLst/>
              <a:cxnLst/>
              <a:rect l="l" t="t" r="r" b="b"/>
              <a:pathLst>
                <a:path w="864" h="894" extrusionOk="0">
                  <a:moveTo>
                    <a:pt x="432" y="0"/>
                  </a:moveTo>
                  <a:cubicBezTo>
                    <a:pt x="216" y="0"/>
                    <a:pt x="1" y="206"/>
                    <a:pt x="1" y="462"/>
                  </a:cubicBezTo>
                  <a:cubicBezTo>
                    <a:pt x="1" y="678"/>
                    <a:pt x="216" y="894"/>
                    <a:pt x="432" y="894"/>
                  </a:cubicBezTo>
                  <a:cubicBezTo>
                    <a:pt x="689" y="894"/>
                    <a:pt x="863" y="678"/>
                    <a:pt x="863" y="462"/>
                  </a:cubicBezTo>
                  <a:cubicBezTo>
                    <a:pt x="863" y="206"/>
                    <a:pt x="689" y="0"/>
                    <a:pt x="432"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4" name="Google Shape;2374;p69"/>
            <p:cNvSpPr/>
            <p:nvPr/>
          </p:nvSpPr>
          <p:spPr>
            <a:xfrm>
              <a:off x="4793128" y="3482244"/>
              <a:ext cx="54848" cy="52363"/>
            </a:xfrm>
            <a:custGeom>
              <a:avLst/>
              <a:gdLst/>
              <a:ahLst/>
              <a:cxnLst/>
              <a:rect l="l" t="t" r="r" b="b"/>
              <a:pathLst>
                <a:path w="905" h="864" extrusionOk="0">
                  <a:moveTo>
                    <a:pt x="473" y="1"/>
                  </a:moveTo>
                  <a:cubicBezTo>
                    <a:pt x="217" y="1"/>
                    <a:pt x="1" y="216"/>
                    <a:pt x="1" y="432"/>
                  </a:cubicBezTo>
                  <a:cubicBezTo>
                    <a:pt x="1" y="689"/>
                    <a:pt x="217" y="863"/>
                    <a:pt x="473" y="863"/>
                  </a:cubicBezTo>
                  <a:cubicBezTo>
                    <a:pt x="689" y="863"/>
                    <a:pt x="905" y="689"/>
                    <a:pt x="905" y="432"/>
                  </a:cubicBezTo>
                  <a:cubicBezTo>
                    <a:pt x="905" y="216"/>
                    <a:pt x="689" y="1"/>
                    <a:pt x="473"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5" name="Google Shape;2375;p69"/>
            <p:cNvSpPr/>
            <p:nvPr/>
          </p:nvSpPr>
          <p:spPr>
            <a:xfrm>
              <a:off x="4873375" y="3143263"/>
              <a:ext cx="124992" cy="166419"/>
            </a:xfrm>
            <a:custGeom>
              <a:avLst/>
              <a:gdLst/>
              <a:ahLst/>
              <a:cxnLst/>
              <a:rect l="l" t="t" r="r" b="b"/>
              <a:pathLst>
                <a:path w="1798" h="2394" extrusionOk="0">
                  <a:moveTo>
                    <a:pt x="986" y="812"/>
                  </a:moveTo>
                  <a:lnTo>
                    <a:pt x="1120" y="1367"/>
                  </a:lnTo>
                  <a:lnTo>
                    <a:pt x="812" y="1325"/>
                  </a:lnTo>
                  <a:lnTo>
                    <a:pt x="986" y="812"/>
                  </a:lnTo>
                  <a:close/>
                  <a:moveTo>
                    <a:pt x="945" y="1"/>
                  </a:moveTo>
                  <a:cubicBezTo>
                    <a:pt x="863" y="1"/>
                    <a:pt x="812" y="42"/>
                    <a:pt x="771" y="124"/>
                  </a:cubicBezTo>
                  <a:lnTo>
                    <a:pt x="41" y="2096"/>
                  </a:lnTo>
                  <a:lnTo>
                    <a:pt x="0" y="2137"/>
                  </a:lnTo>
                  <a:cubicBezTo>
                    <a:pt x="0" y="2219"/>
                    <a:pt x="93" y="2270"/>
                    <a:pt x="134" y="2270"/>
                  </a:cubicBezTo>
                  <a:lnTo>
                    <a:pt x="350" y="2311"/>
                  </a:lnTo>
                  <a:cubicBezTo>
                    <a:pt x="432" y="2311"/>
                    <a:pt x="473" y="2270"/>
                    <a:pt x="514" y="2178"/>
                  </a:cubicBezTo>
                  <a:lnTo>
                    <a:pt x="647" y="1798"/>
                  </a:lnTo>
                  <a:lnTo>
                    <a:pt x="1202" y="1839"/>
                  </a:lnTo>
                  <a:lnTo>
                    <a:pt x="1325" y="2219"/>
                  </a:lnTo>
                  <a:cubicBezTo>
                    <a:pt x="1325" y="2311"/>
                    <a:pt x="1376" y="2352"/>
                    <a:pt x="1459" y="2352"/>
                  </a:cubicBezTo>
                  <a:lnTo>
                    <a:pt x="1674" y="2393"/>
                  </a:lnTo>
                  <a:cubicBezTo>
                    <a:pt x="1715" y="2393"/>
                    <a:pt x="1797" y="2311"/>
                    <a:pt x="1797" y="2270"/>
                  </a:cubicBezTo>
                  <a:lnTo>
                    <a:pt x="1797" y="2219"/>
                  </a:lnTo>
                  <a:lnTo>
                    <a:pt x="1284" y="165"/>
                  </a:lnTo>
                  <a:cubicBezTo>
                    <a:pt x="1284" y="83"/>
                    <a:pt x="1243" y="42"/>
                    <a:pt x="1161" y="42"/>
                  </a:cubicBezTo>
                  <a:lnTo>
                    <a:pt x="945"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6" name="Google Shape;2376;p69"/>
            <p:cNvSpPr/>
            <p:nvPr/>
          </p:nvSpPr>
          <p:spPr>
            <a:xfrm>
              <a:off x="5081786" y="3154733"/>
              <a:ext cx="107196" cy="164472"/>
            </a:xfrm>
            <a:custGeom>
              <a:avLst/>
              <a:gdLst/>
              <a:ahLst/>
              <a:cxnLst/>
              <a:rect l="l" t="t" r="r" b="b"/>
              <a:pathLst>
                <a:path w="1542" h="2366" extrusionOk="0">
                  <a:moveTo>
                    <a:pt x="771" y="513"/>
                  </a:moveTo>
                  <a:cubicBezTo>
                    <a:pt x="894" y="513"/>
                    <a:pt x="987" y="647"/>
                    <a:pt x="987" y="729"/>
                  </a:cubicBezTo>
                  <a:cubicBezTo>
                    <a:pt x="987" y="863"/>
                    <a:pt x="853" y="945"/>
                    <a:pt x="771" y="945"/>
                  </a:cubicBezTo>
                  <a:lnTo>
                    <a:pt x="555" y="904"/>
                  </a:lnTo>
                  <a:lnTo>
                    <a:pt x="596" y="513"/>
                  </a:lnTo>
                  <a:close/>
                  <a:moveTo>
                    <a:pt x="812" y="1376"/>
                  </a:moveTo>
                  <a:cubicBezTo>
                    <a:pt x="987" y="1417"/>
                    <a:pt x="1069" y="1499"/>
                    <a:pt x="1069" y="1633"/>
                  </a:cubicBezTo>
                  <a:cubicBezTo>
                    <a:pt x="1028" y="1797"/>
                    <a:pt x="946" y="1890"/>
                    <a:pt x="812" y="1890"/>
                  </a:cubicBezTo>
                  <a:lnTo>
                    <a:pt x="514" y="1848"/>
                  </a:lnTo>
                  <a:lnTo>
                    <a:pt x="555" y="1376"/>
                  </a:lnTo>
                  <a:close/>
                  <a:moveTo>
                    <a:pt x="340" y="0"/>
                  </a:moveTo>
                  <a:cubicBezTo>
                    <a:pt x="299" y="0"/>
                    <a:pt x="258" y="51"/>
                    <a:pt x="217" y="92"/>
                  </a:cubicBezTo>
                  <a:cubicBezTo>
                    <a:pt x="175" y="92"/>
                    <a:pt x="124" y="175"/>
                    <a:pt x="124" y="216"/>
                  </a:cubicBezTo>
                  <a:lnTo>
                    <a:pt x="1" y="2105"/>
                  </a:lnTo>
                  <a:cubicBezTo>
                    <a:pt x="1" y="2228"/>
                    <a:pt x="83" y="2311"/>
                    <a:pt x="175" y="2311"/>
                  </a:cubicBezTo>
                  <a:lnTo>
                    <a:pt x="771" y="2362"/>
                  </a:lnTo>
                  <a:cubicBezTo>
                    <a:pt x="794" y="2364"/>
                    <a:pt x="817" y="2365"/>
                    <a:pt x="840" y="2365"/>
                  </a:cubicBezTo>
                  <a:cubicBezTo>
                    <a:pt x="1234" y="2365"/>
                    <a:pt x="1502" y="2033"/>
                    <a:pt x="1541" y="1674"/>
                  </a:cubicBezTo>
                  <a:cubicBezTo>
                    <a:pt x="1541" y="1458"/>
                    <a:pt x="1459" y="1243"/>
                    <a:pt x="1285" y="1119"/>
                  </a:cubicBezTo>
                  <a:cubicBezTo>
                    <a:pt x="1408" y="1027"/>
                    <a:pt x="1459" y="904"/>
                    <a:pt x="1459" y="770"/>
                  </a:cubicBezTo>
                  <a:cubicBezTo>
                    <a:pt x="1500" y="390"/>
                    <a:pt x="1202" y="92"/>
                    <a:pt x="853" y="51"/>
                  </a:cubicBezTo>
                  <a:lnTo>
                    <a:pt x="340"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69"/>
            <p:cNvSpPr/>
            <p:nvPr/>
          </p:nvSpPr>
          <p:spPr>
            <a:xfrm>
              <a:off x="5272400" y="3169470"/>
              <a:ext cx="107126" cy="164542"/>
            </a:xfrm>
            <a:custGeom>
              <a:avLst/>
              <a:gdLst/>
              <a:ahLst/>
              <a:cxnLst/>
              <a:rect l="l" t="t" r="r" b="b"/>
              <a:pathLst>
                <a:path w="1541" h="2367" extrusionOk="0">
                  <a:moveTo>
                    <a:pt x="867" y="1"/>
                  </a:moveTo>
                  <a:cubicBezTo>
                    <a:pt x="427" y="1"/>
                    <a:pt x="81" y="375"/>
                    <a:pt x="42" y="815"/>
                  </a:cubicBezTo>
                  <a:lnTo>
                    <a:pt x="1" y="1462"/>
                  </a:lnTo>
                  <a:cubicBezTo>
                    <a:pt x="1" y="1893"/>
                    <a:pt x="298" y="2314"/>
                    <a:pt x="771" y="2355"/>
                  </a:cubicBezTo>
                  <a:cubicBezTo>
                    <a:pt x="809" y="2363"/>
                    <a:pt x="845" y="2366"/>
                    <a:pt x="881" y="2366"/>
                  </a:cubicBezTo>
                  <a:cubicBezTo>
                    <a:pt x="1087" y="2366"/>
                    <a:pt x="1259" y="2247"/>
                    <a:pt x="1408" y="2099"/>
                  </a:cubicBezTo>
                  <a:cubicBezTo>
                    <a:pt x="1449" y="2099"/>
                    <a:pt x="1449" y="2057"/>
                    <a:pt x="1449" y="2016"/>
                  </a:cubicBezTo>
                  <a:cubicBezTo>
                    <a:pt x="1449" y="1975"/>
                    <a:pt x="1449" y="1934"/>
                    <a:pt x="1408" y="1934"/>
                  </a:cubicBezTo>
                  <a:lnTo>
                    <a:pt x="1284" y="1760"/>
                  </a:lnTo>
                  <a:cubicBezTo>
                    <a:pt x="1284" y="1719"/>
                    <a:pt x="1233" y="1719"/>
                    <a:pt x="1192" y="1719"/>
                  </a:cubicBezTo>
                  <a:cubicBezTo>
                    <a:pt x="1192" y="1719"/>
                    <a:pt x="1151" y="1719"/>
                    <a:pt x="1110" y="1760"/>
                  </a:cubicBezTo>
                  <a:cubicBezTo>
                    <a:pt x="1028" y="1842"/>
                    <a:pt x="935" y="1893"/>
                    <a:pt x="812" y="1893"/>
                  </a:cubicBezTo>
                  <a:cubicBezTo>
                    <a:pt x="637" y="1893"/>
                    <a:pt x="463" y="1678"/>
                    <a:pt x="463" y="1462"/>
                  </a:cubicBezTo>
                  <a:lnTo>
                    <a:pt x="514" y="815"/>
                  </a:lnTo>
                  <a:cubicBezTo>
                    <a:pt x="555" y="651"/>
                    <a:pt x="719" y="476"/>
                    <a:pt x="894" y="476"/>
                  </a:cubicBezTo>
                  <a:cubicBezTo>
                    <a:pt x="1028" y="476"/>
                    <a:pt x="1110" y="517"/>
                    <a:pt x="1192" y="651"/>
                  </a:cubicBezTo>
                  <a:cubicBezTo>
                    <a:pt x="1233" y="692"/>
                    <a:pt x="1233" y="692"/>
                    <a:pt x="1284" y="692"/>
                  </a:cubicBezTo>
                  <a:cubicBezTo>
                    <a:pt x="1325" y="692"/>
                    <a:pt x="1325" y="692"/>
                    <a:pt x="1366" y="651"/>
                  </a:cubicBezTo>
                  <a:lnTo>
                    <a:pt x="1490" y="517"/>
                  </a:lnTo>
                  <a:cubicBezTo>
                    <a:pt x="1541" y="476"/>
                    <a:pt x="1541" y="435"/>
                    <a:pt x="1541" y="435"/>
                  </a:cubicBezTo>
                  <a:lnTo>
                    <a:pt x="1541" y="301"/>
                  </a:lnTo>
                  <a:cubicBezTo>
                    <a:pt x="1408" y="137"/>
                    <a:pt x="1192" y="4"/>
                    <a:pt x="935" y="4"/>
                  </a:cubicBezTo>
                  <a:cubicBezTo>
                    <a:pt x="912" y="2"/>
                    <a:pt x="889" y="1"/>
                    <a:pt x="86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 name="Google Shape;1242;p51">
            <a:extLst>
              <a:ext uri="{FF2B5EF4-FFF2-40B4-BE49-F238E27FC236}">
                <a16:creationId xmlns:a16="http://schemas.microsoft.com/office/drawing/2014/main" id="{DD3C73EB-4A8C-BBA3-CFFA-D920EAFD06EF}"/>
              </a:ext>
            </a:extLst>
          </p:cNvPr>
          <p:cNvGrpSpPr/>
          <p:nvPr/>
        </p:nvGrpSpPr>
        <p:grpSpPr>
          <a:xfrm>
            <a:off x="1936610" y="780193"/>
            <a:ext cx="2039767" cy="1037873"/>
            <a:chOff x="3690516" y="902025"/>
            <a:chExt cx="1871575" cy="952294"/>
          </a:xfrm>
        </p:grpSpPr>
        <p:grpSp>
          <p:nvGrpSpPr>
            <p:cNvPr id="3" name="Google Shape;1243;p51">
              <a:extLst>
                <a:ext uri="{FF2B5EF4-FFF2-40B4-BE49-F238E27FC236}">
                  <a16:creationId xmlns:a16="http://schemas.microsoft.com/office/drawing/2014/main" id="{245B1D3F-7101-C4EE-5783-9F01707956C7}"/>
                </a:ext>
              </a:extLst>
            </p:cNvPr>
            <p:cNvGrpSpPr/>
            <p:nvPr/>
          </p:nvGrpSpPr>
          <p:grpSpPr>
            <a:xfrm>
              <a:off x="3690516" y="902025"/>
              <a:ext cx="1871575" cy="952294"/>
              <a:chOff x="3668622" y="601925"/>
              <a:chExt cx="1871575" cy="952294"/>
            </a:xfrm>
          </p:grpSpPr>
          <p:sp>
            <p:nvSpPr>
              <p:cNvPr id="46" name="Google Shape;1244;p51">
                <a:extLst>
                  <a:ext uri="{FF2B5EF4-FFF2-40B4-BE49-F238E27FC236}">
                    <a16:creationId xmlns:a16="http://schemas.microsoft.com/office/drawing/2014/main" id="{AECD5D82-7CA5-0062-35D1-A398990C57B4}"/>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45;p51">
                <a:extLst>
                  <a:ext uri="{FF2B5EF4-FFF2-40B4-BE49-F238E27FC236}">
                    <a16:creationId xmlns:a16="http://schemas.microsoft.com/office/drawing/2014/main" id="{D1EE4848-4E82-FF1C-43B0-08E2BAC0F54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oogle Shape;1246;p51">
              <a:extLst>
                <a:ext uri="{FF2B5EF4-FFF2-40B4-BE49-F238E27FC236}">
                  <a16:creationId xmlns:a16="http://schemas.microsoft.com/office/drawing/2014/main" id="{41BD5133-4467-1A78-89E5-72282168DDF7}"/>
                </a:ext>
              </a:extLst>
            </p:cNvPr>
            <p:cNvGrpSpPr/>
            <p:nvPr/>
          </p:nvGrpSpPr>
          <p:grpSpPr>
            <a:xfrm>
              <a:off x="3690516" y="902025"/>
              <a:ext cx="1871575" cy="952294"/>
              <a:chOff x="3668622" y="601925"/>
              <a:chExt cx="1871575" cy="952294"/>
            </a:xfrm>
          </p:grpSpPr>
          <p:sp>
            <p:nvSpPr>
              <p:cNvPr id="5" name="Google Shape;1247;p51">
                <a:extLst>
                  <a:ext uri="{FF2B5EF4-FFF2-40B4-BE49-F238E27FC236}">
                    <a16:creationId xmlns:a16="http://schemas.microsoft.com/office/drawing/2014/main" id="{A529DDD8-7B91-0EE0-21EA-53D7C3944CE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248;p51">
                <a:extLst>
                  <a:ext uri="{FF2B5EF4-FFF2-40B4-BE49-F238E27FC236}">
                    <a16:creationId xmlns:a16="http://schemas.microsoft.com/office/drawing/2014/main" id="{BAEB1E16-FD4A-EA1C-9B26-A3790FC10F7E}"/>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249;p51">
                <a:extLst>
                  <a:ext uri="{FF2B5EF4-FFF2-40B4-BE49-F238E27FC236}">
                    <a16:creationId xmlns:a16="http://schemas.microsoft.com/office/drawing/2014/main" id="{20ECC343-7F4F-BE18-4126-F38E627DEA74}"/>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50;p51">
                <a:extLst>
                  <a:ext uri="{FF2B5EF4-FFF2-40B4-BE49-F238E27FC236}">
                    <a16:creationId xmlns:a16="http://schemas.microsoft.com/office/drawing/2014/main" id="{0D7665DD-3337-3738-3886-76EF235B4A9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51;p51">
                <a:extLst>
                  <a:ext uri="{FF2B5EF4-FFF2-40B4-BE49-F238E27FC236}">
                    <a16:creationId xmlns:a16="http://schemas.microsoft.com/office/drawing/2014/main" id="{76A9B34A-A850-53D4-BB56-2BCA2E02BE89}"/>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2;p51">
                <a:extLst>
                  <a:ext uri="{FF2B5EF4-FFF2-40B4-BE49-F238E27FC236}">
                    <a16:creationId xmlns:a16="http://schemas.microsoft.com/office/drawing/2014/main" id="{0377A00E-97A9-5B80-9ACE-82977C617756}"/>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3;p51">
                <a:extLst>
                  <a:ext uri="{FF2B5EF4-FFF2-40B4-BE49-F238E27FC236}">
                    <a16:creationId xmlns:a16="http://schemas.microsoft.com/office/drawing/2014/main" id="{9D66DA00-2CE3-8BDD-0937-3D5293A5852D}"/>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4;p51">
                <a:extLst>
                  <a:ext uri="{FF2B5EF4-FFF2-40B4-BE49-F238E27FC236}">
                    <a16:creationId xmlns:a16="http://schemas.microsoft.com/office/drawing/2014/main" id="{A1CD32F7-3503-7C16-BF20-66DB3921C41B}"/>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5;p51">
                <a:extLst>
                  <a:ext uri="{FF2B5EF4-FFF2-40B4-BE49-F238E27FC236}">
                    <a16:creationId xmlns:a16="http://schemas.microsoft.com/office/drawing/2014/main" id="{FF15EED6-18DD-E318-C3D3-3B11BEFB3F72}"/>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6;p51">
                <a:extLst>
                  <a:ext uri="{FF2B5EF4-FFF2-40B4-BE49-F238E27FC236}">
                    <a16:creationId xmlns:a16="http://schemas.microsoft.com/office/drawing/2014/main" id="{E19246EF-6F39-7ECF-42C6-2A7107D38918}"/>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7;p51">
                <a:extLst>
                  <a:ext uri="{FF2B5EF4-FFF2-40B4-BE49-F238E27FC236}">
                    <a16:creationId xmlns:a16="http://schemas.microsoft.com/office/drawing/2014/main" id="{773C71B1-A2D9-8697-8E96-2D045EDC5A0C}"/>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8;p51">
                <a:extLst>
                  <a:ext uri="{FF2B5EF4-FFF2-40B4-BE49-F238E27FC236}">
                    <a16:creationId xmlns:a16="http://schemas.microsoft.com/office/drawing/2014/main" id="{F8E48CE2-F30B-C169-838C-2C0F098F4DB6}"/>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9;p51">
                <a:extLst>
                  <a:ext uri="{FF2B5EF4-FFF2-40B4-BE49-F238E27FC236}">
                    <a16:creationId xmlns:a16="http://schemas.microsoft.com/office/drawing/2014/main" id="{6B7F0DDC-4D00-2AD3-FB75-103EDE3B6C68}"/>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60;p51">
                <a:extLst>
                  <a:ext uri="{FF2B5EF4-FFF2-40B4-BE49-F238E27FC236}">
                    <a16:creationId xmlns:a16="http://schemas.microsoft.com/office/drawing/2014/main" id="{C8B24163-5CC8-94A0-AEE5-EB4D64A6B601}"/>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61;p51">
                <a:extLst>
                  <a:ext uri="{FF2B5EF4-FFF2-40B4-BE49-F238E27FC236}">
                    <a16:creationId xmlns:a16="http://schemas.microsoft.com/office/drawing/2014/main" id="{27C55BB5-DF1D-84A7-24AD-AEBC2736BF87}"/>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2;p51">
                <a:extLst>
                  <a:ext uri="{FF2B5EF4-FFF2-40B4-BE49-F238E27FC236}">
                    <a16:creationId xmlns:a16="http://schemas.microsoft.com/office/drawing/2014/main" id="{7551365B-9D59-AD49-DC0D-791076A0372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3;p51">
                <a:extLst>
                  <a:ext uri="{FF2B5EF4-FFF2-40B4-BE49-F238E27FC236}">
                    <a16:creationId xmlns:a16="http://schemas.microsoft.com/office/drawing/2014/main" id="{0B95F02E-AD01-9B8E-C993-84CA32711A30}"/>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4;p51">
                <a:extLst>
                  <a:ext uri="{FF2B5EF4-FFF2-40B4-BE49-F238E27FC236}">
                    <a16:creationId xmlns:a16="http://schemas.microsoft.com/office/drawing/2014/main" id="{91F23BA1-2C66-AA6F-0E3D-FE836D24F9FD}"/>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5;p51">
                <a:extLst>
                  <a:ext uri="{FF2B5EF4-FFF2-40B4-BE49-F238E27FC236}">
                    <a16:creationId xmlns:a16="http://schemas.microsoft.com/office/drawing/2014/main" id="{09A65F4D-B0F4-C300-D0FF-7D1DBF46F667}"/>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6;p51">
                <a:extLst>
                  <a:ext uri="{FF2B5EF4-FFF2-40B4-BE49-F238E27FC236}">
                    <a16:creationId xmlns:a16="http://schemas.microsoft.com/office/drawing/2014/main" id="{D15C2575-1F16-F983-6E3B-7EA2D83F94FC}"/>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7;p51">
                <a:extLst>
                  <a:ext uri="{FF2B5EF4-FFF2-40B4-BE49-F238E27FC236}">
                    <a16:creationId xmlns:a16="http://schemas.microsoft.com/office/drawing/2014/main" id="{5E858715-5B03-082E-71AD-BD85112F81D4}"/>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8;p51">
                <a:extLst>
                  <a:ext uri="{FF2B5EF4-FFF2-40B4-BE49-F238E27FC236}">
                    <a16:creationId xmlns:a16="http://schemas.microsoft.com/office/drawing/2014/main" id="{34D1714A-DC49-4C53-434F-70D98726E65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9;p51">
                <a:extLst>
                  <a:ext uri="{FF2B5EF4-FFF2-40B4-BE49-F238E27FC236}">
                    <a16:creationId xmlns:a16="http://schemas.microsoft.com/office/drawing/2014/main" id="{1A8805EF-62DF-4577-CBC1-9E6BF5EA4E8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70;p51">
                <a:extLst>
                  <a:ext uri="{FF2B5EF4-FFF2-40B4-BE49-F238E27FC236}">
                    <a16:creationId xmlns:a16="http://schemas.microsoft.com/office/drawing/2014/main" id="{A0E8DCB2-6319-0BD6-B34F-39999827F323}"/>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71;p51">
                <a:extLst>
                  <a:ext uri="{FF2B5EF4-FFF2-40B4-BE49-F238E27FC236}">
                    <a16:creationId xmlns:a16="http://schemas.microsoft.com/office/drawing/2014/main" id="{8C842E6A-013E-8794-181B-F716AEB8E9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2;p51">
                <a:extLst>
                  <a:ext uri="{FF2B5EF4-FFF2-40B4-BE49-F238E27FC236}">
                    <a16:creationId xmlns:a16="http://schemas.microsoft.com/office/drawing/2014/main" id="{94286E1E-39FD-6739-B9FA-CC9CD2F4FA2F}"/>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3;p51">
                <a:extLst>
                  <a:ext uri="{FF2B5EF4-FFF2-40B4-BE49-F238E27FC236}">
                    <a16:creationId xmlns:a16="http://schemas.microsoft.com/office/drawing/2014/main" id="{A9A2EFC8-554C-9A65-D39D-CE0A620A6D4E}"/>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4;p51">
                <a:extLst>
                  <a:ext uri="{FF2B5EF4-FFF2-40B4-BE49-F238E27FC236}">
                    <a16:creationId xmlns:a16="http://schemas.microsoft.com/office/drawing/2014/main" id="{306400B3-8542-7FBC-271F-3D049574F005}"/>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5;p51">
                <a:extLst>
                  <a:ext uri="{FF2B5EF4-FFF2-40B4-BE49-F238E27FC236}">
                    <a16:creationId xmlns:a16="http://schemas.microsoft.com/office/drawing/2014/main" id="{0AF82CD1-ADC6-4368-85AE-8F6884BBFD02}"/>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6;p51">
                <a:extLst>
                  <a:ext uri="{FF2B5EF4-FFF2-40B4-BE49-F238E27FC236}">
                    <a16:creationId xmlns:a16="http://schemas.microsoft.com/office/drawing/2014/main" id="{779F8ED0-5EC5-CD90-A932-83451EAC3BF7}"/>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7;p51">
                <a:extLst>
                  <a:ext uri="{FF2B5EF4-FFF2-40B4-BE49-F238E27FC236}">
                    <a16:creationId xmlns:a16="http://schemas.microsoft.com/office/drawing/2014/main" id="{C5A4795C-B6D0-8708-D01B-9A1E8817F90C}"/>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8;p51">
                <a:extLst>
                  <a:ext uri="{FF2B5EF4-FFF2-40B4-BE49-F238E27FC236}">
                    <a16:creationId xmlns:a16="http://schemas.microsoft.com/office/drawing/2014/main" id="{876B9789-F19F-5D91-C72C-C5D909CE639A}"/>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9;p51">
                <a:extLst>
                  <a:ext uri="{FF2B5EF4-FFF2-40B4-BE49-F238E27FC236}">
                    <a16:creationId xmlns:a16="http://schemas.microsoft.com/office/drawing/2014/main" id="{104689FB-3CC4-C4A5-7947-D87E761C265B}"/>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80;p51">
                <a:extLst>
                  <a:ext uri="{FF2B5EF4-FFF2-40B4-BE49-F238E27FC236}">
                    <a16:creationId xmlns:a16="http://schemas.microsoft.com/office/drawing/2014/main" id="{30B71FD2-B77E-877E-8BF8-DB2BD59D0052}"/>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81;p51">
                <a:extLst>
                  <a:ext uri="{FF2B5EF4-FFF2-40B4-BE49-F238E27FC236}">
                    <a16:creationId xmlns:a16="http://schemas.microsoft.com/office/drawing/2014/main" id="{70D6D4BC-D305-DBEE-A32B-D209AF7507CD}"/>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2;p51">
                <a:extLst>
                  <a:ext uri="{FF2B5EF4-FFF2-40B4-BE49-F238E27FC236}">
                    <a16:creationId xmlns:a16="http://schemas.microsoft.com/office/drawing/2014/main" id="{3CF553BF-520F-94F9-4C78-F1CD47DB7BDA}"/>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3;p51">
                <a:extLst>
                  <a:ext uri="{FF2B5EF4-FFF2-40B4-BE49-F238E27FC236}">
                    <a16:creationId xmlns:a16="http://schemas.microsoft.com/office/drawing/2014/main" id="{C9BA8044-C0F0-E491-D8CF-2F35B2BBC739}"/>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4;p51">
                <a:extLst>
                  <a:ext uri="{FF2B5EF4-FFF2-40B4-BE49-F238E27FC236}">
                    <a16:creationId xmlns:a16="http://schemas.microsoft.com/office/drawing/2014/main" id="{DA22F40B-1825-49EB-EA87-50C5402AF086}"/>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5;p51">
                <a:extLst>
                  <a:ext uri="{FF2B5EF4-FFF2-40B4-BE49-F238E27FC236}">
                    <a16:creationId xmlns:a16="http://schemas.microsoft.com/office/drawing/2014/main" id="{2BDE0842-FBC4-D42E-5A05-9A48DC900B7B}"/>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6;p51">
                <a:extLst>
                  <a:ext uri="{FF2B5EF4-FFF2-40B4-BE49-F238E27FC236}">
                    <a16:creationId xmlns:a16="http://schemas.microsoft.com/office/drawing/2014/main" id="{BB584F6B-7B3C-550B-120C-56A7B0F3B978}"/>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7;p51">
                <a:extLst>
                  <a:ext uri="{FF2B5EF4-FFF2-40B4-BE49-F238E27FC236}">
                    <a16:creationId xmlns:a16="http://schemas.microsoft.com/office/drawing/2014/main" id="{F31BC1A1-4334-74D5-5ACD-AAF0D8454776}"/>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8" name="Google Shape;1288;p51">
            <a:extLst>
              <a:ext uri="{FF2B5EF4-FFF2-40B4-BE49-F238E27FC236}">
                <a16:creationId xmlns:a16="http://schemas.microsoft.com/office/drawing/2014/main" id="{7F2D5067-2D78-A48D-42A4-CF58A99BC3B6}"/>
              </a:ext>
            </a:extLst>
          </p:cNvPr>
          <p:cNvGrpSpPr/>
          <p:nvPr/>
        </p:nvGrpSpPr>
        <p:grpSpPr>
          <a:xfrm rot="541442">
            <a:off x="72564" y="1341630"/>
            <a:ext cx="2147809" cy="2928476"/>
            <a:chOff x="1290475" y="2139165"/>
            <a:chExt cx="1625875" cy="2216834"/>
          </a:xfrm>
        </p:grpSpPr>
        <p:sp>
          <p:nvSpPr>
            <p:cNvPr id="49" name="Google Shape;1289;p51">
              <a:extLst>
                <a:ext uri="{FF2B5EF4-FFF2-40B4-BE49-F238E27FC236}">
                  <a16:creationId xmlns:a16="http://schemas.microsoft.com/office/drawing/2014/main" id="{1864A127-48C2-81AE-C754-3895E8A277BF}"/>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290;p51">
              <a:extLst>
                <a:ext uri="{FF2B5EF4-FFF2-40B4-BE49-F238E27FC236}">
                  <a16:creationId xmlns:a16="http://schemas.microsoft.com/office/drawing/2014/main" id="{903851C2-FDE5-518D-7CD1-1AFFC78D20B9}"/>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291;p51">
              <a:extLst>
                <a:ext uri="{FF2B5EF4-FFF2-40B4-BE49-F238E27FC236}">
                  <a16:creationId xmlns:a16="http://schemas.microsoft.com/office/drawing/2014/main" id="{DC73F33A-5D3F-12AE-1E56-03D49131CB2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2;p51">
              <a:extLst>
                <a:ext uri="{FF2B5EF4-FFF2-40B4-BE49-F238E27FC236}">
                  <a16:creationId xmlns:a16="http://schemas.microsoft.com/office/drawing/2014/main" id="{69A70A2B-C053-7B12-F293-518B65A153BD}"/>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551139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000" fill="hold"/>
                                        <p:tgtEl>
                                          <p:spTgt spid="48"/>
                                        </p:tgtEl>
                                        <p:attrNameLst>
                                          <p:attrName>ppt_w</p:attrName>
                                        </p:attrNameLst>
                                      </p:cBhvr>
                                      <p:tavLst>
                                        <p:tav tm="0">
                                          <p:val>
                                            <p:fltVal val="0"/>
                                          </p:val>
                                        </p:tav>
                                        <p:tav tm="100000">
                                          <p:val>
                                            <p:strVal val="#ppt_w"/>
                                          </p:val>
                                        </p:tav>
                                      </p:tavLst>
                                    </p:anim>
                                    <p:anim calcmode="lin" valueType="num">
                                      <p:cBhvr>
                                        <p:cTn id="14" dur="1000" fill="hold"/>
                                        <p:tgtEl>
                                          <p:spTgt spid="48"/>
                                        </p:tgtEl>
                                        <p:attrNameLst>
                                          <p:attrName>ppt_h</p:attrName>
                                        </p:attrNameLst>
                                      </p:cBhvr>
                                      <p:tavLst>
                                        <p:tav tm="0">
                                          <p:val>
                                            <p:fltVal val="0"/>
                                          </p:val>
                                        </p:tav>
                                        <p:tav tm="100000">
                                          <p:val>
                                            <p:strVal val="#ppt_h"/>
                                          </p:val>
                                        </p:tav>
                                      </p:tavLst>
                                    </p:anim>
                                    <p:anim calcmode="lin" valueType="num">
                                      <p:cBhvr>
                                        <p:cTn id="15" dur="1000" fill="hold"/>
                                        <p:tgtEl>
                                          <p:spTgt spid="48"/>
                                        </p:tgtEl>
                                        <p:attrNameLst>
                                          <p:attrName>style.rotation</p:attrName>
                                        </p:attrNameLst>
                                      </p:cBhvr>
                                      <p:tavLst>
                                        <p:tav tm="0">
                                          <p:val>
                                            <p:fltVal val="90"/>
                                          </p:val>
                                        </p:tav>
                                        <p:tav tm="100000">
                                          <p:val>
                                            <p:fltVal val="0"/>
                                          </p:val>
                                        </p:tav>
                                      </p:tavLst>
                                    </p:anim>
                                    <p:animEffect transition="in" filter="fade">
                                      <p:cBhvr>
                                        <p:cTn id="16" dur="1000"/>
                                        <p:tgtEl>
                                          <p:spTgt spid="4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323"/>
                                        </p:tgtEl>
                                        <p:attrNameLst>
                                          <p:attrName>style.visibility</p:attrName>
                                        </p:attrNameLst>
                                      </p:cBhvr>
                                      <p:to>
                                        <p:strVal val="visible"/>
                                      </p:to>
                                    </p:set>
                                    <p:anim calcmode="lin" valueType="num">
                                      <p:cBhvr>
                                        <p:cTn id="19" dur="1000" fill="hold"/>
                                        <p:tgtEl>
                                          <p:spTgt spid="2323"/>
                                        </p:tgtEl>
                                        <p:attrNameLst>
                                          <p:attrName>ppt_w</p:attrName>
                                        </p:attrNameLst>
                                      </p:cBhvr>
                                      <p:tavLst>
                                        <p:tav tm="0">
                                          <p:val>
                                            <p:fltVal val="0"/>
                                          </p:val>
                                        </p:tav>
                                        <p:tav tm="100000">
                                          <p:val>
                                            <p:strVal val="#ppt_w"/>
                                          </p:val>
                                        </p:tav>
                                      </p:tavLst>
                                    </p:anim>
                                    <p:anim calcmode="lin" valueType="num">
                                      <p:cBhvr>
                                        <p:cTn id="20" dur="1000" fill="hold"/>
                                        <p:tgtEl>
                                          <p:spTgt spid="2323"/>
                                        </p:tgtEl>
                                        <p:attrNameLst>
                                          <p:attrName>ppt_h</p:attrName>
                                        </p:attrNameLst>
                                      </p:cBhvr>
                                      <p:tavLst>
                                        <p:tav tm="0">
                                          <p:val>
                                            <p:fltVal val="0"/>
                                          </p:val>
                                        </p:tav>
                                        <p:tav tm="100000">
                                          <p:val>
                                            <p:strVal val="#ppt_h"/>
                                          </p:val>
                                        </p:tav>
                                      </p:tavLst>
                                    </p:anim>
                                    <p:anim calcmode="lin" valueType="num">
                                      <p:cBhvr>
                                        <p:cTn id="21" dur="1000" fill="hold"/>
                                        <p:tgtEl>
                                          <p:spTgt spid="2323"/>
                                        </p:tgtEl>
                                        <p:attrNameLst>
                                          <p:attrName>style.rotation</p:attrName>
                                        </p:attrNameLst>
                                      </p:cBhvr>
                                      <p:tavLst>
                                        <p:tav tm="0">
                                          <p:val>
                                            <p:fltVal val="90"/>
                                          </p:val>
                                        </p:tav>
                                        <p:tav tm="100000">
                                          <p:val>
                                            <p:fltVal val="0"/>
                                          </p:val>
                                        </p:tav>
                                      </p:tavLst>
                                    </p:anim>
                                    <p:animEffect transition="in" filter="fade">
                                      <p:cBhvr>
                                        <p:cTn id="22" dur="1000"/>
                                        <p:tgtEl>
                                          <p:spTgt spid="2323"/>
                                        </p:tgtEl>
                                      </p:cBhvr>
                                    </p:animEffect>
                                  </p:childTnLst>
                                </p:cTn>
                              </p:par>
                              <p:par>
                                <p:cTn id="23" presetID="31" presetClass="entr" presetSubtype="0" fill="hold" nodeType="withEffect">
                                  <p:stCondLst>
                                    <p:cond delay="0"/>
                                  </p:stCondLst>
                                  <p:childTnLst>
                                    <p:set>
                                      <p:cBhvr>
                                        <p:cTn id="24" dur="1" fill="hold">
                                          <p:stCondLst>
                                            <p:cond delay="0"/>
                                          </p:stCondLst>
                                        </p:cTn>
                                        <p:tgtEl>
                                          <p:spTgt spid="2324"/>
                                        </p:tgtEl>
                                        <p:attrNameLst>
                                          <p:attrName>style.visibility</p:attrName>
                                        </p:attrNameLst>
                                      </p:cBhvr>
                                      <p:to>
                                        <p:strVal val="visible"/>
                                      </p:to>
                                    </p:set>
                                    <p:anim calcmode="lin" valueType="num">
                                      <p:cBhvr>
                                        <p:cTn id="25" dur="1000" fill="hold"/>
                                        <p:tgtEl>
                                          <p:spTgt spid="2324"/>
                                        </p:tgtEl>
                                        <p:attrNameLst>
                                          <p:attrName>ppt_w</p:attrName>
                                        </p:attrNameLst>
                                      </p:cBhvr>
                                      <p:tavLst>
                                        <p:tav tm="0">
                                          <p:val>
                                            <p:fltVal val="0"/>
                                          </p:val>
                                        </p:tav>
                                        <p:tav tm="100000">
                                          <p:val>
                                            <p:strVal val="#ppt_w"/>
                                          </p:val>
                                        </p:tav>
                                      </p:tavLst>
                                    </p:anim>
                                    <p:anim calcmode="lin" valueType="num">
                                      <p:cBhvr>
                                        <p:cTn id="26" dur="1000" fill="hold"/>
                                        <p:tgtEl>
                                          <p:spTgt spid="2324"/>
                                        </p:tgtEl>
                                        <p:attrNameLst>
                                          <p:attrName>ppt_h</p:attrName>
                                        </p:attrNameLst>
                                      </p:cBhvr>
                                      <p:tavLst>
                                        <p:tav tm="0">
                                          <p:val>
                                            <p:fltVal val="0"/>
                                          </p:val>
                                        </p:tav>
                                        <p:tav tm="100000">
                                          <p:val>
                                            <p:strVal val="#ppt_h"/>
                                          </p:val>
                                        </p:tav>
                                      </p:tavLst>
                                    </p:anim>
                                    <p:anim calcmode="lin" valueType="num">
                                      <p:cBhvr>
                                        <p:cTn id="27" dur="1000" fill="hold"/>
                                        <p:tgtEl>
                                          <p:spTgt spid="2324"/>
                                        </p:tgtEl>
                                        <p:attrNameLst>
                                          <p:attrName>style.rotation</p:attrName>
                                        </p:attrNameLst>
                                      </p:cBhvr>
                                      <p:tavLst>
                                        <p:tav tm="0">
                                          <p:val>
                                            <p:fltVal val="90"/>
                                          </p:val>
                                        </p:tav>
                                        <p:tav tm="100000">
                                          <p:val>
                                            <p:fltVal val="0"/>
                                          </p:val>
                                        </p:tav>
                                      </p:tavLst>
                                    </p:anim>
                                    <p:animEffect transition="in" filter="fade">
                                      <p:cBhvr>
                                        <p:cTn id="28" dur="1000"/>
                                        <p:tgtEl>
                                          <p:spTgt spid="2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en" b="1">
                <a:latin typeface="Times New Roman" panose="02020603050405020304" pitchFamily="18" charset="0"/>
                <a:cs typeface="Times New Roman" panose="02020603050405020304" pitchFamily="18" charset="0"/>
              </a:rPr>
              <a:t>Hoạt động trình bày câu hỏi ôn tập</a:t>
            </a:r>
            <a:endParaRPr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130387" y="513273"/>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0650067" y="5791200"/>
            <a:ext cx="1399884" cy="973218"/>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289" name="组合 5">
            <a:extLst>
              <a:ext uri="{FF2B5EF4-FFF2-40B4-BE49-F238E27FC236}">
                <a16:creationId xmlns:a16="http://schemas.microsoft.com/office/drawing/2014/main" id="{C4DE8E68-925F-F5FC-0E83-3522E61B42C2}"/>
              </a:ext>
            </a:extLst>
          </p:cNvPr>
          <p:cNvGrpSpPr>
            <a:grpSpLocks/>
          </p:cNvGrpSpPr>
          <p:nvPr/>
        </p:nvGrpSpPr>
        <p:grpSpPr bwMode="auto">
          <a:xfrm>
            <a:off x="5810535" y="1299557"/>
            <a:ext cx="5237775" cy="4221406"/>
            <a:chOff x="5664" y="1974"/>
            <a:chExt cx="8641" cy="6853"/>
          </a:xfrm>
        </p:grpSpPr>
        <p:pic>
          <p:nvPicPr>
            <p:cNvPr id="1290" name="图片 3">
              <a:extLst>
                <a:ext uri="{FF2B5EF4-FFF2-40B4-BE49-F238E27FC236}">
                  <a16:creationId xmlns:a16="http://schemas.microsoft.com/office/drawing/2014/main" id="{6708A221-F59A-450F-3068-9CC2D121DD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64" y="1974"/>
              <a:ext cx="8641" cy="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1" name="文本框 4">
              <a:extLst>
                <a:ext uri="{FF2B5EF4-FFF2-40B4-BE49-F238E27FC236}">
                  <a16:creationId xmlns:a16="http://schemas.microsoft.com/office/drawing/2014/main" id="{65C9FAB5-019B-EEB0-6294-C38A061D122D}"/>
                </a:ext>
              </a:extLst>
            </p:cNvPr>
            <p:cNvSpPr txBox="1"/>
            <p:nvPr/>
          </p:nvSpPr>
          <p:spPr>
            <a:xfrm>
              <a:off x="6289" y="3309"/>
              <a:ext cx="7359" cy="494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390" marR="8890" indent="281940" algn="just">
                <a:spcAft>
                  <a:spcPts val="240"/>
                </a:spcAft>
              </a:pPr>
              <a:r>
                <a:rPr lang="vi-VN" sz="3200">
                  <a:solidFill>
                    <a:srgbClr val="181717"/>
                  </a:solidFill>
                  <a:effectLst/>
                  <a:latin typeface="Times New Roman" panose="02020603050405020304" pitchFamily="18" charset="0"/>
                  <a:ea typeface="Times New Roman" panose="02020603050405020304" pitchFamily="18" charset="0"/>
                </a:rPr>
                <a:t>HS xem lại phần chuẩn bị các câu hỏi ôn tập đã thực hiện ở nhà, sau đó trình bày kết quả theo hình thức nhóm đôi (think – pair – share)</a:t>
              </a:r>
              <a:endParaRPr lang="en-US" sz="3200">
                <a:solidFill>
                  <a:srgbClr val="181717"/>
                </a:solidFill>
                <a:effectLst/>
                <a:latin typeface="Times New Roman" panose="02020603050405020304" pitchFamily="18" charset="0"/>
                <a:ea typeface="Times New Roman" panose="02020603050405020304" pitchFamily="18" charset="0"/>
              </a:endParaRPr>
            </a:p>
          </p:txBody>
        </p:sp>
      </p:grpSp>
      <p:pic>
        <p:nvPicPr>
          <p:cNvPr id="1292" name="Picture 1291">
            <a:extLst>
              <a:ext uri="{FF2B5EF4-FFF2-40B4-BE49-F238E27FC236}">
                <a16:creationId xmlns:a16="http://schemas.microsoft.com/office/drawing/2014/main" id="{D5E3C08D-1413-6747-A98C-57D3C2FF4DF2}"/>
              </a:ext>
            </a:extLst>
          </p:cNvPr>
          <p:cNvPicPr>
            <a:picLocks noChangeAspect="1"/>
          </p:cNvPicPr>
          <p:nvPr/>
        </p:nvPicPr>
        <p:blipFill>
          <a:blip r:embed="rId4"/>
          <a:stretch>
            <a:fillRect/>
          </a:stretch>
        </p:blipFill>
        <p:spPr>
          <a:xfrm>
            <a:off x="-285275" y="2351838"/>
            <a:ext cx="5699999" cy="4811493"/>
          </a:xfrm>
          <a:prstGeom prst="rect">
            <a:avLst/>
          </a:prstGeom>
        </p:spPr>
      </p:pic>
    </p:spTree>
    <p:extLst>
      <p:ext uri="{BB962C8B-B14F-4D97-AF65-F5344CB8AC3E}">
        <p14:creationId xmlns:p14="http://schemas.microsoft.com/office/powerpoint/2010/main" val="4254078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92"/>
                                        </p:tgtEl>
                                        <p:attrNameLst>
                                          <p:attrName>style.visibility</p:attrName>
                                        </p:attrNameLst>
                                      </p:cBhvr>
                                      <p:to>
                                        <p:strVal val="visible"/>
                                      </p:to>
                                    </p:set>
                                    <p:animEffect transition="in" filter="barn(inVertical)">
                                      <p:cBhvr>
                                        <p:cTn id="7" dur="500"/>
                                        <p:tgtEl>
                                          <p:spTgt spid="1292"/>
                                        </p:tgtEl>
                                      </p:cBhvr>
                                    </p:animEffect>
                                  </p:childTnLst>
                                </p:cTn>
                              </p:par>
                              <p:par>
                                <p:cTn id="8" presetID="16" presetClass="entr" presetSubtype="21" fill="hold" nodeType="withEffect">
                                  <p:stCondLst>
                                    <p:cond delay="0"/>
                                  </p:stCondLst>
                                  <p:childTnLst>
                                    <p:set>
                                      <p:cBhvr>
                                        <p:cTn id="9" dur="1" fill="hold">
                                          <p:stCondLst>
                                            <p:cond delay="0"/>
                                          </p:stCondLst>
                                        </p:cTn>
                                        <p:tgtEl>
                                          <p:spTgt spid="1289"/>
                                        </p:tgtEl>
                                        <p:attrNameLst>
                                          <p:attrName>style.visibility</p:attrName>
                                        </p:attrNameLst>
                                      </p:cBhvr>
                                      <p:to>
                                        <p:strVal val="visible"/>
                                      </p:to>
                                    </p:set>
                                    <p:animEffect transition="in" filter="barn(inVertical)">
                                      <p:cBhvr>
                                        <p:cTn id="10" dur="500"/>
                                        <p:tgtEl>
                                          <p:spTgt spid="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53"/>
          <p:cNvSpPr/>
          <p:nvPr/>
        </p:nvSpPr>
        <p:spPr>
          <a:xfrm>
            <a:off x="1181724" y="1206953"/>
            <a:ext cx="1839600" cy="1839600"/>
          </a:xfrm>
          <a:prstGeom prst="ellipse">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endParaRPr sz="1867" b="1" kern="0">
              <a:solidFill>
                <a:srgbClr val="000000"/>
              </a:solidFill>
              <a:latin typeface="Times New Roman" panose="02020603050405020304" pitchFamily="18" charset="0"/>
              <a:cs typeface="Times New Roman" panose="02020603050405020304" pitchFamily="18" charset="0"/>
              <a:sym typeface="Arial"/>
            </a:endParaRPr>
          </a:p>
        </p:txBody>
      </p:sp>
      <p:sp>
        <p:nvSpPr>
          <p:cNvPr id="1374" name="Google Shape;1374;p53"/>
          <p:cNvSpPr txBox="1">
            <a:spLocks noGrp="1"/>
          </p:cNvSpPr>
          <p:nvPr>
            <p:ph type="title"/>
          </p:nvPr>
        </p:nvSpPr>
        <p:spPr>
          <a:xfrm>
            <a:off x="3236600" y="1187317"/>
            <a:ext cx="5844800" cy="1792000"/>
          </a:xfrm>
          <a:prstGeom prst="rect">
            <a:avLst/>
          </a:prstGeom>
        </p:spPr>
        <p:txBody>
          <a:bodyPr spcFirstLastPara="1" wrap="square" lIns="121900" tIns="121900" rIns="121900" bIns="121900" anchor="ctr" anchorCtr="0">
            <a:noAutofit/>
          </a:bodyPr>
          <a:lstStyle/>
          <a:p>
            <a:r>
              <a:rPr lang="en" sz="9600" b="1" dirty="0">
                <a:latin typeface="Times New Roman" panose="02020603050405020304" pitchFamily="18" charset="0"/>
                <a:cs typeface="Times New Roman" panose="02020603050405020304" pitchFamily="18" charset="0"/>
              </a:rPr>
              <a:t>Câu </a:t>
            </a:r>
            <a:r>
              <a:rPr lang="en" sz="9600" b="1" dirty="0" smtClean="0">
                <a:latin typeface="Times New Roman" panose="02020603050405020304" pitchFamily="18" charset="0"/>
                <a:cs typeface="Times New Roman" panose="02020603050405020304" pitchFamily="18" charset="0"/>
              </a:rPr>
              <a:t>1</a:t>
            </a:r>
            <a:endParaRPr sz="9600" b="1">
              <a:latin typeface="Times New Roman" panose="02020603050405020304" pitchFamily="18" charset="0"/>
              <a:cs typeface="Times New Roman" panose="02020603050405020304" pitchFamily="18" charset="0"/>
            </a:endParaRPr>
          </a:p>
        </p:txBody>
      </p:sp>
      <p:sp>
        <p:nvSpPr>
          <p:cNvPr id="1376" name="Google Shape;1376;p53"/>
          <p:cNvSpPr txBox="1">
            <a:spLocks noGrp="1"/>
          </p:cNvSpPr>
          <p:nvPr>
            <p:ph type="title" idx="2"/>
          </p:nvPr>
        </p:nvSpPr>
        <p:spPr>
          <a:xfrm>
            <a:off x="1227472" y="1522117"/>
            <a:ext cx="1789600" cy="1122400"/>
          </a:xfrm>
          <a:prstGeom prst="rect">
            <a:avLst/>
          </a:prstGeom>
        </p:spPr>
        <p:txBody>
          <a:bodyPr spcFirstLastPara="1" wrap="square" lIns="121900" tIns="121900" rIns="121900" bIns="121900" anchor="ctr" anchorCtr="0">
            <a:noAutofit/>
          </a:bodyPr>
          <a:lstStyle/>
          <a:p>
            <a:r>
              <a:rPr lang="en" b="1" dirty="0" smtClean="0">
                <a:latin typeface="Times New Roman" panose="02020603050405020304" pitchFamily="18" charset="0"/>
                <a:cs typeface="Times New Roman" panose="02020603050405020304" pitchFamily="18" charset="0"/>
              </a:rPr>
              <a:t>01</a:t>
            </a:r>
            <a:endParaRPr b="1">
              <a:latin typeface="Times New Roman" panose="02020603050405020304" pitchFamily="18" charset="0"/>
              <a:cs typeface="Times New Roman" panose="02020603050405020304" pitchFamily="18" charset="0"/>
            </a:endParaRPr>
          </a:p>
        </p:txBody>
      </p:sp>
      <p:grpSp>
        <p:nvGrpSpPr>
          <p:cNvPr id="4" name="Google Shape;1168;p49">
            <a:extLst>
              <a:ext uri="{FF2B5EF4-FFF2-40B4-BE49-F238E27FC236}">
                <a16:creationId xmlns:a16="http://schemas.microsoft.com/office/drawing/2014/main" id="{6DF13962-95D3-AC99-2BB5-6E91BB721E67}"/>
              </a:ext>
            </a:extLst>
          </p:cNvPr>
          <p:cNvGrpSpPr/>
          <p:nvPr/>
        </p:nvGrpSpPr>
        <p:grpSpPr>
          <a:xfrm>
            <a:off x="7468264" y="2302251"/>
            <a:ext cx="4485339" cy="4111183"/>
            <a:chOff x="1337650" y="1130150"/>
            <a:chExt cx="936025" cy="856700"/>
          </a:xfrm>
        </p:grpSpPr>
        <p:sp>
          <p:nvSpPr>
            <p:cNvPr id="5" name="Google Shape;1169;p49">
              <a:extLst>
                <a:ext uri="{FF2B5EF4-FFF2-40B4-BE49-F238E27FC236}">
                  <a16:creationId xmlns:a16="http://schemas.microsoft.com/office/drawing/2014/main" id="{19B6A4DE-AD04-E5D5-290D-AFE054301828}"/>
                </a:ext>
              </a:extLst>
            </p:cNvPr>
            <p:cNvSpPr/>
            <p:nvPr/>
          </p:nvSpPr>
          <p:spPr>
            <a:xfrm>
              <a:off x="1337650" y="1130150"/>
              <a:ext cx="936025" cy="856700"/>
            </a:xfrm>
            <a:custGeom>
              <a:avLst/>
              <a:gdLst/>
              <a:ahLst/>
              <a:cxnLst/>
              <a:rect l="l" t="t" r="r" b="b"/>
              <a:pathLst>
                <a:path w="37441" h="34268" extrusionOk="0">
                  <a:moveTo>
                    <a:pt x="25375" y="1"/>
                  </a:moveTo>
                  <a:cubicBezTo>
                    <a:pt x="23711" y="1"/>
                    <a:pt x="22294" y="1284"/>
                    <a:pt x="22130" y="2907"/>
                  </a:cubicBezTo>
                  <a:cubicBezTo>
                    <a:pt x="21226" y="2517"/>
                    <a:pt x="20240" y="2311"/>
                    <a:pt x="19254" y="2311"/>
                  </a:cubicBezTo>
                  <a:cubicBezTo>
                    <a:pt x="18659" y="2311"/>
                    <a:pt x="18063" y="2393"/>
                    <a:pt x="17509" y="2517"/>
                  </a:cubicBezTo>
                  <a:lnTo>
                    <a:pt x="17416" y="2568"/>
                  </a:lnTo>
                  <a:cubicBezTo>
                    <a:pt x="16646" y="2773"/>
                    <a:pt x="15968" y="3030"/>
                    <a:pt x="15403" y="3338"/>
                  </a:cubicBezTo>
                  <a:cubicBezTo>
                    <a:pt x="15280" y="3420"/>
                    <a:pt x="15198" y="3461"/>
                    <a:pt x="15065" y="3543"/>
                  </a:cubicBezTo>
                  <a:cubicBezTo>
                    <a:pt x="14767" y="3636"/>
                    <a:pt x="14428" y="3718"/>
                    <a:pt x="14120" y="3851"/>
                  </a:cubicBezTo>
                  <a:cubicBezTo>
                    <a:pt x="14079" y="3718"/>
                    <a:pt x="14038" y="3636"/>
                    <a:pt x="13997" y="3543"/>
                  </a:cubicBezTo>
                  <a:cubicBezTo>
                    <a:pt x="13093" y="1449"/>
                    <a:pt x="11091" y="124"/>
                    <a:pt x="8821" y="124"/>
                  </a:cubicBezTo>
                  <a:cubicBezTo>
                    <a:pt x="8051" y="124"/>
                    <a:pt x="7322" y="298"/>
                    <a:pt x="6593" y="596"/>
                  </a:cubicBezTo>
                  <a:cubicBezTo>
                    <a:pt x="5227" y="1192"/>
                    <a:pt x="4159" y="2311"/>
                    <a:pt x="3594" y="3677"/>
                  </a:cubicBezTo>
                  <a:cubicBezTo>
                    <a:pt x="3040" y="5084"/>
                    <a:pt x="3040" y="6624"/>
                    <a:pt x="3646" y="8000"/>
                  </a:cubicBezTo>
                  <a:cubicBezTo>
                    <a:pt x="4067" y="9027"/>
                    <a:pt x="4796" y="9879"/>
                    <a:pt x="5699" y="10475"/>
                  </a:cubicBezTo>
                  <a:cubicBezTo>
                    <a:pt x="4673" y="12108"/>
                    <a:pt x="3944" y="13946"/>
                    <a:pt x="3553" y="15825"/>
                  </a:cubicBezTo>
                  <a:lnTo>
                    <a:pt x="391" y="18690"/>
                  </a:lnTo>
                  <a:cubicBezTo>
                    <a:pt x="93" y="18947"/>
                    <a:pt x="0" y="19296"/>
                    <a:pt x="52" y="19676"/>
                  </a:cubicBezTo>
                  <a:cubicBezTo>
                    <a:pt x="134" y="20025"/>
                    <a:pt x="391" y="20323"/>
                    <a:pt x="729" y="20405"/>
                  </a:cubicBezTo>
                  <a:lnTo>
                    <a:pt x="3430" y="21349"/>
                  </a:lnTo>
                  <a:cubicBezTo>
                    <a:pt x="3471" y="21770"/>
                    <a:pt x="3553" y="22202"/>
                    <a:pt x="3687" y="22633"/>
                  </a:cubicBezTo>
                  <a:cubicBezTo>
                    <a:pt x="3728" y="22797"/>
                    <a:pt x="3728" y="22972"/>
                    <a:pt x="3769" y="23105"/>
                  </a:cubicBezTo>
                  <a:cubicBezTo>
                    <a:pt x="3944" y="23619"/>
                    <a:pt x="4108" y="24132"/>
                    <a:pt x="4282" y="24646"/>
                  </a:cubicBezTo>
                  <a:cubicBezTo>
                    <a:pt x="4498" y="25159"/>
                    <a:pt x="4714" y="25673"/>
                    <a:pt x="4929" y="26094"/>
                  </a:cubicBezTo>
                  <a:cubicBezTo>
                    <a:pt x="5053" y="26350"/>
                    <a:pt x="5135" y="26566"/>
                    <a:pt x="5227" y="26699"/>
                  </a:cubicBezTo>
                  <a:lnTo>
                    <a:pt x="5268" y="26741"/>
                  </a:lnTo>
                  <a:cubicBezTo>
                    <a:pt x="5607" y="27377"/>
                    <a:pt x="6038" y="28024"/>
                    <a:pt x="6470" y="28579"/>
                  </a:cubicBezTo>
                  <a:cubicBezTo>
                    <a:pt x="6726" y="28959"/>
                    <a:pt x="7024" y="29308"/>
                    <a:pt x="7363" y="29647"/>
                  </a:cubicBezTo>
                  <a:cubicBezTo>
                    <a:pt x="7661" y="29985"/>
                    <a:pt x="7959" y="30335"/>
                    <a:pt x="8308" y="30632"/>
                  </a:cubicBezTo>
                  <a:cubicBezTo>
                    <a:pt x="9078" y="31361"/>
                    <a:pt x="9889" y="31998"/>
                    <a:pt x="10783" y="32553"/>
                  </a:cubicBezTo>
                  <a:lnTo>
                    <a:pt x="10834" y="32553"/>
                  </a:lnTo>
                  <a:cubicBezTo>
                    <a:pt x="11768" y="33117"/>
                    <a:pt x="12497" y="33415"/>
                    <a:pt x="12538" y="33415"/>
                  </a:cubicBezTo>
                  <a:cubicBezTo>
                    <a:pt x="12538" y="33415"/>
                    <a:pt x="12580" y="33456"/>
                    <a:pt x="12631" y="33456"/>
                  </a:cubicBezTo>
                  <a:cubicBezTo>
                    <a:pt x="14253" y="33929"/>
                    <a:pt x="16009" y="34226"/>
                    <a:pt x="17806" y="34268"/>
                  </a:cubicBezTo>
                  <a:lnTo>
                    <a:pt x="18279" y="34268"/>
                  </a:lnTo>
                  <a:cubicBezTo>
                    <a:pt x="18957" y="34268"/>
                    <a:pt x="19686" y="34226"/>
                    <a:pt x="20374" y="34185"/>
                  </a:cubicBezTo>
                  <a:cubicBezTo>
                    <a:pt x="21780" y="34052"/>
                    <a:pt x="23239" y="33888"/>
                    <a:pt x="24604" y="33538"/>
                  </a:cubicBezTo>
                  <a:cubicBezTo>
                    <a:pt x="28291" y="32604"/>
                    <a:pt x="31197" y="30078"/>
                    <a:pt x="33117" y="26823"/>
                  </a:cubicBezTo>
                  <a:cubicBezTo>
                    <a:pt x="33117" y="26823"/>
                    <a:pt x="33169" y="26782"/>
                    <a:pt x="33169" y="26741"/>
                  </a:cubicBezTo>
                  <a:cubicBezTo>
                    <a:pt x="33210" y="26699"/>
                    <a:pt x="33210" y="26648"/>
                    <a:pt x="33251" y="26607"/>
                  </a:cubicBezTo>
                  <a:cubicBezTo>
                    <a:pt x="33507" y="26094"/>
                    <a:pt x="33764" y="25580"/>
                    <a:pt x="33980" y="25108"/>
                  </a:cubicBezTo>
                  <a:cubicBezTo>
                    <a:pt x="34062" y="24902"/>
                    <a:pt x="34144" y="24646"/>
                    <a:pt x="34236" y="24430"/>
                  </a:cubicBezTo>
                  <a:cubicBezTo>
                    <a:pt x="34319" y="24471"/>
                    <a:pt x="34452" y="24471"/>
                    <a:pt x="34534" y="24471"/>
                  </a:cubicBezTo>
                  <a:lnTo>
                    <a:pt x="34658" y="24471"/>
                  </a:lnTo>
                  <a:cubicBezTo>
                    <a:pt x="35007" y="24430"/>
                    <a:pt x="35346" y="24173"/>
                    <a:pt x="35479" y="23876"/>
                  </a:cubicBezTo>
                  <a:lnTo>
                    <a:pt x="37276" y="19676"/>
                  </a:lnTo>
                  <a:cubicBezTo>
                    <a:pt x="37440" y="19337"/>
                    <a:pt x="37399" y="18947"/>
                    <a:pt x="37184" y="18649"/>
                  </a:cubicBezTo>
                  <a:cubicBezTo>
                    <a:pt x="36968" y="18392"/>
                    <a:pt x="36670" y="18228"/>
                    <a:pt x="36331" y="18228"/>
                  </a:cubicBezTo>
                  <a:cubicBezTo>
                    <a:pt x="36290" y="18228"/>
                    <a:pt x="36249" y="18269"/>
                    <a:pt x="36249" y="18269"/>
                  </a:cubicBezTo>
                  <a:lnTo>
                    <a:pt x="35387" y="18351"/>
                  </a:lnTo>
                  <a:lnTo>
                    <a:pt x="35304" y="16554"/>
                  </a:lnTo>
                  <a:cubicBezTo>
                    <a:pt x="35304" y="16379"/>
                    <a:pt x="35263" y="16256"/>
                    <a:pt x="35222" y="16123"/>
                  </a:cubicBezTo>
                  <a:lnTo>
                    <a:pt x="34709" y="15096"/>
                  </a:lnTo>
                  <a:cubicBezTo>
                    <a:pt x="33887" y="13217"/>
                    <a:pt x="32860" y="11204"/>
                    <a:pt x="31926" y="9284"/>
                  </a:cubicBezTo>
                  <a:lnTo>
                    <a:pt x="29616" y="4488"/>
                  </a:lnTo>
                  <a:cubicBezTo>
                    <a:pt x="29441" y="4057"/>
                    <a:pt x="29102" y="3595"/>
                    <a:pt x="28589" y="3338"/>
                  </a:cubicBezTo>
                  <a:lnTo>
                    <a:pt x="28589" y="3246"/>
                  </a:lnTo>
                  <a:cubicBezTo>
                    <a:pt x="28589" y="1449"/>
                    <a:pt x="27130" y="1"/>
                    <a:pt x="253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170;p49">
              <a:extLst>
                <a:ext uri="{FF2B5EF4-FFF2-40B4-BE49-F238E27FC236}">
                  <a16:creationId xmlns:a16="http://schemas.microsoft.com/office/drawing/2014/main" id="{A7111549-95DA-B854-779F-17B1E9388DBB}"/>
                </a:ext>
              </a:extLst>
            </p:cNvPr>
            <p:cNvSpPr/>
            <p:nvPr/>
          </p:nvSpPr>
          <p:spPr>
            <a:xfrm>
              <a:off x="1444700" y="1230525"/>
              <a:ext cx="746575" cy="730650"/>
            </a:xfrm>
            <a:custGeom>
              <a:avLst/>
              <a:gdLst/>
              <a:ahLst/>
              <a:cxnLst/>
              <a:rect l="l" t="t" r="r" b="b"/>
              <a:pathLst>
                <a:path w="29863" h="29226" extrusionOk="0">
                  <a:moveTo>
                    <a:pt x="14931" y="1"/>
                  </a:moveTo>
                  <a:cubicBezTo>
                    <a:pt x="13648" y="1"/>
                    <a:pt x="12405" y="175"/>
                    <a:pt x="11214" y="473"/>
                  </a:cubicBezTo>
                  <a:cubicBezTo>
                    <a:pt x="10485" y="648"/>
                    <a:pt x="9797" y="904"/>
                    <a:pt x="9119" y="1202"/>
                  </a:cubicBezTo>
                  <a:cubicBezTo>
                    <a:pt x="8986" y="1243"/>
                    <a:pt x="8811" y="1284"/>
                    <a:pt x="8688" y="1377"/>
                  </a:cubicBezTo>
                  <a:cubicBezTo>
                    <a:pt x="8606" y="1418"/>
                    <a:pt x="8554" y="1459"/>
                    <a:pt x="8472" y="1500"/>
                  </a:cubicBezTo>
                  <a:cubicBezTo>
                    <a:pt x="8174" y="1633"/>
                    <a:pt x="7877" y="1798"/>
                    <a:pt x="7579" y="1972"/>
                  </a:cubicBezTo>
                  <a:cubicBezTo>
                    <a:pt x="5864" y="2917"/>
                    <a:pt x="4406" y="4201"/>
                    <a:pt x="3215" y="5690"/>
                  </a:cubicBezTo>
                  <a:cubicBezTo>
                    <a:pt x="3122" y="5823"/>
                    <a:pt x="2999" y="5946"/>
                    <a:pt x="2906" y="6080"/>
                  </a:cubicBezTo>
                  <a:cubicBezTo>
                    <a:pt x="1541" y="7918"/>
                    <a:pt x="555" y="10146"/>
                    <a:pt x="175" y="12539"/>
                  </a:cubicBezTo>
                  <a:cubicBezTo>
                    <a:pt x="41" y="13309"/>
                    <a:pt x="0" y="14120"/>
                    <a:pt x="0" y="14983"/>
                  </a:cubicBezTo>
                  <a:cubicBezTo>
                    <a:pt x="0" y="15496"/>
                    <a:pt x="0" y="16051"/>
                    <a:pt x="83" y="16564"/>
                  </a:cubicBezTo>
                  <a:cubicBezTo>
                    <a:pt x="134" y="17160"/>
                    <a:pt x="257" y="17807"/>
                    <a:pt x="391" y="18402"/>
                  </a:cubicBezTo>
                  <a:cubicBezTo>
                    <a:pt x="432" y="18526"/>
                    <a:pt x="473" y="18700"/>
                    <a:pt x="514" y="18834"/>
                  </a:cubicBezTo>
                  <a:cubicBezTo>
                    <a:pt x="647" y="19296"/>
                    <a:pt x="771" y="19768"/>
                    <a:pt x="945" y="20240"/>
                  </a:cubicBezTo>
                  <a:cubicBezTo>
                    <a:pt x="1161" y="20713"/>
                    <a:pt x="1325" y="21185"/>
                    <a:pt x="1582" y="21658"/>
                  </a:cubicBezTo>
                  <a:cubicBezTo>
                    <a:pt x="1674" y="21822"/>
                    <a:pt x="1756" y="21996"/>
                    <a:pt x="1838" y="22212"/>
                  </a:cubicBezTo>
                  <a:cubicBezTo>
                    <a:pt x="2188" y="22808"/>
                    <a:pt x="2568" y="23403"/>
                    <a:pt x="2999" y="23968"/>
                  </a:cubicBezTo>
                  <a:cubicBezTo>
                    <a:pt x="3256" y="24307"/>
                    <a:pt x="3553" y="24646"/>
                    <a:pt x="3810" y="24944"/>
                  </a:cubicBezTo>
                  <a:cubicBezTo>
                    <a:pt x="4108" y="25293"/>
                    <a:pt x="4406" y="25591"/>
                    <a:pt x="4703" y="25847"/>
                  </a:cubicBezTo>
                  <a:cubicBezTo>
                    <a:pt x="5433" y="26535"/>
                    <a:pt x="6203" y="27131"/>
                    <a:pt x="7065" y="27644"/>
                  </a:cubicBezTo>
                  <a:cubicBezTo>
                    <a:pt x="7959" y="28158"/>
                    <a:pt x="8647" y="28455"/>
                    <a:pt x="8647" y="28455"/>
                  </a:cubicBezTo>
                  <a:cubicBezTo>
                    <a:pt x="10269" y="28928"/>
                    <a:pt x="11943" y="29185"/>
                    <a:pt x="13565" y="29226"/>
                  </a:cubicBezTo>
                  <a:cubicBezTo>
                    <a:pt x="14377" y="29226"/>
                    <a:pt x="15188" y="29185"/>
                    <a:pt x="15999" y="29143"/>
                  </a:cubicBezTo>
                  <a:cubicBezTo>
                    <a:pt x="18402" y="28928"/>
                    <a:pt x="20671" y="28373"/>
                    <a:pt x="22674" y="27726"/>
                  </a:cubicBezTo>
                  <a:cubicBezTo>
                    <a:pt x="22766" y="27685"/>
                    <a:pt x="22848" y="27644"/>
                    <a:pt x="22890" y="27603"/>
                  </a:cubicBezTo>
                  <a:cubicBezTo>
                    <a:pt x="23023" y="27511"/>
                    <a:pt x="23105" y="27470"/>
                    <a:pt x="23187" y="27388"/>
                  </a:cubicBezTo>
                  <a:cubicBezTo>
                    <a:pt x="23280" y="27346"/>
                    <a:pt x="23403" y="27305"/>
                    <a:pt x="23495" y="27213"/>
                  </a:cubicBezTo>
                  <a:cubicBezTo>
                    <a:pt x="23578" y="27172"/>
                    <a:pt x="23660" y="27090"/>
                    <a:pt x="23752" y="26997"/>
                  </a:cubicBezTo>
                  <a:cubicBezTo>
                    <a:pt x="24050" y="26792"/>
                    <a:pt x="24389" y="26535"/>
                    <a:pt x="24687" y="26279"/>
                  </a:cubicBezTo>
                  <a:cubicBezTo>
                    <a:pt x="24779" y="26186"/>
                    <a:pt x="24861" y="26104"/>
                    <a:pt x="24984" y="26022"/>
                  </a:cubicBezTo>
                  <a:cubicBezTo>
                    <a:pt x="25077" y="25929"/>
                    <a:pt x="25159" y="25847"/>
                    <a:pt x="25241" y="25765"/>
                  </a:cubicBezTo>
                  <a:cubicBezTo>
                    <a:pt x="25292" y="25765"/>
                    <a:pt x="25292" y="25714"/>
                    <a:pt x="25292" y="25714"/>
                  </a:cubicBezTo>
                  <a:cubicBezTo>
                    <a:pt x="25375" y="25632"/>
                    <a:pt x="25457" y="25549"/>
                    <a:pt x="25549" y="25457"/>
                  </a:cubicBezTo>
                  <a:cubicBezTo>
                    <a:pt x="25631" y="25375"/>
                    <a:pt x="25755" y="25293"/>
                    <a:pt x="25847" y="25159"/>
                  </a:cubicBezTo>
                  <a:cubicBezTo>
                    <a:pt x="25929" y="25077"/>
                    <a:pt x="26011" y="24995"/>
                    <a:pt x="26104" y="24861"/>
                  </a:cubicBezTo>
                  <a:cubicBezTo>
                    <a:pt x="26186" y="24779"/>
                    <a:pt x="26268" y="24687"/>
                    <a:pt x="26319" y="24605"/>
                  </a:cubicBezTo>
                  <a:cubicBezTo>
                    <a:pt x="26401" y="24564"/>
                    <a:pt x="26443" y="24481"/>
                    <a:pt x="26484" y="24389"/>
                  </a:cubicBezTo>
                  <a:cubicBezTo>
                    <a:pt x="26576" y="24348"/>
                    <a:pt x="26617" y="24266"/>
                    <a:pt x="26658" y="24225"/>
                  </a:cubicBezTo>
                  <a:cubicBezTo>
                    <a:pt x="26740" y="24132"/>
                    <a:pt x="26781" y="24050"/>
                    <a:pt x="26874" y="23917"/>
                  </a:cubicBezTo>
                  <a:cubicBezTo>
                    <a:pt x="26915" y="23917"/>
                    <a:pt x="26915" y="23876"/>
                    <a:pt x="26956" y="23835"/>
                  </a:cubicBezTo>
                  <a:cubicBezTo>
                    <a:pt x="27038" y="23711"/>
                    <a:pt x="27131" y="23578"/>
                    <a:pt x="27213" y="23455"/>
                  </a:cubicBezTo>
                  <a:cubicBezTo>
                    <a:pt x="27295" y="23321"/>
                    <a:pt x="27387" y="23198"/>
                    <a:pt x="27469" y="23064"/>
                  </a:cubicBezTo>
                  <a:cubicBezTo>
                    <a:pt x="27552" y="22982"/>
                    <a:pt x="27603" y="22849"/>
                    <a:pt x="27685" y="22767"/>
                  </a:cubicBezTo>
                  <a:cubicBezTo>
                    <a:pt x="27685" y="22726"/>
                    <a:pt x="27726" y="22684"/>
                    <a:pt x="27767" y="22633"/>
                  </a:cubicBezTo>
                  <a:cubicBezTo>
                    <a:pt x="27808" y="22510"/>
                    <a:pt x="27901" y="22428"/>
                    <a:pt x="27942" y="22294"/>
                  </a:cubicBezTo>
                  <a:lnTo>
                    <a:pt x="27983" y="22253"/>
                  </a:lnTo>
                  <a:cubicBezTo>
                    <a:pt x="28024" y="22212"/>
                    <a:pt x="28024" y="22120"/>
                    <a:pt x="28065" y="22079"/>
                  </a:cubicBezTo>
                  <a:cubicBezTo>
                    <a:pt x="28322" y="21658"/>
                    <a:pt x="28537" y="21185"/>
                    <a:pt x="28753" y="20713"/>
                  </a:cubicBezTo>
                  <a:cubicBezTo>
                    <a:pt x="28887" y="20323"/>
                    <a:pt x="29010" y="19943"/>
                    <a:pt x="29143" y="19604"/>
                  </a:cubicBezTo>
                  <a:cubicBezTo>
                    <a:pt x="29266" y="19214"/>
                    <a:pt x="29400" y="18782"/>
                    <a:pt x="29482" y="18402"/>
                  </a:cubicBezTo>
                  <a:cubicBezTo>
                    <a:pt x="29657" y="17714"/>
                    <a:pt x="29739" y="17037"/>
                    <a:pt x="29821" y="16308"/>
                  </a:cubicBezTo>
                  <a:cubicBezTo>
                    <a:pt x="29821" y="16051"/>
                    <a:pt x="29862" y="15794"/>
                    <a:pt x="29862" y="15537"/>
                  </a:cubicBezTo>
                  <a:lnTo>
                    <a:pt x="29862" y="14983"/>
                  </a:lnTo>
                  <a:lnTo>
                    <a:pt x="29862" y="14932"/>
                  </a:lnTo>
                  <a:cubicBezTo>
                    <a:pt x="29862" y="14079"/>
                    <a:pt x="29780" y="13186"/>
                    <a:pt x="29657" y="12364"/>
                  </a:cubicBezTo>
                  <a:cubicBezTo>
                    <a:pt x="29605" y="12025"/>
                    <a:pt x="29523" y="11728"/>
                    <a:pt x="29441" y="11430"/>
                  </a:cubicBezTo>
                  <a:cubicBezTo>
                    <a:pt x="28630" y="9674"/>
                    <a:pt x="27603" y="7579"/>
                    <a:pt x="26740" y="5782"/>
                  </a:cubicBezTo>
                  <a:cubicBezTo>
                    <a:pt x="26145" y="5053"/>
                    <a:pt x="25498" y="4324"/>
                    <a:pt x="24779" y="3728"/>
                  </a:cubicBezTo>
                  <a:cubicBezTo>
                    <a:pt x="24430" y="3431"/>
                    <a:pt x="24091" y="3122"/>
                    <a:pt x="23752" y="2866"/>
                  </a:cubicBezTo>
                  <a:cubicBezTo>
                    <a:pt x="23578" y="2743"/>
                    <a:pt x="23403" y="2609"/>
                    <a:pt x="23187" y="2527"/>
                  </a:cubicBezTo>
                  <a:cubicBezTo>
                    <a:pt x="23187" y="2486"/>
                    <a:pt x="23187" y="2486"/>
                    <a:pt x="23146" y="2486"/>
                  </a:cubicBezTo>
                  <a:cubicBezTo>
                    <a:pt x="23064" y="2404"/>
                    <a:pt x="22931" y="2352"/>
                    <a:pt x="22848" y="2270"/>
                  </a:cubicBezTo>
                  <a:cubicBezTo>
                    <a:pt x="22807" y="2270"/>
                    <a:pt x="22807" y="2270"/>
                    <a:pt x="22807" y="2229"/>
                  </a:cubicBezTo>
                  <a:cubicBezTo>
                    <a:pt x="22633" y="2147"/>
                    <a:pt x="22417" y="2013"/>
                    <a:pt x="22253" y="1931"/>
                  </a:cubicBezTo>
                  <a:cubicBezTo>
                    <a:pt x="21955" y="1757"/>
                    <a:pt x="21647" y="1582"/>
                    <a:pt x="21308" y="1459"/>
                  </a:cubicBezTo>
                  <a:cubicBezTo>
                    <a:pt x="21267" y="1418"/>
                    <a:pt x="21226" y="1418"/>
                    <a:pt x="21226" y="1377"/>
                  </a:cubicBezTo>
                  <a:cubicBezTo>
                    <a:pt x="20620" y="1120"/>
                    <a:pt x="20025" y="904"/>
                    <a:pt x="19429" y="689"/>
                  </a:cubicBezTo>
                  <a:cubicBezTo>
                    <a:pt x="19131" y="607"/>
                    <a:pt x="18874" y="514"/>
                    <a:pt x="18566" y="473"/>
                  </a:cubicBezTo>
                  <a:cubicBezTo>
                    <a:pt x="17416" y="175"/>
                    <a:pt x="16174" y="1"/>
                    <a:pt x="14931"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171;p49">
              <a:extLst>
                <a:ext uri="{FF2B5EF4-FFF2-40B4-BE49-F238E27FC236}">
                  <a16:creationId xmlns:a16="http://schemas.microsoft.com/office/drawing/2014/main" id="{FC66B008-7691-5DF5-C433-D9B5CF112236}"/>
                </a:ext>
              </a:extLst>
            </p:cNvPr>
            <p:cNvSpPr/>
            <p:nvPr/>
          </p:nvSpPr>
          <p:spPr>
            <a:xfrm>
              <a:off x="1620025" y="1214000"/>
              <a:ext cx="407700" cy="381675"/>
            </a:xfrm>
            <a:custGeom>
              <a:avLst/>
              <a:gdLst/>
              <a:ahLst/>
              <a:cxnLst/>
              <a:rect l="l" t="t" r="r" b="b"/>
              <a:pathLst>
                <a:path w="16308" h="15267" extrusionOk="0">
                  <a:moveTo>
                    <a:pt x="7977" y="0"/>
                  </a:moveTo>
                  <a:cubicBezTo>
                    <a:pt x="7469" y="0"/>
                    <a:pt x="6961" y="62"/>
                    <a:pt x="6470" y="189"/>
                  </a:cubicBezTo>
                  <a:lnTo>
                    <a:pt x="6378" y="189"/>
                  </a:lnTo>
                  <a:cubicBezTo>
                    <a:pt x="5782" y="364"/>
                    <a:pt x="5187" y="580"/>
                    <a:pt x="4581" y="877"/>
                  </a:cubicBezTo>
                  <a:cubicBezTo>
                    <a:pt x="4067" y="1175"/>
                    <a:pt x="3595" y="1565"/>
                    <a:pt x="3174" y="2038"/>
                  </a:cubicBezTo>
                  <a:cubicBezTo>
                    <a:pt x="2229" y="3065"/>
                    <a:pt x="1675" y="4513"/>
                    <a:pt x="1716" y="5930"/>
                  </a:cubicBezTo>
                  <a:cubicBezTo>
                    <a:pt x="1716" y="6351"/>
                    <a:pt x="1798" y="6782"/>
                    <a:pt x="1675" y="7172"/>
                  </a:cubicBezTo>
                  <a:cubicBezTo>
                    <a:pt x="1459" y="7891"/>
                    <a:pt x="730" y="8363"/>
                    <a:pt x="350" y="9051"/>
                  </a:cubicBezTo>
                  <a:cubicBezTo>
                    <a:pt x="134" y="9524"/>
                    <a:pt x="52" y="10037"/>
                    <a:pt x="1" y="10592"/>
                  </a:cubicBezTo>
                  <a:cubicBezTo>
                    <a:pt x="1" y="11280"/>
                    <a:pt x="93" y="11957"/>
                    <a:pt x="350" y="12604"/>
                  </a:cubicBezTo>
                  <a:cubicBezTo>
                    <a:pt x="822" y="13713"/>
                    <a:pt x="1890" y="14484"/>
                    <a:pt x="3041" y="14874"/>
                  </a:cubicBezTo>
                  <a:cubicBezTo>
                    <a:pt x="3978" y="15181"/>
                    <a:pt x="4935" y="15266"/>
                    <a:pt x="5924" y="15266"/>
                  </a:cubicBezTo>
                  <a:cubicBezTo>
                    <a:pt x="6159" y="15266"/>
                    <a:pt x="6396" y="15262"/>
                    <a:pt x="6635" y="15254"/>
                  </a:cubicBezTo>
                  <a:cubicBezTo>
                    <a:pt x="8391" y="15213"/>
                    <a:pt x="10147" y="15038"/>
                    <a:pt x="11769" y="14401"/>
                  </a:cubicBezTo>
                  <a:cubicBezTo>
                    <a:pt x="13402" y="13713"/>
                    <a:pt x="14850" y="12563"/>
                    <a:pt x="15579" y="10931"/>
                  </a:cubicBezTo>
                  <a:cubicBezTo>
                    <a:pt x="16308" y="9349"/>
                    <a:pt x="16133" y="7295"/>
                    <a:pt x="14983" y="6012"/>
                  </a:cubicBezTo>
                  <a:cubicBezTo>
                    <a:pt x="14685" y="5714"/>
                    <a:pt x="14295" y="5416"/>
                    <a:pt x="14080" y="5067"/>
                  </a:cubicBezTo>
                  <a:cubicBezTo>
                    <a:pt x="13782" y="4646"/>
                    <a:pt x="13700" y="4133"/>
                    <a:pt x="13525" y="3660"/>
                  </a:cubicBezTo>
                  <a:cubicBezTo>
                    <a:pt x="12714" y="1337"/>
                    <a:pt x="10338" y="0"/>
                    <a:pt x="7977"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172;p49">
              <a:extLst>
                <a:ext uri="{FF2B5EF4-FFF2-40B4-BE49-F238E27FC236}">
                  <a16:creationId xmlns:a16="http://schemas.microsoft.com/office/drawing/2014/main" id="{8B9771B5-C1E7-7D94-5E1D-8E57F80D21E4}"/>
                </a:ext>
              </a:extLst>
            </p:cNvPr>
            <p:cNvSpPr/>
            <p:nvPr/>
          </p:nvSpPr>
          <p:spPr>
            <a:xfrm>
              <a:off x="1519650" y="1488275"/>
              <a:ext cx="643900" cy="472900"/>
            </a:xfrm>
            <a:custGeom>
              <a:avLst/>
              <a:gdLst/>
              <a:ahLst/>
              <a:cxnLst/>
              <a:rect l="l" t="t" r="r" b="b"/>
              <a:pathLst>
                <a:path w="25756" h="18916" extrusionOk="0">
                  <a:moveTo>
                    <a:pt x="15784" y="1"/>
                  </a:moveTo>
                  <a:cubicBezTo>
                    <a:pt x="15784" y="1"/>
                    <a:pt x="15568" y="52"/>
                    <a:pt x="15230" y="52"/>
                  </a:cubicBezTo>
                  <a:cubicBezTo>
                    <a:pt x="14891" y="93"/>
                    <a:pt x="14459" y="134"/>
                    <a:pt x="13905" y="216"/>
                  </a:cubicBezTo>
                  <a:cubicBezTo>
                    <a:pt x="13730" y="257"/>
                    <a:pt x="13515" y="257"/>
                    <a:pt x="13350" y="309"/>
                  </a:cubicBezTo>
                  <a:cubicBezTo>
                    <a:pt x="11461" y="606"/>
                    <a:pt x="8986" y="1161"/>
                    <a:pt x="7446" y="2106"/>
                  </a:cubicBezTo>
                  <a:lnTo>
                    <a:pt x="7405" y="2106"/>
                  </a:lnTo>
                  <a:cubicBezTo>
                    <a:pt x="7353" y="2147"/>
                    <a:pt x="7312" y="2188"/>
                    <a:pt x="7271" y="2188"/>
                  </a:cubicBezTo>
                  <a:lnTo>
                    <a:pt x="7230" y="2229"/>
                  </a:lnTo>
                  <a:cubicBezTo>
                    <a:pt x="7230" y="2229"/>
                    <a:pt x="7189" y="2270"/>
                    <a:pt x="7148" y="2270"/>
                  </a:cubicBezTo>
                  <a:lnTo>
                    <a:pt x="7097" y="2311"/>
                  </a:lnTo>
                  <a:cubicBezTo>
                    <a:pt x="6758" y="2568"/>
                    <a:pt x="6378" y="2958"/>
                    <a:pt x="5988" y="3389"/>
                  </a:cubicBezTo>
                  <a:cubicBezTo>
                    <a:pt x="4365" y="5310"/>
                    <a:pt x="2476" y="8729"/>
                    <a:pt x="1284" y="11132"/>
                  </a:cubicBezTo>
                  <a:cubicBezTo>
                    <a:pt x="1028" y="11553"/>
                    <a:pt x="853" y="11943"/>
                    <a:pt x="679" y="12282"/>
                  </a:cubicBezTo>
                  <a:cubicBezTo>
                    <a:pt x="340" y="12929"/>
                    <a:pt x="124" y="13401"/>
                    <a:pt x="1" y="13658"/>
                  </a:cubicBezTo>
                  <a:cubicBezTo>
                    <a:pt x="258" y="13997"/>
                    <a:pt x="555" y="14336"/>
                    <a:pt x="812" y="14634"/>
                  </a:cubicBezTo>
                  <a:cubicBezTo>
                    <a:pt x="1110" y="14983"/>
                    <a:pt x="1408" y="15281"/>
                    <a:pt x="1705" y="15537"/>
                  </a:cubicBezTo>
                  <a:cubicBezTo>
                    <a:pt x="2435" y="16225"/>
                    <a:pt x="3205" y="16821"/>
                    <a:pt x="4067" y="17334"/>
                  </a:cubicBezTo>
                  <a:cubicBezTo>
                    <a:pt x="4961" y="17848"/>
                    <a:pt x="5649" y="18145"/>
                    <a:pt x="5649" y="18145"/>
                  </a:cubicBezTo>
                  <a:cubicBezTo>
                    <a:pt x="7271" y="18618"/>
                    <a:pt x="8945" y="18875"/>
                    <a:pt x="10567" y="18916"/>
                  </a:cubicBezTo>
                  <a:cubicBezTo>
                    <a:pt x="11379" y="18916"/>
                    <a:pt x="12190" y="18875"/>
                    <a:pt x="13001" y="18833"/>
                  </a:cubicBezTo>
                  <a:cubicBezTo>
                    <a:pt x="15404" y="18618"/>
                    <a:pt x="17673" y="18063"/>
                    <a:pt x="19676" y="17416"/>
                  </a:cubicBezTo>
                  <a:cubicBezTo>
                    <a:pt x="19768" y="17375"/>
                    <a:pt x="19850" y="17334"/>
                    <a:pt x="19892" y="17293"/>
                  </a:cubicBezTo>
                  <a:cubicBezTo>
                    <a:pt x="20025" y="17201"/>
                    <a:pt x="20107" y="17160"/>
                    <a:pt x="20189" y="17078"/>
                  </a:cubicBezTo>
                  <a:cubicBezTo>
                    <a:pt x="20282" y="17036"/>
                    <a:pt x="20405" y="16995"/>
                    <a:pt x="20497" y="16903"/>
                  </a:cubicBezTo>
                  <a:cubicBezTo>
                    <a:pt x="20580" y="16862"/>
                    <a:pt x="20662" y="16780"/>
                    <a:pt x="20754" y="16687"/>
                  </a:cubicBezTo>
                  <a:cubicBezTo>
                    <a:pt x="21052" y="16482"/>
                    <a:pt x="21391" y="16225"/>
                    <a:pt x="21689" y="15969"/>
                  </a:cubicBezTo>
                  <a:cubicBezTo>
                    <a:pt x="21781" y="15876"/>
                    <a:pt x="21863" y="15794"/>
                    <a:pt x="21986" y="15712"/>
                  </a:cubicBezTo>
                  <a:cubicBezTo>
                    <a:pt x="22079" y="15619"/>
                    <a:pt x="22161" y="15537"/>
                    <a:pt x="22243" y="15455"/>
                  </a:cubicBezTo>
                  <a:cubicBezTo>
                    <a:pt x="22294" y="15455"/>
                    <a:pt x="22294" y="15404"/>
                    <a:pt x="22294" y="15404"/>
                  </a:cubicBezTo>
                  <a:cubicBezTo>
                    <a:pt x="22377" y="15322"/>
                    <a:pt x="22459" y="15239"/>
                    <a:pt x="22551" y="15147"/>
                  </a:cubicBezTo>
                  <a:cubicBezTo>
                    <a:pt x="22633" y="15065"/>
                    <a:pt x="22757" y="14983"/>
                    <a:pt x="22849" y="14849"/>
                  </a:cubicBezTo>
                  <a:cubicBezTo>
                    <a:pt x="22931" y="14767"/>
                    <a:pt x="23013" y="14685"/>
                    <a:pt x="23106" y="14551"/>
                  </a:cubicBezTo>
                  <a:cubicBezTo>
                    <a:pt x="23188" y="14469"/>
                    <a:pt x="23270" y="14377"/>
                    <a:pt x="23321" y="14295"/>
                  </a:cubicBezTo>
                  <a:cubicBezTo>
                    <a:pt x="23403" y="14254"/>
                    <a:pt x="23445" y="14171"/>
                    <a:pt x="23486" y="14079"/>
                  </a:cubicBezTo>
                  <a:cubicBezTo>
                    <a:pt x="23578" y="14038"/>
                    <a:pt x="23619" y="13956"/>
                    <a:pt x="23660" y="13915"/>
                  </a:cubicBezTo>
                  <a:cubicBezTo>
                    <a:pt x="23742" y="13822"/>
                    <a:pt x="23783" y="13740"/>
                    <a:pt x="23876" y="13607"/>
                  </a:cubicBezTo>
                  <a:cubicBezTo>
                    <a:pt x="23917" y="13607"/>
                    <a:pt x="23917" y="13566"/>
                    <a:pt x="23958" y="13525"/>
                  </a:cubicBezTo>
                  <a:cubicBezTo>
                    <a:pt x="24040" y="13401"/>
                    <a:pt x="24133" y="13268"/>
                    <a:pt x="24215" y="13145"/>
                  </a:cubicBezTo>
                  <a:cubicBezTo>
                    <a:pt x="24297" y="13011"/>
                    <a:pt x="24389" y="12888"/>
                    <a:pt x="24471" y="12754"/>
                  </a:cubicBezTo>
                  <a:cubicBezTo>
                    <a:pt x="24554" y="12672"/>
                    <a:pt x="24605" y="12539"/>
                    <a:pt x="24687" y="12457"/>
                  </a:cubicBezTo>
                  <a:cubicBezTo>
                    <a:pt x="24687" y="12416"/>
                    <a:pt x="24728" y="12374"/>
                    <a:pt x="24769" y="12323"/>
                  </a:cubicBezTo>
                  <a:cubicBezTo>
                    <a:pt x="24810" y="12200"/>
                    <a:pt x="24903" y="12118"/>
                    <a:pt x="24944" y="11984"/>
                  </a:cubicBezTo>
                  <a:lnTo>
                    <a:pt x="24985" y="11943"/>
                  </a:lnTo>
                  <a:cubicBezTo>
                    <a:pt x="25026" y="11902"/>
                    <a:pt x="25026" y="11810"/>
                    <a:pt x="25067" y="11769"/>
                  </a:cubicBezTo>
                  <a:cubicBezTo>
                    <a:pt x="25324" y="11348"/>
                    <a:pt x="25539" y="10875"/>
                    <a:pt x="25755" y="10403"/>
                  </a:cubicBezTo>
                  <a:cubicBezTo>
                    <a:pt x="25375" y="8821"/>
                    <a:pt x="24769" y="7024"/>
                    <a:pt x="23917" y="5566"/>
                  </a:cubicBezTo>
                  <a:cubicBezTo>
                    <a:pt x="22972" y="3944"/>
                    <a:pt x="21216" y="2660"/>
                    <a:pt x="19553" y="1715"/>
                  </a:cubicBezTo>
                  <a:cubicBezTo>
                    <a:pt x="19296" y="1592"/>
                    <a:pt x="19039" y="1418"/>
                    <a:pt x="18783" y="1284"/>
                  </a:cubicBezTo>
                  <a:cubicBezTo>
                    <a:pt x="17581" y="689"/>
                    <a:pt x="16513" y="257"/>
                    <a:pt x="16041" y="93"/>
                  </a:cubicBezTo>
                  <a:cubicBezTo>
                    <a:pt x="15959" y="93"/>
                    <a:pt x="15918" y="52"/>
                    <a:pt x="15876" y="52"/>
                  </a:cubicBezTo>
                  <a:cubicBezTo>
                    <a:pt x="15825" y="1"/>
                    <a:pt x="15784" y="1"/>
                    <a:pt x="15784"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173;p49">
              <a:extLst>
                <a:ext uri="{FF2B5EF4-FFF2-40B4-BE49-F238E27FC236}">
                  <a16:creationId xmlns:a16="http://schemas.microsoft.com/office/drawing/2014/main" id="{A18E13DF-28CF-64AA-CED8-AA2AA6653AC8}"/>
                </a:ext>
              </a:extLst>
            </p:cNvPr>
            <p:cNvSpPr/>
            <p:nvPr/>
          </p:nvSpPr>
          <p:spPr>
            <a:xfrm>
              <a:off x="1930400" y="1372325"/>
              <a:ext cx="51375" cy="67975"/>
            </a:xfrm>
            <a:custGeom>
              <a:avLst/>
              <a:gdLst/>
              <a:ahLst/>
              <a:cxnLst/>
              <a:rect l="l" t="t" r="r" b="b"/>
              <a:pathLst>
                <a:path w="2055" h="2719" extrusionOk="0">
                  <a:moveTo>
                    <a:pt x="1100" y="1"/>
                  </a:moveTo>
                  <a:cubicBezTo>
                    <a:pt x="946" y="1"/>
                    <a:pt x="792" y="32"/>
                    <a:pt x="638" y="69"/>
                  </a:cubicBezTo>
                  <a:cubicBezTo>
                    <a:pt x="422" y="151"/>
                    <a:pt x="217" y="274"/>
                    <a:pt x="1" y="408"/>
                  </a:cubicBezTo>
                  <a:cubicBezTo>
                    <a:pt x="1" y="1137"/>
                    <a:pt x="42" y="1815"/>
                    <a:pt x="42" y="2544"/>
                  </a:cubicBezTo>
                  <a:cubicBezTo>
                    <a:pt x="42" y="2585"/>
                    <a:pt x="124" y="2677"/>
                    <a:pt x="124" y="2718"/>
                  </a:cubicBezTo>
                  <a:cubicBezTo>
                    <a:pt x="679" y="2677"/>
                    <a:pt x="1243" y="2421"/>
                    <a:pt x="1582" y="1989"/>
                  </a:cubicBezTo>
                  <a:cubicBezTo>
                    <a:pt x="1962" y="1558"/>
                    <a:pt x="2055" y="921"/>
                    <a:pt x="1757" y="449"/>
                  </a:cubicBezTo>
                  <a:cubicBezTo>
                    <a:pt x="1665" y="233"/>
                    <a:pt x="1500" y="110"/>
                    <a:pt x="1285" y="18"/>
                  </a:cubicBezTo>
                  <a:cubicBezTo>
                    <a:pt x="1223" y="6"/>
                    <a:pt x="1161" y="1"/>
                    <a:pt x="1100"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174;p49">
              <a:extLst>
                <a:ext uri="{FF2B5EF4-FFF2-40B4-BE49-F238E27FC236}">
                  <a16:creationId xmlns:a16="http://schemas.microsoft.com/office/drawing/2014/main" id="{B53BF31B-8E75-A9EF-DF79-DCB399EDF566}"/>
                </a:ext>
              </a:extLst>
            </p:cNvPr>
            <p:cNvSpPr/>
            <p:nvPr/>
          </p:nvSpPr>
          <p:spPr>
            <a:xfrm>
              <a:off x="1935800" y="1394325"/>
              <a:ext cx="25700" cy="23375"/>
            </a:xfrm>
            <a:custGeom>
              <a:avLst/>
              <a:gdLst/>
              <a:ahLst/>
              <a:cxnLst/>
              <a:rect l="l" t="t" r="r" b="b"/>
              <a:pathLst>
                <a:path w="1028" h="935" extrusionOk="0">
                  <a:moveTo>
                    <a:pt x="976" y="0"/>
                  </a:moveTo>
                  <a:cubicBezTo>
                    <a:pt x="719" y="41"/>
                    <a:pt x="514" y="216"/>
                    <a:pt x="381" y="339"/>
                  </a:cubicBezTo>
                  <a:cubicBezTo>
                    <a:pt x="257" y="473"/>
                    <a:pt x="124" y="678"/>
                    <a:pt x="1" y="853"/>
                  </a:cubicBezTo>
                  <a:lnTo>
                    <a:pt x="1" y="935"/>
                  </a:lnTo>
                  <a:lnTo>
                    <a:pt x="42" y="935"/>
                  </a:lnTo>
                  <a:lnTo>
                    <a:pt x="83" y="894"/>
                  </a:lnTo>
                  <a:cubicBezTo>
                    <a:pt x="206" y="729"/>
                    <a:pt x="298" y="555"/>
                    <a:pt x="463" y="380"/>
                  </a:cubicBezTo>
                  <a:cubicBezTo>
                    <a:pt x="555" y="257"/>
                    <a:pt x="771" y="123"/>
                    <a:pt x="976" y="82"/>
                  </a:cubicBezTo>
                  <a:cubicBezTo>
                    <a:pt x="1027" y="82"/>
                    <a:pt x="1027" y="41"/>
                    <a:pt x="1027" y="41"/>
                  </a:cubicBezTo>
                  <a:cubicBezTo>
                    <a:pt x="1027" y="0"/>
                    <a:pt x="1027" y="0"/>
                    <a:pt x="97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175;p49">
              <a:extLst>
                <a:ext uri="{FF2B5EF4-FFF2-40B4-BE49-F238E27FC236}">
                  <a16:creationId xmlns:a16="http://schemas.microsoft.com/office/drawing/2014/main" id="{D07A725C-60D9-00CA-99F5-E5ABFE9C745F}"/>
                </a:ext>
              </a:extLst>
            </p:cNvPr>
            <p:cNvSpPr/>
            <p:nvPr/>
          </p:nvSpPr>
          <p:spPr>
            <a:xfrm>
              <a:off x="1664975" y="1244375"/>
              <a:ext cx="280350" cy="282875"/>
            </a:xfrm>
            <a:custGeom>
              <a:avLst/>
              <a:gdLst/>
              <a:ahLst/>
              <a:cxnLst/>
              <a:rect l="l" t="t" r="r" b="b"/>
              <a:pathLst>
                <a:path w="11214" h="11315" extrusionOk="0">
                  <a:moveTo>
                    <a:pt x="5970" y="0"/>
                  </a:moveTo>
                  <a:cubicBezTo>
                    <a:pt x="3660" y="0"/>
                    <a:pt x="971" y="858"/>
                    <a:pt x="565" y="3041"/>
                  </a:cubicBezTo>
                  <a:cubicBezTo>
                    <a:pt x="0" y="6214"/>
                    <a:pt x="945" y="10106"/>
                    <a:pt x="3594" y="10999"/>
                  </a:cubicBezTo>
                  <a:cubicBezTo>
                    <a:pt x="4240" y="11212"/>
                    <a:pt x="4964" y="11315"/>
                    <a:pt x="5696" y="11315"/>
                  </a:cubicBezTo>
                  <a:cubicBezTo>
                    <a:pt x="7930" y="11315"/>
                    <a:pt x="10241" y="10357"/>
                    <a:pt x="10659" y="8648"/>
                  </a:cubicBezTo>
                  <a:cubicBezTo>
                    <a:pt x="11214" y="6378"/>
                    <a:pt x="10834" y="4499"/>
                    <a:pt x="10834" y="4499"/>
                  </a:cubicBezTo>
                  <a:cubicBezTo>
                    <a:pt x="10834" y="4499"/>
                    <a:pt x="10700" y="1542"/>
                    <a:pt x="8687" y="515"/>
                  </a:cubicBezTo>
                  <a:cubicBezTo>
                    <a:pt x="8046" y="188"/>
                    <a:pt x="7050" y="0"/>
                    <a:pt x="5970"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176;p49">
              <a:extLst>
                <a:ext uri="{FF2B5EF4-FFF2-40B4-BE49-F238E27FC236}">
                  <a16:creationId xmlns:a16="http://schemas.microsoft.com/office/drawing/2014/main" id="{17EC6732-AA40-A0D5-4DCB-33284810CE13}"/>
                </a:ext>
              </a:extLst>
            </p:cNvPr>
            <p:cNvSpPr/>
            <p:nvPr/>
          </p:nvSpPr>
          <p:spPr>
            <a:xfrm>
              <a:off x="1844675" y="1411125"/>
              <a:ext cx="26975" cy="24950"/>
            </a:xfrm>
            <a:custGeom>
              <a:avLst/>
              <a:gdLst/>
              <a:ahLst/>
              <a:cxnLst/>
              <a:rect l="l" t="t" r="r" b="b"/>
              <a:pathLst>
                <a:path w="1079" h="998" extrusionOk="0">
                  <a:moveTo>
                    <a:pt x="547" y="0"/>
                  </a:moveTo>
                  <a:cubicBezTo>
                    <a:pt x="522" y="0"/>
                    <a:pt x="498" y="2"/>
                    <a:pt x="473" y="6"/>
                  </a:cubicBezTo>
                  <a:cubicBezTo>
                    <a:pt x="175" y="6"/>
                    <a:pt x="0" y="263"/>
                    <a:pt x="52" y="571"/>
                  </a:cubicBezTo>
                  <a:cubicBezTo>
                    <a:pt x="52" y="805"/>
                    <a:pt x="266" y="997"/>
                    <a:pt x="530" y="997"/>
                  </a:cubicBezTo>
                  <a:cubicBezTo>
                    <a:pt x="555" y="997"/>
                    <a:pt x="580" y="995"/>
                    <a:pt x="606" y="992"/>
                  </a:cubicBezTo>
                  <a:cubicBezTo>
                    <a:pt x="863" y="951"/>
                    <a:pt x="1078" y="694"/>
                    <a:pt x="1027" y="437"/>
                  </a:cubicBezTo>
                  <a:cubicBezTo>
                    <a:pt x="990" y="168"/>
                    <a:pt x="777" y="0"/>
                    <a:pt x="54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177;p49">
              <a:extLst>
                <a:ext uri="{FF2B5EF4-FFF2-40B4-BE49-F238E27FC236}">
                  <a16:creationId xmlns:a16="http://schemas.microsoft.com/office/drawing/2014/main" id="{E368887A-B0DF-B224-A5EF-BED4DA8742F6}"/>
                </a:ext>
              </a:extLst>
            </p:cNvPr>
            <p:cNvSpPr/>
            <p:nvPr/>
          </p:nvSpPr>
          <p:spPr>
            <a:xfrm>
              <a:off x="1720675" y="1427300"/>
              <a:ext cx="26725" cy="24925"/>
            </a:xfrm>
            <a:custGeom>
              <a:avLst/>
              <a:gdLst/>
              <a:ahLst/>
              <a:cxnLst/>
              <a:rect l="l" t="t" r="r" b="b"/>
              <a:pathLst>
                <a:path w="1069" h="997" extrusionOk="0">
                  <a:moveTo>
                    <a:pt x="546" y="1"/>
                  </a:moveTo>
                  <a:cubicBezTo>
                    <a:pt x="522" y="1"/>
                    <a:pt x="497" y="2"/>
                    <a:pt x="473" y="6"/>
                  </a:cubicBezTo>
                  <a:cubicBezTo>
                    <a:pt x="216" y="47"/>
                    <a:pt x="0" y="263"/>
                    <a:pt x="41" y="560"/>
                  </a:cubicBezTo>
                  <a:cubicBezTo>
                    <a:pt x="79" y="796"/>
                    <a:pt x="298" y="997"/>
                    <a:pt x="532" y="997"/>
                  </a:cubicBezTo>
                  <a:cubicBezTo>
                    <a:pt x="553" y="997"/>
                    <a:pt x="575" y="995"/>
                    <a:pt x="596" y="992"/>
                  </a:cubicBezTo>
                  <a:cubicBezTo>
                    <a:pt x="853" y="951"/>
                    <a:pt x="1068" y="735"/>
                    <a:pt x="1027" y="437"/>
                  </a:cubicBezTo>
                  <a:cubicBezTo>
                    <a:pt x="1027" y="202"/>
                    <a:pt x="811" y="1"/>
                    <a:pt x="54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178;p49">
              <a:extLst>
                <a:ext uri="{FF2B5EF4-FFF2-40B4-BE49-F238E27FC236}">
                  <a16:creationId xmlns:a16="http://schemas.microsoft.com/office/drawing/2014/main" id="{E965C868-363E-FC89-7B04-C32C412520D8}"/>
                </a:ext>
              </a:extLst>
            </p:cNvPr>
            <p:cNvSpPr/>
            <p:nvPr/>
          </p:nvSpPr>
          <p:spPr>
            <a:xfrm>
              <a:off x="1769950" y="1443350"/>
              <a:ext cx="21350" cy="26975"/>
            </a:xfrm>
            <a:custGeom>
              <a:avLst/>
              <a:gdLst/>
              <a:ahLst/>
              <a:cxnLst/>
              <a:rect l="l" t="t" r="r" b="b"/>
              <a:pathLst>
                <a:path w="854" h="1079" extrusionOk="0">
                  <a:moveTo>
                    <a:pt x="124" y="1"/>
                  </a:moveTo>
                  <a:cubicBezTo>
                    <a:pt x="124" y="1"/>
                    <a:pt x="83" y="1"/>
                    <a:pt x="83" y="52"/>
                  </a:cubicBezTo>
                  <a:cubicBezTo>
                    <a:pt x="1" y="309"/>
                    <a:pt x="42" y="606"/>
                    <a:pt x="217" y="822"/>
                  </a:cubicBezTo>
                  <a:cubicBezTo>
                    <a:pt x="299" y="945"/>
                    <a:pt x="514" y="1079"/>
                    <a:pt x="679" y="1079"/>
                  </a:cubicBezTo>
                  <a:cubicBezTo>
                    <a:pt x="730" y="1079"/>
                    <a:pt x="771" y="1079"/>
                    <a:pt x="812" y="1027"/>
                  </a:cubicBezTo>
                  <a:cubicBezTo>
                    <a:pt x="812" y="1027"/>
                    <a:pt x="853" y="1027"/>
                    <a:pt x="853" y="986"/>
                  </a:cubicBezTo>
                  <a:cubicBezTo>
                    <a:pt x="812" y="986"/>
                    <a:pt x="812" y="945"/>
                    <a:pt x="771" y="945"/>
                  </a:cubicBezTo>
                  <a:cubicBezTo>
                    <a:pt x="733" y="963"/>
                    <a:pt x="693" y="971"/>
                    <a:pt x="653" y="971"/>
                  </a:cubicBezTo>
                  <a:cubicBezTo>
                    <a:pt x="507" y="971"/>
                    <a:pt x="354" y="866"/>
                    <a:pt x="258" y="730"/>
                  </a:cubicBezTo>
                  <a:cubicBezTo>
                    <a:pt x="124" y="565"/>
                    <a:pt x="83" y="309"/>
                    <a:pt x="165" y="52"/>
                  </a:cubicBezTo>
                  <a:cubicBezTo>
                    <a:pt x="165" y="52"/>
                    <a:pt x="165" y="1"/>
                    <a:pt x="12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179;p49">
              <a:extLst>
                <a:ext uri="{FF2B5EF4-FFF2-40B4-BE49-F238E27FC236}">
                  <a16:creationId xmlns:a16="http://schemas.microsoft.com/office/drawing/2014/main" id="{D5800C4D-A278-6669-5478-969203E5DDF9}"/>
                </a:ext>
              </a:extLst>
            </p:cNvPr>
            <p:cNvSpPr/>
            <p:nvPr/>
          </p:nvSpPr>
          <p:spPr>
            <a:xfrm>
              <a:off x="1798725" y="1460800"/>
              <a:ext cx="9775" cy="6200"/>
            </a:xfrm>
            <a:custGeom>
              <a:avLst/>
              <a:gdLst/>
              <a:ahLst/>
              <a:cxnLst/>
              <a:rect l="l" t="t" r="r" b="b"/>
              <a:pathLst>
                <a:path w="391" h="248" extrusionOk="0">
                  <a:moveTo>
                    <a:pt x="253" y="1"/>
                  </a:moveTo>
                  <a:cubicBezTo>
                    <a:pt x="216" y="1"/>
                    <a:pt x="175" y="11"/>
                    <a:pt x="134" y="32"/>
                  </a:cubicBezTo>
                  <a:cubicBezTo>
                    <a:pt x="41" y="73"/>
                    <a:pt x="0" y="165"/>
                    <a:pt x="41" y="206"/>
                  </a:cubicBezTo>
                  <a:cubicBezTo>
                    <a:pt x="41" y="247"/>
                    <a:pt x="41" y="247"/>
                    <a:pt x="92" y="247"/>
                  </a:cubicBezTo>
                  <a:cubicBezTo>
                    <a:pt x="92" y="247"/>
                    <a:pt x="134" y="247"/>
                    <a:pt x="134" y="206"/>
                  </a:cubicBezTo>
                  <a:cubicBezTo>
                    <a:pt x="92" y="165"/>
                    <a:pt x="134" y="124"/>
                    <a:pt x="175" y="73"/>
                  </a:cubicBezTo>
                  <a:cubicBezTo>
                    <a:pt x="216" y="73"/>
                    <a:pt x="257" y="73"/>
                    <a:pt x="298" y="124"/>
                  </a:cubicBezTo>
                  <a:lnTo>
                    <a:pt x="349" y="124"/>
                  </a:lnTo>
                  <a:cubicBezTo>
                    <a:pt x="390" y="73"/>
                    <a:pt x="390" y="73"/>
                    <a:pt x="349" y="32"/>
                  </a:cubicBezTo>
                  <a:cubicBezTo>
                    <a:pt x="324" y="11"/>
                    <a:pt x="290" y="1"/>
                    <a:pt x="25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180;p49">
              <a:extLst>
                <a:ext uri="{FF2B5EF4-FFF2-40B4-BE49-F238E27FC236}">
                  <a16:creationId xmlns:a16="http://schemas.microsoft.com/office/drawing/2014/main" id="{326BF124-59BD-E349-CE02-731ECFC59A5A}"/>
                </a:ext>
              </a:extLst>
            </p:cNvPr>
            <p:cNvSpPr/>
            <p:nvPr/>
          </p:nvSpPr>
          <p:spPr>
            <a:xfrm>
              <a:off x="1795625" y="1469025"/>
              <a:ext cx="25700" cy="15175"/>
            </a:xfrm>
            <a:custGeom>
              <a:avLst/>
              <a:gdLst/>
              <a:ahLst/>
              <a:cxnLst/>
              <a:rect l="l" t="t" r="r" b="b"/>
              <a:pathLst>
                <a:path w="1028" h="607" extrusionOk="0">
                  <a:moveTo>
                    <a:pt x="987" y="0"/>
                  </a:moveTo>
                  <a:cubicBezTo>
                    <a:pt x="935" y="0"/>
                    <a:pt x="935" y="0"/>
                    <a:pt x="935" y="52"/>
                  </a:cubicBezTo>
                  <a:cubicBezTo>
                    <a:pt x="894" y="216"/>
                    <a:pt x="771" y="391"/>
                    <a:pt x="596" y="432"/>
                  </a:cubicBezTo>
                  <a:cubicBezTo>
                    <a:pt x="509" y="473"/>
                    <a:pt x="424" y="493"/>
                    <a:pt x="340" y="493"/>
                  </a:cubicBezTo>
                  <a:cubicBezTo>
                    <a:pt x="255" y="493"/>
                    <a:pt x="170" y="473"/>
                    <a:pt x="83" y="432"/>
                  </a:cubicBezTo>
                  <a:lnTo>
                    <a:pt x="42" y="432"/>
                  </a:lnTo>
                  <a:cubicBezTo>
                    <a:pt x="1" y="473"/>
                    <a:pt x="42" y="473"/>
                    <a:pt x="42" y="514"/>
                  </a:cubicBezTo>
                  <a:cubicBezTo>
                    <a:pt x="124" y="565"/>
                    <a:pt x="258" y="606"/>
                    <a:pt x="381" y="606"/>
                  </a:cubicBezTo>
                  <a:cubicBezTo>
                    <a:pt x="473" y="606"/>
                    <a:pt x="555" y="565"/>
                    <a:pt x="638" y="514"/>
                  </a:cubicBezTo>
                  <a:cubicBezTo>
                    <a:pt x="853" y="432"/>
                    <a:pt x="987" y="257"/>
                    <a:pt x="1028" y="52"/>
                  </a:cubicBezTo>
                  <a:cubicBezTo>
                    <a:pt x="1028" y="0"/>
                    <a:pt x="1028" y="0"/>
                    <a:pt x="9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181;p49">
              <a:extLst>
                <a:ext uri="{FF2B5EF4-FFF2-40B4-BE49-F238E27FC236}">
                  <a16:creationId xmlns:a16="http://schemas.microsoft.com/office/drawing/2014/main" id="{55FB390C-406E-6ADE-5274-8EA5F23DA4F9}"/>
                </a:ext>
              </a:extLst>
            </p:cNvPr>
            <p:cNvSpPr/>
            <p:nvPr/>
          </p:nvSpPr>
          <p:spPr>
            <a:xfrm>
              <a:off x="1702725" y="1387900"/>
              <a:ext cx="26450" cy="18350"/>
            </a:xfrm>
            <a:custGeom>
              <a:avLst/>
              <a:gdLst/>
              <a:ahLst/>
              <a:cxnLst/>
              <a:rect l="l" t="t" r="r" b="b"/>
              <a:pathLst>
                <a:path w="1058" h="734" extrusionOk="0">
                  <a:moveTo>
                    <a:pt x="636" y="1"/>
                  </a:moveTo>
                  <a:cubicBezTo>
                    <a:pt x="462" y="42"/>
                    <a:pt x="246" y="124"/>
                    <a:pt x="164" y="257"/>
                  </a:cubicBezTo>
                  <a:cubicBezTo>
                    <a:pt x="0" y="459"/>
                    <a:pt x="26" y="733"/>
                    <a:pt x="283" y="733"/>
                  </a:cubicBezTo>
                  <a:cubicBezTo>
                    <a:pt x="301" y="733"/>
                    <a:pt x="319" y="732"/>
                    <a:pt x="338" y="730"/>
                  </a:cubicBezTo>
                  <a:cubicBezTo>
                    <a:pt x="421" y="730"/>
                    <a:pt x="503" y="678"/>
                    <a:pt x="595" y="637"/>
                  </a:cubicBezTo>
                  <a:cubicBezTo>
                    <a:pt x="800" y="555"/>
                    <a:pt x="1057" y="422"/>
                    <a:pt x="975" y="165"/>
                  </a:cubicBezTo>
                  <a:cubicBezTo>
                    <a:pt x="934" y="1"/>
                    <a:pt x="759" y="1"/>
                    <a:pt x="636" y="1"/>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182;p49">
              <a:extLst>
                <a:ext uri="{FF2B5EF4-FFF2-40B4-BE49-F238E27FC236}">
                  <a16:creationId xmlns:a16="http://schemas.microsoft.com/office/drawing/2014/main" id="{B23831CF-7AC4-33EF-1857-3CC60938A398}"/>
                </a:ext>
              </a:extLst>
            </p:cNvPr>
            <p:cNvSpPr/>
            <p:nvPr/>
          </p:nvSpPr>
          <p:spPr>
            <a:xfrm>
              <a:off x="1849025" y="1369275"/>
              <a:ext cx="26725" cy="15325"/>
            </a:xfrm>
            <a:custGeom>
              <a:avLst/>
              <a:gdLst/>
              <a:ahLst/>
              <a:cxnLst/>
              <a:rect l="l" t="t" r="r" b="b"/>
              <a:pathLst>
                <a:path w="1069" h="613" extrusionOk="0">
                  <a:moveTo>
                    <a:pt x="405" y="0"/>
                  </a:moveTo>
                  <a:cubicBezTo>
                    <a:pt x="354" y="0"/>
                    <a:pt x="304" y="5"/>
                    <a:pt x="257" y="16"/>
                  </a:cubicBezTo>
                  <a:cubicBezTo>
                    <a:pt x="134" y="58"/>
                    <a:pt x="1" y="140"/>
                    <a:pt x="1" y="314"/>
                  </a:cubicBezTo>
                  <a:cubicBezTo>
                    <a:pt x="1" y="571"/>
                    <a:pt x="340" y="612"/>
                    <a:pt x="555" y="612"/>
                  </a:cubicBezTo>
                  <a:lnTo>
                    <a:pt x="812" y="612"/>
                  </a:lnTo>
                  <a:cubicBezTo>
                    <a:pt x="1069" y="530"/>
                    <a:pt x="1028" y="232"/>
                    <a:pt x="812" y="99"/>
                  </a:cubicBezTo>
                  <a:cubicBezTo>
                    <a:pt x="692" y="38"/>
                    <a:pt x="544" y="0"/>
                    <a:pt x="405"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183;p49">
              <a:extLst>
                <a:ext uri="{FF2B5EF4-FFF2-40B4-BE49-F238E27FC236}">
                  <a16:creationId xmlns:a16="http://schemas.microsoft.com/office/drawing/2014/main" id="{D55C9F90-8B9A-134E-785E-FEF515200A55}"/>
                </a:ext>
              </a:extLst>
            </p:cNvPr>
            <p:cNvSpPr/>
            <p:nvPr/>
          </p:nvSpPr>
          <p:spPr>
            <a:xfrm>
              <a:off x="1650075" y="1239725"/>
              <a:ext cx="165875" cy="150250"/>
            </a:xfrm>
            <a:custGeom>
              <a:avLst/>
              <a:gdLst/>
              <a:ahLst/>
              <a:cxnLst/>
              <a:rect l="l" t="t" r="r" b="b"/>
              <a:pathLst>
                <a:path w="6635" h="6010" extrusionOk="0">
                  <a:moveTo>
                    <a:pt x="5662" y="1"/>
                  </a:moveTo>
                  <a:cubicBezTo>
                    <a:pt x="3808" y="1"/>
                    <a:pt x="0" y="643"/>
                    <a:pt x="555" y="6010"/>
                  </a:cubicBezTo>
                  <a:lnTo>
                    <a:pt x="6080" y="4808"/>
                  </a:lnTo>
                  <a:cubicBezTo>
                    <a:pt x="6080" y="4808"/>
                    <a:pt x="5946" y="2549"/>
                    <a:pt x="6244" y="1430"/>
                  </a:cubicBezTo>
                  <a:cubicBezTo>
                    <a:pt x="6552" y="362"/>
                    <a:pt x="6634" y="64"/>
                    <a:pt x="6634" y="64"/>
                  </a:cubicBezTo>
                  <a:cubicBezTo>
                    <a:pt x="6634" y="64"/>
                    <a:pt x="6245" y="1"/>
                    <a:pt x="5662" y="1"/>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184;p49">
              <a:extLst>
                <a:ext uri="{FF2B5EF4-FFF2-40B4-BE49-F238E27FC236}">
                  <a16:creationId xmlns:a16="http://schemas.microsoft.com/office/drawing/2014/main" id="{90B94631-F9DC-632F-8AFD-AE2245A0DB76}"/>
                </a:ext>
              </a:extLst>
            </p:cNvPr>
            <p:cNvSpPr/>
            <p:nvPr/>
          </p:nvSpPr>
          <p:spPr>
            <a:xfrm>
              <a:off x="1814875" y="1240750"/>
              <a:ext cx="129425" cy="129975"/>
            </a:xfrm>
            <a:custGeom>
              <a:avLst/>
              <a:gdLst/>
              <a:ahLst/>
              <a:cxnLst/>
              <a:rect l="l" t="t" r="r" b="b"/>
              <a:pathLst>
                <a:path w="5177" h="5199" extrusionOk="0">
                  <a:moveTo>
                    <a:pt x="557" y="0"/>
                  </a:moveTo>
                  <a:cubicBezTo>
                    <a:pt x="215" y="0"/>
                    <a:pt x="1" y="23"/>
                    <a:pt x="1" y="23"/>
                  </a:cubicBezTo>
                  <a:lnTo>
                    <a:pt x="679" y="4767"/>
                  </a:lnTo>
                  <a:lnTo>
                    <a:pt x="5176" y="5199"/>
                  </a:lnTo>
                  <a:cubicBezTo>
                    <a:pt x="5176" y="5199"/>
                    <a:pt x="5094" y="1861"/>
                    <a:pt x="3934" y="968"/>
                  </a:cubicBezTo>
                  <a:cubicBezTo>
                    <a:pt x="2855" y="126"/>
                    <a:pt x="1357" y="0"/>
                    <a:pt x="557"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185;p49">
              <a:extLst>
                <a:ext uri="{FF2B5EF4-FFF2-40B4-BE49-F238E27FC236}">
                  <a16:creationId xmlns:a16="http://schemas.microsoft.com/office/drawing/2014/main" id="{9E60D764-5BF1-2A2B-7C5C-810CCDC5DCC6}"/>
                </a:ext>
              </a:extLst>
            </p:cNvPr>
            <p:cNvSpPr/>
            <p:nvPr/>
          </p:nvSpPr>
          <p:spPr>
            <a:xfrm>
              <a:off x="1915275" y="1349400"/>
              <a:ext cx="37500" cy="49050"/>
            </a:xfrm>
            <a:custGeom>
              <a:avLst/>
              <a:gdLst/>
              <a:ahLst/>
              <a:cxnLst/>
              <a:rect l="l" t="t" r="r" b="b"/>
              <a:pathLst>
                <a:path w="1500" h="1962" extrusionOk="0">
                  <a:moveTo>
                    <a:pt x="1499" y="0"/>
                  </a:moveTo>
                  <a:lnTo>
                    <a:pt x="0" y="421"/>
                  </a:lnTo>
                  <a:lnTo>
                    <a:pt x="729" y="1962"/>
                  </a:lnTo>
                  <a:lnTo>
                    <a:pt x="1499"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186;p49">
              <a:extLst>
                <a:ext uri="{FF2B5EF4-FFF2-40B4-BE49-F238E27FC236}">
                  <a16:creationId xmlns:a16="http://schemas.microsoft.com/office/drawing/2014/main" id="{AB413F44-897B-B7B7-99C2-3D60E2CDD109}"/>
                </a:ext>
              </a:extLst>
            </p:cNvPr>
            <p:cNvSpPr/>
            <p:nvPr/>
          </p:nvSpPr>
          <p:spPr>
            <a:xfrm>
              <a:off x="2132450" y="1611500"/>
              <a:ext cx="113500" cy="104775"/>
            </a:xfrm>
            <a:custGeom>
              <a:avLst/>
              <a:gdLst/>
              <a:ahLst/>
              <a:cxnLst/>
              <a:rect l="l" t="t" r="r" b="b"/>
              <a:pathLst>
                <a:path w="4540" h="4191" extrusionOk="0">
                  <a:moveTo>
                    <a:pt x="4539" y="1"/>
                  </a:moveTo>
                  <a:lnTo>
                    <a:pt x="1" y="555"/>
                  </a:lnTo>
                  <a:lnTo>
                    <a:pt x="2742" y="4190"/>
                  </a:lnTo>
                  <a:lnTo>
                    <a:pt x="4539" y="1"/>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187;p49">
              <a:extLst>
                <a:ext uri="{FF2B5EF4-FFF2-40B4-BE49-F238E27FC236}">
                  <a16:creationId xmlns:a16="http://schemas.microsoft.com/office/drawing/2014/main" id="{DA407612-3BA4-1469-8564-8D328177A531}"/>
                </a:ext>
              </a:extLst>
            </p:cNvPr>
            <p:cNvSpPr/>
            <p:nvPr/>
          </p:nvSpPr>
          <p:spPr>
            <a:xfrm>
              <a:off x="1916550" y="1155825"/>
              <a:ext cx="110150" cy="111175"/>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188;p49">
              <a:extLst>
                <a:ext uri="{FF2B5EF4-FFF2-40B4-BE49-F238E27FC236}">
                  <a16:creationId xmlns:a16="http://schemas.microsoft.com/office/drawing/2014/main" id="{AFD67278-A181-5A41-F93F-2ACE84664C52}"/>
                </a:ext>
              </a:extLst>
            </p:cNvPr>
            <p:cNvSpPr/>
            <p:nvPr/>
          </p:nvSpPr>
          <p:spPr>
            <a:xfrm>
              <a:off x="1364600" y="1540900"/>
              <a:ext cx="107850" cy="112225"/>
            </a:xfrm>
            <a:custGeom>
              <a:avLst/>
              <a:gdLst/>
              <a:ahLst/>
              <a:cxnLst/>
              <a:rect l="l" t="t" r="r" b="b"/>
              <a:pathLst>
                <a:path w="4314" h="4489" extrusionOk="0">
                  <a:moveTo>
                    <a:pt x="3379" y="1"/>
                  </a:moveTo>
                  <a:lnTo>
                    <a:pt x="1" y="3030"/>
                  </a:lnTo>
                  <a:lnTo>
                    <a:pt x="4313" y="4488"/>
                  </a:lnTo>
                  <a:lnTo>
                    <a:pt x="3379"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189;p49">
              <a:extLst>
                <a:ext uri="{FF2B5EF4-FFF2-40B4-BE49-F238E27FC236}">
                  <a16:creationId xmlns:a16="http://schemas.microsoft.com/office/drawing/2014/main" id="{CCE35D7A-0EC8-12A7-8681-4D77B75C3430}"/>
                </a:ext>
              </a:extLst>
            </p:cNvPr>
            <p:cNvSpPr/>
            <p:nvPr/>
          </p:nvSpPr>
          <p:spPr>
            <a:xfrm>
              <a:off x="1442650" y="1380450"/>
              <a:ext cx="96300" cy="219700"/>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190;p49">
              <a:extLst>
                <a:ext uri="{FF2B5EF4-FFF2-40B4-BE49-F238E27FC236}">
                  <a16:creationId xmlns:a16="http://schemas.microsoft.com/office/drawing/2014/main" id="{5DCCC547-EEDD-25CC-A74D-60C2E1E0E7D7}"/>
                </a:ext>
              </a:extLst>
            </p:cNvPr>
            <p:cNvSpPr/>
            <p:nvPr/>
          </p:nvSpPr>
          <p:spPr>
            <a:xfrm>
              <a:off x="1517350" y="1380450"/>
              <a:ext cx="21600" cy="180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191;p49">
              <a:extLst>
                <a:ext uri="{FF2B5EF4-FFF2-40B4-BE49-F238E27FC236}">
                  <a16:creationId xmlns:a16="http://schemas.microsoft.com/office/drawing/2014/main" id="{CBED5E2C-ABAB-EF21-C926-F88CEF8BB132}"/>
                </a:ext>
              </a:extLst>
            </p:cNvPr>
            <p:cNvSpPr/>
            <p:nvPr/>
          </p:nvSpPr>
          <p:spPr>
            <a:xfrm>
              <a:off x="1427500" y="1158900"/>
              <a:ext cx="262125" cy="230600"/>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192;p49">
              <a:extLst>
                <a:ext uri="{FF2B5EF4-FFF2-40B4-BE49-F238E27FC236}">
                  <a16:creationId xmlns:a16="http://schemas.microsoft.com/office/drawing/2014/main" id="{A2CE3194-4EBA-2746-C89C-EE3D7639891D}"/>
                </a:ext>
              </a:extLst>
            </p:cNvPr>
            <p:cNvSpPr/>
            <p:nvPr/>
          </p:nvSpPr>
          <p:spPr>
            <a:xfrm>
              <a:off x="1439300" y="1169875"/>
              <a:ext cx="237500" cy="208800"/>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193;p49">
              <a:extLst>
                <a:ext uri="{FF2B5EF4-FFF2-40B4-BE49-F238E27FC236}">
                  <a16:creationId xmlns:a16="http://schemas.microsoft.com/office/drawing/2014/main" id="{80E4561E-5055-4456-5032-21D497A75AC8}"/>
                </a:ext>
              </a:extLst>
            </p:cNvPr>
            <p:cNvSpPr/>
            <p:nvPr/>
          </p:nvSpPr>
          <p:spPr>
            <a:xfrm>
              <a:off x="1626450" y="1241925"/>
              <a:ext cx="30075" cy="43325"/>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194;p49">
              <a:extLst>
                <a:ext uri="{FF2B5EF4-FFF2-40B4-BE49-F238E27FC236}">
                  <a16:creationId xmlns:a16="http://schemas.microsoft.com/office/drawing/2014/main" id="{EE90CED9-5D96-5000-C133-10EE94D51DBF}"/>
                </a:ext>
              </a:extLst>
            </p:cNvPr>
            <p:cNvSpPr/>
            <p:nvPr/>
          </p:nvSpPr>
          <p:spPr>
            <a:xfrm>
              <a:off x="1624400" y="1293650"/>
              <a:ext cx="22625" cy="23875"/>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195;p49">
              <a:extLst>
                <a:ext uri="{FF2B5EF4-FFF2-40B4-BE49-F238E27FC236}">
                  <a16:creationId xmlns:a16="http://schemas.microsoft.com/office/drawing/2014/main" id="{E8366194-9D07-516E-91B0-58CDA9F950A8}"/>
                </a:ext>
              </a:extLst>
            </p:cNvPr>
            <p:cNvSpPr/>
            <p:nvPr/>
          </p:nvSpPr>
          <p:spPr>
            <a:xfrm>
              <a:off x="1495025" y="1431800"/>
              <a:ext cx="541175" cy="448000"/>
            </a:xfrm>
            <a:custGeom>
              <a:avLst/>
              <a:gdLst/>
              <a:ahLst/>
              <a:cxnLst/>
              <a:rect l="l" t="t" r="r" b="b"/>
              <a:pathLst>
                <a:path w="21647" h="17920" extrusionOk="0">
                  <a:moveTo>
                    <a:pt x="0" y="0"/>
                  </a:moveTo>
                  <a:lnTo>
                    <a:pt x="0" y="555"/>
                  </a:lnTo>
                  <a:lnTo>
                    <a:pt x="472" y="14069"/>
                  </a:lnTo>
                  <a:lnTo>
                    <a:pt x="10392" y="17919"/>
                  </a:lnTo>
                  <a:lnTo>
                    <a:pt x="21647" y="16040"/>
                  </a:lnTo>
                  <a:lnTo>
                    <a:pt x="20363" y="1962"/>
                  </a:lnTo>
                  <a:lnTo>
                    <a:pt x="20322" y="1325"/>
                  </a:lnTo>
                  <a:cubicBezTo>
                    <a:pt x="14756" y="1325"/>
                    <a:pt x="9108" y="5299"/>
                    <a:pt x="9108" y="5299"/>
                  </a:cubicBezTo>
                  <a:cubicBezTo>
                    <a:pt x="7147" y="1921"/>
                    <a:pt x="0" y="0"/>
                    <a:pt x="0"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196;p49">
              <a:extLst>
                <a:ext uri="{FF2B5EF4-FFF2-40B4-BE49-F238E27FC236}">
                  <a16:creationId xmlns:a16="http://schemas.microsoft.com/office/drawing/2014/main" id="{644C2FDF-17D2-29D5-2969-408C2A6492F0}"/>
                </a:ext>
              </a:extLst>
            </p:cNvPr>
            <p:cNvSpPr/>
            <p:nvPr/>
          </p:nvSpPr>
          <p:spPr>
            <a:xfrm>
              <a:off x="1495025" y="1431800"/>
              <a:ext cx="509100" cy="136850"/>
            </a:xfrm>
            <a:custGeom>
              <a:avLst/>
              <a:gdLst/>
              <a:ahLst/>
              <a:cxnLst/>
              <a:rect l="l" t="t" r="r" b="b"/>
              <a:pathLst>
                <a:path w="20364" h="5474" extrusionOk="0">
                  <a:moveTo>
                    <a:pt x="0" y="0"/>
                  </a:moveTo>
                  <a:lnTo>
                    <a:pt x="0" y="555"/>
                  </a:lnTo>
                  <a:cubicBezTo>
                    <a:pt x="1458" y="1151"/>
                    <a:pt x="8082" y="4057"/>
                    <a:pt x="9108" y="5474"/>
                  </a:cubicBezTo>
                  <a:cubicBezTo>
                    <a:pt x="9108" y="5474"/>
                    <a:pt x="15701" y="1880"/>
                    <a:pt x="19552" y="1880"/>
                  </a:cubicBezTo>
                  <a:cubicBezTo>
                    <a:pt x="19850" y="1880"/>
                    <a:pt x="20106" y="1921"/>
                    <a:pt x="20363" y="1962"/>
                  </a:cubicBezTo>
                  <a:lnTo>
                    <a:pt x="20322" y="1325"/>
                  </a:lnTo>
                  <a:cubicBezTo>
                    <a:pt x="19295" y="1325"/>
                    <a:pt x="18268" y="1448"/>
                    <a:pt x="17282" y="1664"/>
                  </a:cubicBezTo>
                  <a:cubicBezTo>
                    <a:pt x="15147" y="2136"/>
                    <a:pt x="13175" y="2989"/>
                    <a:pt x="11676" y="3759"/>
                  </a:cubicBezTo>
                  <a:cubicBezTo>
                    <a:pt x="10135" y="4570"/>
                    <a:pt x="9108" y="5299"/>
                    <a:pt x="9108" y="5299"/>
                  </a:cubicBezTo>
                  <a:cubicBezTo>
                    <a:pt x="8944" y="4960"/>
                    <a:pt x="8687" y="4662"/>
                    <a:pt x="8431" y="4365"/>
                  </a:cubicBezTo>
                  <a:cubicBezTo>
                    <a:pt x="7527" y="3420"/>
                    <a:pt x="6285" y="2609"/>
                    <a:pt x="5001" y="1962"/>
                  </a:cubicBezTo>
                  <a:cubicBezTo>
                    <a:pt x="3810" y="1325"/>
                    <a:pt x="2567" y="853"/>
                    <a:pt x="1623" y="514"/>
                  </a:cubicBezTo>
                  <a:cubicBezTo>
                    <a:pt x="1068" y="339"/>
                    <a:pt x="596" y="165"/>
                    <a:pt x="339" y="83"/>
                  </a:cubicBezTo>
                  <a:cubicBezTo>
                    <a:pt x="123" y="42"/>
                    <a:pt x="0" y="0"/>
                    <a:pt x="0" y="0"/>
                  </a:cubicBezTo>
                  <a:close/>
                </a:path>
              </a:pathLst>
            </a:custGeom>
            <a:solidFill>
              <a:srgbClr val="FFDA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197;p49">
              <a:extLst>
                <a:ext uri="{FF2B5EF4-FFF2-40B4-BE49-F238E27FC236}">
                  <a16:creationId xmlns:a16="http://schemas.microsoft.com/office/drawing/2014/main" id="{D97E4117-50F5-4D51-EDA7-27A309A46CBF}"/>
                </a:ext>
              </a:extLst>
            </p:cNvPr>
            <p:cNvSpPr/>
            <p:nvPr/>
          </p:nvSpPr>
          <p:spPr>
            <a:xfrm>
              <a:off x="1493975" y="1433850"/>
              <a:ext cx="509125" cy="130450"/>
            </a:xfrm>
            <a:custGeom>
              <a:avLst/>
              <a:gdLst/>
              <a:ahLst/>
              <a:cxnLst/>
              <a:rect l="l" t="t" r="r" b="b"/>
              <a:pathLst>
                <a:path w="20365" h="5218" extrusionOk="0">
                  <a:moveTo>
                    <a:pt x="1" y="1"/>
                  </a:moveTo>
                  <a:lnTo>
                    <a:pt x="42" y="42"/>
                  </a:lnTo>
                  <a:cubicBezTo>
                    <a:pt x="83" y="42"/>
                    <a:pt x="7271" y="2054"/>
                    <a:pt x="9150" y="5217"/>
                  </a:cubicBezTo>
                  <a:cubicBezTo>
                    <a:pt x="9243" y="5217"/>
                    <a:pt x="15271" y="1325"/>
                    <a:pt x="20323" y="1325"/>
                  </a:cubicBezTo>
                  <a:lnTo>
                    <a:pt x="20364" y="1325"/>
                  </a:lnTo>
                  <a:lnTo>
                    <a:pt x="20364" y="1284"/>
                  </a:lnTo>
                  <a:lnTo>
                    <a:pt x="20323" y="1284"/>
                  </a:lnTo>
                  <a:cubicBezTo>
                    <a:pt x="15404" y="1284"/>
                    <a:pt x="9541" y="4960"/>
                    <a:pt x="9150" y="5176"/>
                  </a:cubicBezTo>
                  <a:cubicBezTo>
                    <a:pt x="8175" y="3554"/>
                    <a:pt x="5731" y="2229"/>
                    <a:pt x="3893" y="1407"/>
                  </a:cubicBezTo>
                  <a:cubicBezTo>
                    <a:pt x="1880" y="514"/>
                    <a:pt x="42" y="1"/>
                    <a:pt x="42"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198;p49">
              <a:extLst>
                <a:ext uri="{FF2B5EF4-FFF2-40B4-BE49-F238E27FC236}">
                  <a16:creationId xmlns:a16="http://schemas.microsoft.com/office/drawing/2014/main" id="{35B19B3D-808F-71F2-88B5-0F3C947CA5E9}"/>
                </a:ext>
              </a:extLst>
            </p:cNvPr>
            <p:cNvSpPr/>
            <p:nvPr/>
          </p:nvSpPr>
          <p:spPr>
            <a:xfrm>
              <a:off x="1492950" y="1439250"/>
              <a:ext cx="511175" cy="125050"/>
            </a:xfrm>
            <a:custGeom>
              <a:avLst/>
              <a:gdLst/>
              <a:ahLst/>
              <a:cxnLst/>
              <a:rect l="l" t="t" r="r" b="b"/>
              <a:pathLst>
                <a:path w="20447" h="5002" extrusionOk="0">
                  <a:moveTo>
                    <a:pt x="1" y="0"/>
                  </a:moveTo>
                  <a:lnTo>
                    <a:pt x="1" y="41"/>
                  </a:lnTo>
                  <a:cubicBezTo>
                    <a:pt x="83" y="41"/>
                    <a:pt x="6111" y="1797"/>
                    <a:pt x="9191" y="5001"/>
                  </a:cubicBezTo>
                  <a:cubicBezTo>
                    <a:pt x="9284" y="5001"/>
                    <a:pt x="15825" y="1407"/>
                    <a:pt x="20446" y="1284"/>
                  </a:cubicBezTo>
                  <a:lnTo>
                    <a:pt x="20446" y="1243"/>
                  </a:lnTo>
                  <a:cubicBezTo>
                    <a:pt x="15918" y="1366"/>
                    <a:pt x="9541" y="4786"/>
                    <a:pt x="9191" y="4960"/>
                  </a:cubicBezTo>
                  <a:cubicBezTo>
                    <a:pt x="6111" y="1756"/>
                    <a:pt x="83" y="0"/>
                    <a:pt x="42" y="0"/>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199;p49">
              <a:extLst>
                <a:ext uri="{FF2B5EF4-FFF2-40B4-BE49-F238E27FC236}">
                  <a16:creationId xmlns:a16="http://schemas.microsoft.com/office/drawing/2014/main" id="{5C2BF972-FF77-4CB1-E0D7-03C89D2C7B91}"/>
                </a:ext>
              </a:extLst>
            </p:cNvPr>
            <p:cNvSpPr/>
            <p:nvPr/>
          </p:nvSpPr>
          <p:spPr>
            <a:xfrm>
              <a:off x="1495025" y="1445650"/>
              <a:ext cx="510125" cy="123000"/>
            </a:xfrm>
            <a:custGeom>
              <a:avLst/>
              <a:gdLst/>
              <a:ahLst/>
              <a:cxnLst/>
              <a:rect l="l" t="t" r="r" b="b"/>
              <a:pathLst>
                <a:path w="20405" h="4920" extrusionOk="0">
                  <a:moveTo>
                    <a:pt x="0" y="1"/>
                  </a:moveTo>
                  <a:lnTo>
                    <a:pt x="0" y="42"/>
                  </a:lnTo>
                  <a:cubicBezTo>
                    <a:pt x="257" y="42"/>
                    <a:pt x="6890" y="2394"/>
                    <a:pt x="9108" y="4920"/>
                  </a:cubicBezTo>
                  <a:lnTo>
                    <a:pt x="9160" y="4920"/>
                  </a:lnTo>
                  <a:cubicBezTo>
                    <a:pt x="9201" y="4879"/>
                    <a:pt x="15999" y="1500"/>
                    <a:pt x="20363" y="1192"/>
                  </a:cubicBezTo>
                  <a:lnTo>
                    <a:pt x="20404" y="1192"/>
                  </a:lnTo>
                  <a:lnTo>
                    <a:pt x="20363" y="1151"/>
                  </a:lnTo>
                  <a:cubicBezTo>
                    <a:pt x="16091" y="1449"/>
                    <a:pt x="9499" y="4704"/>
                    <a:pt x="9160" y="4879"/>
                  </a:cubicBezTo>
                  <a:cubicBezTo>
                    <a:pt x="7958" y="3554"/>
                    <a:pt x="5566" y="2311"/>
                    <a:pt x="3769" y="1449"/>
                  </a:cubicBezTo>
                  <a:cubicBezTo>
                    <a:pt x="1838" y="597"/>
                    <a:pt x="123" y="1"/>
                    <a:pt x="0"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00;p49">
              <a:extLst>
                <a:ext uri="{FF2B5EF4-FFF2-40B4-BE49-F238E27FC236}">
                  <a16:creationId xmlns:a16="http://schemas.microsoft.com/office/drawing/2014/main" id="{975B32D2-5457-6EEE-2E1E-143CC9F0D36F}"/>
                </a:ext>
              </a:extLst>
            </p:cNvPr>
            <p:cNvSpPr/>
            <p:nvPr/>
          </p:nvSpPr>
          <p:spPr>
            <a:xfrm>
              <a:off x="1836200" y="1641275"/>
              <a:ext cx="42900" cy="61325"/>
            </a:xfrm>
            <a:custGeom>
              <a:avLst/>
              <a:gdLst/>
              <a:ahLst/>
              <a:cxnLst/>
              <a:rect l="l" t="t" r="r" b="b"/>
              <a:pathLst>
                <a:path w="1716" h="2453" extrusionOk="0">
                  <a:moveTo>
                    <a:pt x="175" y="1"/>
                  </a:moveTo>
                  <a:cubicBezTo>
                    <a:pt x="0" y="432"/>
                    <a:pt x="0" y="904"/>
                    <a:pt x="175" y="1325"/>
                  </a:cubicBezTo>
                  <a:cubicBezTo>
                    <a:pt x="257" y="1675"/>
                    <a:pt x="432" y="1931"/>
                    <a:pt x="688" y="2147"/>
                  </a:cubicBezTo>
                  <a:cubicBezTo>
                    <a:pt x="914" y="2327"/>
                    <a:pt x="1171" y="2452"/>
                    <a:pt x="1459" y="2452"/>
                  </a:cubicBezTo>
                  <a:cubicBezTo>
                    <a:pt x="1500" y="2452"/>
                    <a:pt x="1540" y="2450"/>
                    <a:pt x="1582" y="2445"/>
                  </a:cubicBezTo>
                  <a:cubicBezTo>
                    <a:pt x="1623" y="2013"/>
                    <a:pt x="1715" y="1634"/>
                    <a:pt x="1623" y="1243"/>
                  </a:cubicBezTo>
                  <a:cubicBezTo>
                    <a:pt x="1541" y="863"/>
                    <a:pt x="1284" y="473"/>
                    <a:pt x="945" y="257"/>
                  </a:cubicBezTo>
                  <a:cubicBezTo>
                    <a:pt x="812" y="216"/>
                    <a:pt x="688" y="134"/>
                    <a:pt x="555" y="93"/>
                  </a:cubicBezTo>
                  <a:cubicBezTo>
                    <a:pt x="432" y="42"/>
                    <a:pt x="298" y="42"/>
                    <a:pt x="175"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01;p49">
              <a:extLst>
                <a:ext uri="{FF2B5EF4-FFF2-40B4-BE49-F238E27FC236}">
                  <a16:creationId xmlns:a16="http://schemas.microsoft.com/office/drawing/2014/main" id="{3BDAADF9-48D3-3F2B-26A7-B32D4E906BBE}"/>
                </a:ext>
              </a:extLst>
            </p:cNvPr>
            <p:cNvSpPr/>
            <p:nvPr/>
          </p:nvSpPr>
          <p:spPr>
            <a:xfrm>
              <a:off x="1840550" y="1641275"/>
              <a:ext cx="35200" cy="63175"/>
            </a:xfrm>
            <a:custGeom>
              <a:avLst/>
              <a:gdLst/>
              <a:ahLst/>
              <a:cxnLst/>
              <a:rect l="l" t="t" r="r" b="b"/>
              <a:pathLst>
                <a:path w="1408" h="2527" extrusionOk="0">
                  <a:moveTo>
                    <a:pt x="1" y="1"/>
                  </a:moveTo>
                  <a:lnTo>
                    <a:pt x="1" y="42"/>
                  </a:lnTo>
                  <a:cubicBezTo>
                    <a:pt x="83" y="42"/>
                    <a:pt x="124" y="134"/>
                    <a:pt x="165" y="175"/>
                  </a:cubicBezTo>
                  <a:cubicBezTo>
                    <a:pt x="124" y="93"/>
                    <a:pt x="83" y="42"/>
                    <a:pt x="42" y="1"/>
                  </a:cubicBezTo>
                  <a:close/>
                  <a:moveTo>
                    <a:pt x="165" y="175"/>
                  </a:moveTo>
                  <a:cubicBezTo>
                    <a:pt x="730" y="904"/>
                    <a:pt x="1069" y="1716"/>
                    <a:pt x="1367" y="2527"/>
                  </a:cubicBezTo>
                  <a:lnTo>
                    <a:pt x="1408" y="2527"/>
                  </a:lnTo>
                  <a:cubicBezTo>
                    <a:pt x="1110" y="1716"/>
                    <a:pt x="730" y="863"/>
                    <a:pt x="165" y="175"/>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02;p49">
              <a:extLst>
                <a:ext uri="{FF2B5EF4-FFF2-40B4-BE49-F238E27FC236}">
                  <a16:creationId xmlns:a16="http://schemas.microsoft.com/office/drawing/2014/main" id="{59D50101-4A11-0DE6-D1F8-7A90E106B41D}"/>
                </a:ext>
              </a:extLst>
            </p:cNvPr>
            <p:cNvSpPr/>
            <p:nvPr/>
          </p:nvSpPr>
          <p:spPr>
            <a:xfrm>
              <a:off x="1792300" y="1674100"/>
              <a:ext cx="178700" cy="150575"/>
            </a:xfrm>
            <a:custGeom>
              <a:avLst/>
              <a:gdLst/>
              <a:ahLst/>
              <a:cxnLst/>
              <a:rect l="l" t="t" r="r" b="b"/>
              <a:pathLst>
                <a:path w="7148" h="6023" extrusionOk="0">
                  <a:moveTo>
                    <a:pt x="5266" y="0"/>
                  </a:moveTo>
                  <a:cubicBezTo>
                    <a:pt x="5196" y="0"/>
                    <a:pt x="5124" y="4"/>
                    <a:pt x="5053" y="12"/>
                  </a:cubicBezTo>
                  <a:cubicBezTo>
                    <a:pt x="4714" y="64"/>
                    <a:pt x="4365" y="228"/>
                    <a:pt x="4026" y="403"/>
                  </a:cubicBezTo>
                  <a:cubicBezTo>
                    <a:pt x="3944" y="444"/>
                    <a:pt x="3553" y="742"/>
                    <a:pt x="3297" y="1132"/>
                  </a:cubicBezTo>
                  <a:cubicBezTo>
                    <a:pt x="2955" y="713"/>
                    <a:pt x="2395" y="506"/>
                    <a:pt x="1840" y="506"/>
                  </a:cubicBezTo>
                  <a:cubicBezTo>
                    <a:pt x="1144" y="506"/>
                    <a:pt x="456" y="831"/>
                    <a:pt x="216" y="1471"/>
                  </a:cubicBezTo>
                  <a:cubicBezTo>
                    <a:pt x="0" y="1943"/>
                    <a:pt x="41" y="2456"/>
                    <a:pt x="175" y="2929"/>
                  </a:cubicBezTo>
                  <a:cubicBezTo>
                    <a:pt x="298" y="3350"/>
                    <a:pt x="473" y="3781"/>
                    <a:pt x="688" y="4171"/>
                  </a:cubicBezTo>
                  <a:cubicBezTo>
                    <a:pt x="812" y="4336"/>
                    <a:pt x="945" y="4510"/>
                    <a:pt x="1068" y="4685"/>
                  </a:cubicBezTo>
                  <a:cubicBezTo>
                    <a:pt x="1459" y="5239"/>
                    <a:pt x="1890" y="5794"/>
                    <a:pt x="2568" y="5917"/>
                  </a:cubicBezTo>
                  <a:cubicBezTo>
                    <a:pt x="2835" y="5988"/>
                    <a:pt x="3108" y="6022"/>
                    <a:pt x="3380" y="6022"/>
                  </a:cubicBezTo>
                  <a:cubicBezTo>
                    <a:pt x="3933" y="6022"/>
                    <a:pt x="4482" y="5881"/>
                    <a:pt x="4970" y="5619"/>
                  </a:cubicBezTo>
                  <a:cubicBezTo>
                    <a:pt x="5094" y="5578"/>
                    <a:pt x="5227" y="5496"/>
                    <a:pt x="5350" y="5404"/>
                  </a:cubicBezTo>
                  <a:cubicBezTo>
                    <a:pt x="5997" y="4890"/>
                    <a:pt x="6459" y="4253"/>
                    <a:pt x="6767" y="3483"/>
                  </a:cubicBezTo>
                  <a:cubicBezTo>
                    <a:pt x="6767" y="3401"/>
                    <a:pt x="6809" y="3350"/>
                    <a:pt x="6809" y="3268"/>
                  </a:cubicBezTo>
                  <a:cubicBezTo>
                    <a:pt x="7065" y="2539"/>
                    <a:pt x="7147" y="1645"/>
                    <a:pt x="6809" y="957"/>
                  </a:cubicBezTo>
                  <a:cubicBezTo>
                    <a:pt x="6494" y="337"/>
                    <a:pt x="5912" y="0"/>
                    <a:pt x="5266"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03;p49">
              <a:extLst>
                <a:ext uri="{FF2B5EF4-FFF2-40B4-BE49-F238E27FC236}">
                  <a16:creationId xmlns:a16="http://schemas.microsoft.com/office/drawing/2014/main" id="{1576E8EA-0EF9-2926-2D03-B964E8CD9D13}"/>
                </a:ext>
              </a:extLst>
            </p:cNvPr>
            <p:cNvSpPr/>
            <p:nvPr/>
          </p:nvSpPr>
          <p:spPr>
            <a:xfrm>
              <a:off x="1722725" y="1564275"/>
              <a:ext cx="32125" cy="315525"/>
            </a:xfrm>
            <a:custGeom>
              <a:avLst/>
              <a:gdLst/>
              <a:ahLst/>
              <a:cxnLst/>
              <a:rect l="l" t="t" r="r" b="b"/>
              <a:pathLst>
                <a:path w="1285" h="12621" extrusionOk="0">
                  <a:moveTo>
                    <a:pt x="0" y="0"/>
                  </a:moveTo>
                  <a:lnTo>
                    <a:pt x="0" y="41"/>
                  </a:lnTo>
                  <a:lnTo>
                    <a:pt x="1243" y="12620"/>
                  </a:lnTo>
                  <a:lnTo>
                    <a:pt x="1284" y="12620"/>
                  </a:lnTo>
                  <a:lnTo>
                    <a:pt x="52" y="41"/>
                  </a:lnTo>
                  <a:lnTo>
                    <a:pt x="0" y="0"/>
                  </a:ln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04;p49">
              <a:extLst>
                <a:ext uri="{FF2B5EF4-FFF2-40B4-BE49-F238E27FC236}">
                  <a16:creationId xmlns:a16="http://schemas.microsoft.com/office/drawing/2014/main" id="{0C6F3B09-C62B-A13F-B1EB-89EF8145F636}"/>
                </a:ext>
              </a:extLst>
            </p:cNvPr>
            <p:cNvSpPr/>
            <p:nvPr/>
          </p:nvSpPr>
          <p:spPr>
            <a:xfrm>
              <a:off x="1903725" y="1666575"/>
              <a:ext cx="240550" cy="220925"/>
            </a:xfrm>
            <a:custGeom>
              <a:avLst/>
              <a:gdLst/>
              <a:ahLst/>
              <a:cxnLst/>
              <a:rect l="l" t="t" r="r" b="b"/>
              <a:pathLst>
                <a:path w="9622" h="8837" extrusionOk="0">
                  <a:moveTo>
                    <a:pt x="3612" y="0"/>
                  </a:moveTo>
                  <a:cubicBezTo>
                    <a:pt x="3501" y="0"/>
                    <a:pt x="3392" y="6"/>
                    <a:pt x="3286" y="16"/>
                  </a:cubicBezTo>
                  <a:cubicBezTo>
                    <a:pt x="2218" y="108"/>
                    <a:pt x="205" y="57"/>
                    <a:pt x="82" y="447"/>
                  </a:cubicBezTo>
                  <a:lnTo>
                    <a:pt x="82" y="488"/>
                  </a:lnTo>
                  <a:cubicBezTo>
                    <a:pt x="41" y="827"/>
                    <a:pt x="1581" y="1135"/>
                    <a:pt x="2352" y="1258"/>
                  </a:cubicBezTo>
                  <a:cubicBezTo>
                    <a:pt x="2608" y="1299"/>
                    <a:pt x="2773" y="1299"/>
                    <a:pt x="2773" y="1299"/>
                  </a:cubicBezTo>
                  <a:lnTo>
                    <a:pt x="2393" y="1299"/>
                  </a:lnTo>
                  <a:cubicBezTo>
                    <a:pt x="1622" y="1299"/>
                    <a:pt x="0" y="1392"/>
                    <a:pt x="0" y="1731"/>
                  </a:cubicBezTo>
                  <a:cubicBezTo>
                    <a:pt x="0" y="2110"/>
                    <a:pt x="1961" y="2285"/>
                    <a:pt x="2567" y="2367"/>
                  </a:cubicBezTo>
                  <a:lnTo>
                    <a:pt x="2732" y="2367"/>
                  </a:lnTo>
                  <a:lnTo>
                    <a:pt x="2690" y="2624"/>
                  </a:lnTo>
                  <a:lnTo>
                    <a:pt x="2567" y="2624"/>
                  </a:lnTo>
                  <a:cubicBezTo>
                    <a:pt x="2054" y="2675"/>
                    <a:pt x="205" y="2840"/>
                    <a:pt x="257" y="3189"/>
                  </a:cubicBezTo>
                  <a:cubicBezTo>
                    <a:pt x="298" y="3445"/>
                    <a:pt x="1622" y="3610"/>
                    <a:pt x="2352" y="3651"/>
                  </a:cubicBezTo>
                  <a:cubicBezTo>
                    <a:pt x="2608" y="3702"/>
                    <a:pt x="2824" y="3702"/>
                    <a:pt x="2824" y="3702"/>
                  </a:cubicBezTo>
                  <a:cubicBezTo>
                    <a:pt x="2824" y="3702"/>
                    <a:pt x="2608" y="3702"/>
                    <a:pt x="2310" y="3743"/>
                  </a:cubicBezTo>
                  <a:cubicBezTo>
                    <a:pt x="1746" y="3743"/>
                    <a:pt x="934" y="3825"/>
                    <a:pt x="893" y="4082"/>
                  </a:cubicBezTo>
                  <a:cubicBezTo>
                    <a:pt x="852" y="4216"/>
                    <a:pt x="1325" y="4380"/>
                    <a:pt x="1920" y="4554"/>
                  </a:cubicBezTo>
                  <a:cubicBezTo>
                    <a:pt x="3081" y="4852"/>
                    <a:pt x="4785" y="5191"/>
                    <a:pt x="5001" y="5499"/>
                  </a:cubicBezTo>
                  <a:cubicBezTo>
                    <a:pt x="5083" y="5581"/>
                    <a:pt x="5175" y="5756"/>
                    <a:pt x="5258" y="5961"/>
                  </a:cubicBezTo>
                  <a:cubicBezTo>
                    <a:pt x="5473" y="6526"/>
                    <a:pt x="5771" y="7378"/>
                    <a:pt x="6069" y="8107"/>
                  </a:cubicBezTo>
                  <a:cubicBezTo>
                    <a:pt x="6161" y="8364"/>
                    <a:pt x="6243" y="8621"/>
                    <a:pt x="6326" y="8837"/>
                  </a:cubicBezTo>
                  <a:cubicBezTo>
                    <a:pt x="6418" y="8744"/>
                    <a:pt x="6500" y="8662"/>
                    <a:pt x="6623" y="8580"/>
                  </a:cubicBezTo>
                  <a:cubicBezTo>
                    <a:pt x="6716" y="8487"/>
                    <a:pt x="6798" y="8405"/>
                    <a:pt x="6880" y="8323"/>
                  </a:cubicBezTo>
                  <a:cubicBezTo>
                    <a:pt x="6931" y="8323"/>
                    <a:pt x="6931" y="8272"/>
                    <a:pt x="6931" y="8272"/>
                  </a:cubicBezTo>
                  <a:cubicBezTo>
                    <a:pt x="7014" y="8190"/>
                    <a:pt x="7096" y="8107"/>
                    <a:pt x="7188" y="8015"/>
                  </a:cubicBezTo>
                  <a:cubicBezTo>
                    <a:pt x="7270" y="7933"/>
                    <a:pt x="7394" y="7851"/>
                    <a:pt x="7486" y="7717"/>
                  </a:cubicBezTo>
                  <a:cubicBezTo>
                    <a:pt x="7568" y="7635"/>
                    <a:pt x="7650" y="7553"/>
                    <a:pt x="7743" y="7419"/>
                  </a:cubicBezTo>
                  <a:cubicBezTo>
                    <a:pt x="7825" y="7337"/>
                    <a:pt x="7907" y="7245"/>
                    <a:pt x="7958" y="7163"/>
                  </a:cubicBezTo>
                  <a:cubicBezTo>
                    <a:pt x="8040" y="7122"/>
                    <a:pt x="8082" y="7039"/>
                    <a:pt x="8123" y="6947"/>
                  </a:cubicBezTo>
                  <a:cubicBezTo>
                    <a:pt x="8215" y="6906"/>
                    <a:pt x="8256" y="6824"/>
                    <a:pt x="8297" y="6783"/>
                  </a:cubicBezTo>
                  <a:cubicBezTo>
                    <a:pt x="8379" y="6690"/>
                    <a:pt x="8420" y="6608"/>
                    <a:pt x="8513" y="6475"/>
                  </a:cubicBezTo>
                  <a:cubicBezTo>
                    <a:pt x="8554" y="6475"/>
                    <a:pt x="8554" y="6434"/>
                    <a:pt x="8595" y="6393"/>
                  </a:cubicBezTo>
                  <a:cubicBezTo>
                    <a:pt x="8677" y="6269"/>
                    <a:pt x="8770" y="6136"/>
                    <a:pt x="8852" y="6013"/>
                  </a:cubicBezTo>
                  <a:cubicBezTo>
                    <a:pt x="8934" y="5879"/>
                    <a:pt x="9026" y="5756"/>
                    <a:pt x="9108" y="5622"/>
                  </a:cubicBezTo>
                  <a:cubicBezTo>
                    <a:pt x="9191" y="5540"/>
                    <a:pt x="9242" y="5407"/>
                    <a:pt x="9324" y="5325"/>
                  </a:cubicBezTo>
                  <a:cubicBezTo>
                    <a:pt x="9324" y="5284"/>
                    <a:pt x="9365" y="5242"/>
                    <a:pt x="9406" y="5191"/>
                  </a:cubicBezTo>
                  <a:cubicBezTo>
                    <a:pt x="9447" y="5068"/>
                    <a:pt x="9540" y="4986"/>
                    <a:pt x="9581" y="4852"/>
                  </a:cubicBezTo>
                  <a:lnTo>
                    <a:pt x="9622" y="4811"/>
                  </a:lnTo>
                  <a:cubicBezTo>
                    <a:pt x="9581" y="4770"/>
                    <a:pt x="9581" y="4729"/>
                    <a:pt x="9540" y="4637"/>
                  </a:cubicBezTo>
                  <a:cubicBezTo>
                    <a:pt x="9026" y="3610"/>
                    <a:pt x="8379" y="2501"/>
                    <a:pt x="7743" y="1854"/>
                  </a:cubicBezTo>
                  <a:cubicBezTo>
                    <a:pt x="6757" y="919"/>
                    <a:pt x="5648" y="365"/>
                    <a:pt x="4703" y="149"/>
                  </a:cubicBezTo>
                  <a:cubicBezTo>
                    <a:pt x="4316" y="49"/>
                    <a:pt x="3952" y="0"/>
                    <a:pt x="3612"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05;p49">
              <a:extLst>
                <a:ext uri="{FF2B5EF4-FFF2-40B4-BE49-F238E27FC236}">
                  <a16:creationId xmlns:a16="http://schemas.microsoft.com/office/drawing/2014/main" id="{1132D5FD-0FE8-01D2-3CBE-A6405947F93F}"/>
                </a:ext>
              </a:extLst>
            </p:cNvPr>
            <p:cNvSpPr/>
            <p:nvPr/>
          </p:nvSpPr>
          <p:spPr>
            <a:xfrm>
              <a:off x="1454450" y="1687925"/>
              <a:ext cx="329400" cy="273250"/>
            </a:xfrm>
            <a:custGeom>
              <a:avLst/>
              <a:gdLst/>
              <a:ahLst/>
              <a:cxnLst/>
              <a:rect l="l" t="t" r="r" b="b"/>
              <a:pathLst>
                <a:path w="13176" h="10930" extrusionOk="0">
                  <a:moveTo>
                    <a:pt x="659" y="0"/>
                  </a:moveTo>
                  <a:cubicBezTo>
                    <a:pt x="431" y="0"/>
                    <a:pt x="208" y="34"/>
                    <a:pt x="1" y="106"/>
                  </a:cubicBezTo>
                  <a:cubicBezTo>
                    <a:pt x="42" y="230"/>
                    <a:pt x="83" y="404"/>
                    <a:pt x="124" y="538"/>
                  </a:cubicBezTo>
                  <a:cubicBezTo>
                    <a:pt x="257" y="1000"/>
                    <a:pt x="381" y="1472"/>
                    <a:pt x="555" y="1944"/>
                  </a:cubicBezTo>
                  <a:cubicBezTo>
                    <a:pt x="771" y="2417"/>
                    <a:pt x="935" y="2889"/>
                    <a:pt x="1192" y="3362"/>
                  </a:cubicBezTo>
                  <a:cubicBezTo>
                    <a:pt x="1284" y="3526"/>
                    <a:pt x="1366" y="3700"/>
                    <a:pt x="1448" y="3916"/>
                  </a:cubicBezTo>
                  <a:cubicBezTo>
                    <a:pt x="1798" y="4512"/>
                    <a:pt x="2178" y="5107"/>
                    <a:pt x="2609" y="5672"/>
                  </a:cubicBezTo>
                  <a:cubicBezTo>
                    <a:pt x="2866" y="6011"/>
                    <a:pt x="3163" y="6350"/>
                    <a:pt x="3420" y="6648"/>
                  </a:cubicBezTo>
                  <a:cubicBezTo>
                    <a:pt x="3718" y="6997"/>
                    <a:pt x="4016" y="7295"/>
                    <a:pt x="4313" y="7551"/>
                  </a:cubicBezTo>
                  <a:cubicBezTo>
                    <a:pt x="5043" y="8239"/>
                    <a:pt x="5813" y="8835"/>
                    <a:pt x="6675" y="9348"/>
                  </a:cubicBezTo>
                  <a:cubicBezTo>
                    <a:pt x="7569" y="9862"/>
                    <a:pt x="8257" y="10159"/>
                    <a:pt x="8257" y="10159"/>
                  </a:cubicBezTo>
                  <a:cubicBezTo>
                    <a:pt x="9879" y="10632"/>
                    <a:pt x="11553" y="10889"/>
                    <a:pt x="13175" y="10930"/>
                  </a:cubicBezTo>
                  <a:cubicBezTo>
                    <a:pt x="13134" y="10334"/>
                    <a:pt x="13042" y="9780"/>
                    <a:pt x="12744" y="9307"/>
                  </a:cubicBezTo>
                  <a:cubicBezTo>
                    <a:pt x="12405" y="8794"/>
                    <a:pt x="11758" y="8404"/>
                    <a:pt x="11122" y="8321"/>
                  </a:cubicBezTo>
                  <a:cubicBezTo>
                    <a:pt x="10966" y="8302"/>
                    <a:pt x="10806" y="8291"/>
                    <a:pt x="10645" y="8291"/>
                  </a:cubicBezTo>
                  <a:cubicBezTo>
                    <a:pt x="10137" y="8291"/>
                    <a:pt x="9620" y="8393"/>
                    <a:pt x="9191" y="8619"/>
                  </a:cubicBezTo>
                  <a:cubicBezTo>
                    <a:pt x="9243" y="8147"/>
                    <a:pt x="9243" y="7633"/>
                    <a:pt x="9243" y="7120"/>
                  </a:cubicBezTo>
                  <a:lnTo>
                    <a:pt x="9243" y="6607"/>
                  </a:lnTo>
                  <a:cubicBezTo>
                    <a:pt x="9191" y="6093"/>
                    <a:pt x="9109" y="5580"/>
                    <a:pt x="8852" y="5159"/>
                  </a:cubicBezTo>
                  <a:cubicBezTo>
                    <a:pt x="8380" y="4337"/>
                    <a:pt x="7487" y="3875"/>
                    <a:pt x="6542" y="3875"/>
                  </a:cubicBezTo>
                  <a:cubicBezTo>
                    <a:pt x="5813" y="3916"/>
                    <a:pt x="5043" y="4255"/>
                    <a:pt x="4488" y="4768"/>
                  </a:cubicBezTo>
                  <a:cubicBezTo>
                    <a:pt x="4313" y="4902"/>
                    <a:pt x="4190" y="5025"/>
                    <a:pt x="4057" y="5159"/>
                  </a:cubicBezTo>
                  <a:lnTo>
                    <a:pt x="4057" y="4594"/>
                  </a:lnTo>
                  <a:cubicBezTo>
                    <a:pt x="4057" y="4080"/>
                    <a:pt x="3975" y="3618"/>
                    <a:pt x="3892" y="3146"/>
                  </a:cubicBezTo>
                  <a:cubicBezTo>
                    <a:pt x="3800" y="2756"/>
                    <a:pt x="3677" y="2417"/>
                    <a:pt x="3502" y="2078"/>
                  </a:cubicBezTo>
                  <a:cubicBezTo>
                    <a:pt x="3163" y="1390"/>
                    <a:pt x="2650" y="743"/>
                    <a:pt x="1962" y="363"/>
                  </a:cubicBezTo>
                  <a:cubicBezTo>
                    <a:pt x="1746" y="230"/>
                    <a:pt x="1490" y="147"/>
                    <a:pt x="1233" y="65"/>
                  </a:cubicBezTo>
                  <a:cubicBezTo>
                    <a:pt x="1042" y="23"/>
                    <a:pt x="848" y="0"/>
                    <a:pt x="659"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06;p49">
              <a:extLst>
                <a:ext uri="{FF2B5EF4-FFF2-40B4-BE49-F238E27FC236}">
                  <a16:creationId xmlns:a16="http://schemas.microsoft.com/office/drawing/2014/main" id="{60ABDBF3-07B7-CFE8-DBE8-3B67486DB4A0}"/>
                </a:ext>
              </a:extLst>
            </p:cNvPr>
            <p:cNvSpPr/>
            <p:nvPr/>
          </p:nvSpPr>
          <p:spPr>
            <a:xfrm>
              <a:off x="1844675" y="1782475"/>
              <a:ext cx="301675" cy="176650"/>
            </a:xfrm>
            <a:custGeom>
              <a:avLst/>
              <a:gdLst/>
              <a:ahLst/>
              <a:cxnLst/>
              <a:rect l="l" t="t" r="r" b="b"/>
              <a:pathLst>
                <a:path w="12067" h="7066" extrusionOk="0">
                  <a:moveTo>
                    <a:pt x="11902" y="1"/>
                  </a:moveTo>
                  <a:cubicBezTo>
                    <a:pt x="11090" y="134"/>
                    <a:pt x="10361" y="514"/>
                    <a:pt x="9756" y="1120"/>
                  </a:cubicBezTo>
                  <a:cubicBezTo>
                    <a:pt x="9078" y="1798"/>
                    <a:pt x="8688" y="2568"/>
                    <a:pt x="8431" y="3471"/>
                  </a:cubicBezTo>
                  <a:lnTo>
                    <a:pt x="8390" y="3513"/>
                  </a:lnTo>
                  <a:cubicBezTo>
                    <a:pt x="8215" y="2917"/>
                    <a:pt x="7876" y="2352"/>
                    <a:pt x="7363" y="2054"/>
                  </a:cubicBezTo>
                  <a:cubicBezTo>
                    <a:pt x="7281" y="1972"/>
                    <a:pt x="7106" y="1931"/>
                    <a:pt x="6983" y="1890"/>
                  </a:cubicBezTo>
                  <a:cubicBezTo>
                    <a:pt x="6835" y="1844"/>
                    <a:pt x="6677" y="1824"/>
                    <a:pt x="6518" y="1824"/>
                  </a:cubicBezTo>
                  <a:cubicBezTo>
                    <a:pt x="6214" y="1824"/>
                    <a:pt x="5904" y="1899"/>
                    <a:pt x="5648" y="2013"/>
                  </a:cubicBezTo>
                  <a:cubicBezTo>
                    <a:pt x="5443" y="2147"/>
                    <a:pt x="5227" y="2270"/>
                    <a:pt x="5052" y="2445"/>
                  </a:cubicBezTo>
                  <a:cubicBezTo>
                    <a:pt x="4878" y="2609"/>
                    <a:pt x="4755" y="2742"/>
                    <a:pt x="4621" y="2958"/>
                  </a:cubicBezTo>
                  <a:cubicBezTo>
                    <a:pt x="4108" y="3636"/>
                    <a:pt x="3810" y="4365"/>
                    <a:pt x="3769" y="5227"/>
                  </a:cubicBezTo>
                  <a:cubicBezTo>
                    <a:pt x="3520" y="5164"/>
                    <a:pt x="3260" y="5134"/>
                    <a:pt x="2997" y="5134"/>
                  </a:cubicBezTo>
                  <a:cubicBezTo>
                    <a:pt x="2359" y="5134"/>
                    <a:pt x="1706" y="5314"/>
                    <a:pt x="1161" y="5648"/>
                  </a:cubicBezTo>
                  <a:cubicBezTo>
                    <a:pt x="647" y="5998"/>
                    <a:pt x="257" y="6511"/>
                    <a:pt x="0" y="7065"/>
                  </a:cubicBezTo>
                  <a:cubicBezTo>
                    <a:pt x="2403" y="6850"/>
                    <a:pt x="4672" y="6295"/>
                    <a:pt x="6675" y="5648"/>
                  </a:cubicBezTo>
                  <a:cubicBezTo>
                    <a:pt x="6767" y="5607"/>
                    <a:pt x="6849" y="5566"/>
                    <a:pt x="6891" y="5525"/>
                  </a:cubicBezTo>
                  <a:cubicBezTo>
                    <a:pt x="7024" y="5433"/>
                    <a:pt x="7106" y="5392"/>
                    <a:pt x="7188" y="5310"/>
                  </a:cubicBezTo>
                  <a:cubicBezTo>
                    <a:pt x="7281" y="5268"/>
                    <a:pt x="7404" y="5227"/>
                    <a:pt x="7496" y="5135"/>
                  </a:cubicBezTo>
                  <a:cubicBezTo>
                    <a:pt x="7579" y="5094"/>
                    <a:pt x="7661" y="5012"/>
                    <a:pt x="7753" y="4919"/>
                  </a:cubicBezTo>
                  <a:cubicBezTo>
                    <a:pt x="8051" y="4714"/>
                    <a:pt x="8390" y="4457"/>
                    <a:pt x="8688" y="4201"/>
                  </a:cubicBezTo>
                  <a:cubicBezTo>
                    <a:pt x="8780" y="4108"/>
                    <a:pt x="8862" y="4026"/>
                    <a:pt x="8985" y="3944"/>
                  </a:cubicBezTo>
                  <a:cubicBezTo>
                    <a:pt x="9078" y="3851"/>
                    <a:pt x="9160" y="3769"/>
                    <a:pt x="9242" y="3687"/>
                  </a:cubicBezTo>
                  <a:cubicBezTo>
                    <a:pt x="9293" y="3687"/>
                    <a:pt x="9293" y="3636"/>
                    <a:pt x="9293" y="3636"/>
                  </a:cubicBezTo>
                  <a:cubicBezTo>
                    <a:pt x="9376" y="3554"/>
                    <a:pt x="9458" y="3471"/>
                    <a:pt x="9550" y="3379"/>
                  </a:cubicBezTo>
                  <a:cubicBezTo>
                    <a:pt x="9632" y="3297"/>
                    <a:pt x="9756" y="3215"/>
                    <a:pt x="9848" y="3081"/>
                  </a:cubicBezTo>
                  <a:cubicBezTo>
                    <a:pt x="9930" y="2999"/>
                    <a:pt x="10012" y="2917"/>
                    <a:pt x="10105" y="2783"/>
                  </a:cubicBezTo>
                  <a:cubicBezTo>
                    <a:pt x="10187" y="2701"/>
                    <a:pt x="10269" y="2609"/>
                    <a:pt x="10320" y="2527"/>
                  </a:cubicBezTo>
                  <a:cubicBezTo>
                    <a:pt x="10402" y="2486"/>
                    <a:pt x="10444" y="2403"/>
                    <a:pt x="10485" y="2311"/>
                  </a:cubicBezTo>
                  <a:cubicBezTo>
                    <a:pt x="10577" y="2270"/>
                    <a:pt x="10618" y="2188"/>
                    <a:pt x="10659" y="2147"/>
                  </a:cubicBezTo>
                  <a:cubicBezTo>
                    <a:pt x="10741" y="2054"/>
                    <a:pt x="10782" y="1972"/>
                    <a:pt x="10875" y="1839"/>
                  </a:cubicBezTo>
                  <a:cubicBezTo>
                    <a:pt x="10916" y="1839"/>
                    <a:pt x="10916" y="1798"/>
                    <a:pt x="10957" y="1757"/>
                  </a:cubicBezTo>
                  <a:cubicBezTo>
                    <a:pt x="11039" y="1633"/>
                    <a:pt x="11132" y="1500"/>
                    <a:pt x="11214" y="1377"/>
                  </a:cubicBezTo>
                  <a:cubicBezTo>
                    <a:pt x="11296" y="1243"/>
                    <a:pt x="11388" y="1120"/>
                    <a:pt x="11470" y="986"/>
                  </a:cubicBezTo>
                  <a:cubicBezTo>
                    <a:pt x="11553" y="904"/>
                    <a:pt x="11604" y="771"/>
                    <a:pt x="11686" y="689"/>
                  </a:cubicBezTo>
                  <a:cubicBezTo>
                    <a:pt x="11686" y="648"/>
                    <a:pt x="11727" y="606"/>
                    <a:pt x="11768" y="555"/>
                  </a:cubicBezTo>
                  <a:cubicBezTo>
                    <a:pt x="11809" y="432"/>
                    <a:pt x="11902" y="350"/>
                    <a:pt x="11943" y="216"/>
                  </a:cubicBezTo>
                  <a:lnTo>
                    <a:pt x="11984" y="175"/>
                  </a:lnTo>
                  <a:cubicBezTo>
                    <a:pt x="12025" y="134"/>
                    <a:pt x="12025" y="42"/>
                    <a:pt x="12066"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07;p49">
              <a:extLst>
                <a:ext uri="{FF2B5EF4-FFF2-40B4-BE49-F238E27FC236}">
                  <a16:creationId xmlns:a16="http://schemas.microsoft.com/office/drawing/2014/main" id="{26ED17F8-6634-5F75-3CD7-DE1F3775C7BA}"/>
                </a:ext>
              </a:extLst>
            </p:cNvPr>
            <p:cNvSpPr/>
            <p:nvPr/>
          </p:nvSpPr>
          <p:spPr>
            <a:xfrm>
              <a:off x="1957100" y="1232175"/>
              <a:ext cx="96300" cy="57175"/>
            </a:xfrm>
            <a:custGeom>
              <a:avLst/>
              <a:gdLst/>
              <a:ahLst/>
              <a:cxnLst/>
              <a:rect l="l" t="t" r="r" b="b"/>
              <a:pathLst>
                <a:path w="3852" h="2287" extrusionOk="0">
                  <a:moveTo>
                    <a:pt x="2786" y="0"/>
                  </a:moveTo>
                  <a:cubicBezTo>
                    <a:pt x="2494" y="0"/>
                    <a:pt x="2127" y="89"/>
                    <a:pt x="1664" y="325"/>
                  </a:cubicBezTo>
                  <a:cubicBezTo>
                    <a:pt x="1" y="1218"/>
                    <a:pt x="894" y="2286"/>
                    <a:pt x="894" y="2286"/>
                  </a:cubicBezTo>
                  <a:lnTo>
                    <a:pt x="3852" y="797"/>
                  </a:lnTo>
                  <a:cubicBezTo>
                    <a:pt x="3852" y="797"/>
                    <a:pt x="3661" y="0"/>
                    <a:pt x="2786" y="0"/>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08;p49">
              <a:extLst>
                <a:ext uri="{FF2B5EF4-FFF2-40B4-BE49-F238E27FC236}">
                  <a16:creationId xmlns:a16="http://schemas.microsoft.com/office/drawing/2014/main" id="{952C870A-7CFF-887E-AA65-563D82DEBA63}"/>
                </a:ext>
              </a:extLst>
            </p:cNvPr>
            <p:cNvSpPr/>
            <p:nvPr/>
          </p:nvSpPr>
          <p:spPr>
            <a:xfrm>
              <a:off x="1979450" y="1252100"/>
              <a:ext cx="219525" cy="393575"/>
            </a:xfrm>
            <a:custGeom>
              <a:avLst/>
              <a:gdLst/>
              <a:ahLst/>
              <a:cxnLst/>
              <a:rect l="l" t="t" r="r" b="b"/>
              <a:pathLst>
                <a:path w="8781" h="15743" extrusionOk="0">
                  <a:moveTo>
                    <a:pt x="2958" y="0"/>
                  </a:moveTo>
                  <a:lnTo>
                    <a:pt x="0" y="1489"/>
                  </a:lnTo>
                  <a:lnTo>
                    <a:pt x="688" y="2865"/>
                  </a:lnTo>
                  <a:lnTo>
                    <a:pt x="5648" y="12877"/>
                  </a:lnTo>
                  <a:lnTo>
                    <a:pt x="5699" y="12960"/>
                  </a:lnTo>
                  <a:lnTo>
                    <a:pt x="8780" y="15742"/>
                  </a:lnTo>
                  <a:lnTo>
                    <a:pt x="8606" y="11717"/>
                  </a:lnTo>
                  <a:lnTo>
                    <a:pt x="8564" y="11594"/>
                  </a:lnTo>
                  <a:lnTo>
                    <a:pt x="3646" y="1366"/>
                  </a:lnTo>
                  <a:lnTo>
                    <a:pt x="2958"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09;p49">
              <a:extLst>
                <a:ext uri="{FF2B5EF4-FFF2-40B4-BE49-F238E27FC236}">
                  <a16:creationId xmlns:a16="http://schemas.microsoft.com/office/drawing/2014/main" id="{C59AE0EB-6601-7AE7-696E-32094DAA19A0}"/>
                </a:ext>
              </a:extLst>
            </p:cNvPr>
            <p:cNvSpPr/>
            <p:nvPr/>
          </p:nvSpPr>
          <p:spPr>
            <a:xfrm>
              <a:off x="2011525" y="1311900"/>
              <a:ext cx="115550" cy="242900"/>
            </a:xfrm>
            <a:custGeom>
              <a:avLst/>
              <a:gdLst/>
              <a:ahLst/>
              <a:cxnLst/>
              <a:rect l="l" t="t" r="r" b="b"/>
              <a:pathLst>
                <a:path w="4622" h="9716" extrusionOk="0">
                  <a:moveTo>
                    <a:pt x="1" y="1"/>
                  </a:moveTo>
                  <a:lnTo>
                    <a:pt x="4581" y="9715"/>
                  </a:lnTo>
                  <a:lnTo>
                    <a:pt x="4622" y="9715"/>
                  </a:lnTo>
                  <a:lnTo>
                    <a:pt x="4622" y="9674"/>
                  </a:lnTo>
                  <a:lnTo>
                    <a:pt x="52"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10;p49">
              <a:extLst>
                <a:ext uri="{FF2B5EF4-FFF2-40B4-BE49-F238E27FC236}">
                  <a16:creationId xmlns:a16="http://schemas.microsoft.com/office/drawing/2014/main" id="{14949FED-0961-2D7B-FB1C-7A41D8B1B82D}"/>
                </a:ext>
              </a:extLst>
            </p:cNvPr>
            <p:cNvSpPr/>
            <p:nvPr/>
          </p:nvSpPr>
          <p:spPr>
            <a:xfrm>
              <a:off x="2049025" y="1292650"/>
              <a:ext cx="117850" cy="241850"/>
            </a:xfrm>
            <a:custGeom>
              <a:avLst/>
              <a:gdLst/>
              <a:ahLst/>
              <a:cxnLst/>
              <a:rect l="l" t="t" r="r" b="b"/>
              <a:pathLst>
                <a:path w="4714" h="9674" extrusionOk="0">
                  <a:moveTo>
                    <a:pt x="0" y="1"/>
                  </a:moveTo>
                  <a:lnTo>
                    <a:pt x="0" y="42"/>
                  </a:lnTo>
                  <a:lnTo>
                    <a:pt x="4662" y="9623"/>
                  </a:lnTo>
                  <a:lnTo>
                    <a:pt x="4714" y="9674"/>
                  </a:lnTo>
                  <a:lnTo>
                    <a:pt x="4714" y="9623"/>
                  </a:lnTo>
                  <a:lnTo>
                    <a:pt x="41" y="42"/>
                  </a:lnTo>
                  <a:lnTo>
                    <a:pt x="0"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11;p49">
              <a:extLst>
                <a:ext uri="{FF2B5EF4-FFF2-40B4-BE49-F238E27FC236}">
                  <a16:creationId xmlns:a16="http://schemas.microsoft.com/office/drawing/2014/main" id="{2267D8BF-5D7F-7AF4-38F4-22E906BD05E9}"/>
                </a:ext>
              </a:extLst>
            </p:cNvPr>
            <p:cNvSpPr/>
            <p:nvPr/>
          </p:nvSpPr>
          <p:spPr>
            <a:xfrm>
              <a:off x="2120650" y="1533200"/>
              <a:ext cx="78325" cy="112475"/>
            </a:xfrm>
            <a:custGeom>
              <a:avLst/>
              <a:gdLst/>
              <a:ahLst/>
              <a:cxnLst/>
              <a:rect l="l" t="t" r="r" b="b"/>
              <a:pathLst>
                <a:path w="3133" h="4499" extrusionOk="0">
                  <a:moveTo>
                    <a:pt x="1849" y="1"/>
                  </a:moveTo>
                  <a:lnTo>
                    <a:pt x="1633" y="1284"/>
                  </a:lnTo>
                  <a:lnTo>
                    <a:pt x="257" y="822"/>
                  </a:lnTo>
                  <a:lnTo>
                    <a:pt x="0" y="1633"/>
                  </a:lnTo>
                  <a:lnTo>
                    <a:pt x="51" y="1716"/>
                  </a:lnTo>
                  <a:lnTo>
                    <a:pt x="1972" y="3430"/>
                  </a:lnTo>
                  <a:lnTo>
                    <a:pt x="3132" y="4498"/>
                  </a:lnTo>
                  <a:lnTo>
                    <a:pt x="3081" y="2917"/>
                  </a:lnTo>
                  <a:lnTo>
                    <a:pt x="2958" y="473"/>
                  </a:lnTo>
                  <a:lnTo>
                    <a:pt x="2916" y="350"/>
                  </a:lnTo>
                  <a:lnTo>
                    <a:pt x="1849" y="1"/>
                  </a:ln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212;p49">
              <a:extLst>
                <a:ext uri="{FF2B5EF4-FFF2-40B4-BE49-F238E27FC236}">
                  <a16:creationId xmlns:a16="http://schemas.microsoft.com/office/drawing/2014/main" id="{757A3374-B3BC-7E33-5C0B-E5B1BA83A23B}"/>
                </a:ext>
              </a:extLst>
            </p:cNvPr>
            <p:cNvSpPr/>
            <p:nvPr/>
          </p:nvSpPr>
          <p:spPr>
            <a:xfrm>
              <a:off x="2169925" y="1603800"/>
              <a:ext cx="29050" cy="41875"/>
            </a:xfrm>
            <a:custGeom>
              <a:avLst/>
              <a:gdLst/>
              <a:ahLst/>
              <a:cxnLst/>
              <a:rect l="l" t="t" r="r" b="b"/>
              <a:pathLst>
                <a:path w="1162" h="1675" extrusionOk="0">
                  <a:moveTo>
                    <a:pt x="689" y="1"/>
                  </a:moveTo>
                  <a:cubicBezTo>
                    <a:pt x="432" y="52"/>
                    <a:pt x="134" y="309"/>
                    <a:pt x="1" y="606"/>
                  </a:cubicBezTo>
                  <a:lnTo>
                    <a:pt x="1161" y="1674"/>
                  </a:lnTo>
                  <a:lnTo>
                    <a:pt x="1110" y="93"/>
                  </a:lnTo>
                  <a:cubicBezTo>
                    <a:pt x="1069" y="93"/>
                    <a:pt x="1028" y="52"/>
                    <a:pt x="987" y="52"/>
                  </a:cubicBezTo>
                  <a:cubicBezTo>
                    <a:pt x="904" y="1"/>
                    <a:pt x="812" y="1"/>
                    <a:pt x="689"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13;p49">
              <a:extLst>
                <a:ext uri="{FF2B5EF4-FFF2-40B4-BE49-F238E27FC236}">
                  <a16:creationId xmlns:a16="http://schemas.microsoft.com/office/drawing/2014/main" id="{DDBA64CE-8A4F-ADB7-CD86-4E83CF0BD67D}"/>
                </a:ext>
              </a:extLst>
            </p:cNvPr>
            <p:cNvSpPr/>
            <p:nvPr/>
          </p:nvSpPr>
          <p:spPr>
            <a:xfrm>
              <a:off x="1979450" y="1252100"/>
              <a:ext cx="91150" cy="71650"/>
            </a:xfrm>
            <a:custGeom>
              <a:avLst/>
              <a:gdLst/>
              <a:ahLst/>
              <a:cxnLst/>
              <a:rect l="l" t="t" r="r" b="b"/>
              <a:pathLst>
                <a:path w="3646" h="2866" extrusionOk="0">
                  <a:moveTo>
                    <a:pt x="2958" y="0"/>
                  </a:moveTo>
                  <a:lnTo>
                    <a:pt x="0" y="1489"/>
                  </a:lnTo>
                  <a:lnTo>
                    <a:pt x="257" y="1962"/>
                  </a:lnTo>
                  <a:lnTo>
                    <a:pt x="257" y="2003"/>
                  </a:lnTo>
                  <a:lnTo>
                    <a:pt x="432" y="2311"/>
                  </a:lnTo>
                  <a:lnTo>
                    <a:pt x="432" y="2352"/>
                  </a:lnTo>
                  <a:lnTo>
                    <a:pt x="688" y="2865"/>
                  </a:lnTo>
                  <a:lnTo>
                    <a:pt x="3646" y="1366"/>
                  </a:lnTo>
                  <a:lnTo>
                    <a:pt x="3389" y="853"/>
                  </a:lnTo>
                  <a:lnTo>
                    <a:pt x="3338" y="770"/>
                  </a:lnTo>
                  <a:lnTo>
                    <a:pt x="3214" y="514"/>
                  </a:lnTo>
                  <a:lnTo>
                    <a:pt x="3173" y="462"/>
                  </a:lnTo>
                  <a:lnTo>
                    <a:pt x="2958"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214;p49">
              <a:extLst>
                <a:ext uri="{FF2B5EF4-FFF2-40B4-BE49-F238E27FC236}">
                  <a16:creationId xmlns:a16="http://schemas.microsoft.com/office/drawing/2014/main" id="{8BC1B4A1-8573-1E01-FAF7-352BA2A543D3}"/>
                </a:ext>
              </a:extLst>
            </p:cNvPr>
            <p:cNvSpPr/>
            <p:nvPr/>
          </p:nvSpPr>
          <p:spPr>
            <a:xfrm>
              <a:off x="1985875" y="1263650"/>
              <a:ext cx="73950" cy="38525"/>
            </a:xfrm>
            <a:custGeom>
              <a:avLst/>
              <a:gdLst/>
              <a:ahLst/>
              <a:cxnLst/>
              <a:rect l="l" t="t" r="r" b="b"/>
              <a:pathLst>
                <a:path w="2958" h="1541" extrusionOk="0">
                  <a:moveTo>
                    <a:pt x="2916" y="0"/>
                  </a:moveTo>
                  <a:lnTo>
                    <a:pt x="0" y="1500"/>
                  </a:lnTo>
                  <a:lnTo>
                    <a:pt x="0" y="1541"/>
                  </a:lnTo>
                  <a:lnTo>
                    <a:pt x="2957" y="52"/>
                  </a:lnTo>
                  <a:lnTo>
                    <a:pt x="2916"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215;p49">
              <a:extLst>
                <a:ext uri="{FF2B5EF4-FFF2-40B4-BE49-F238E27FC236}">
                  <a16:creationId xmlns:a16="http://schemas.microsoft.com/office/drawing/2014/main" id="{18A7FD3A-210C-5BAD-7796-BEDB40025224}"/>
                </a:ext>
              </a:extLst>
            </p:cNvPr>
            <p:cNvSpPr/>
            <p:nvPr/>
          </p:nvSpPr>
          <p:spPr>
            <a:xfrm>
              <a:off x="1990225" y="1271350"/>
              <a:ext cx="73950" cy="39550"/>
            </a:xfrm>
            <a:custGeom>
              <a:avLst/>
              <a:gdLst/>
              <a:ahLst/>
              <a:cxnLst/>
              <a:rect l="l" t="t" r="r" b="b"/>
              <a:pathLst>
                <a:path w="2958" h="1582" extrusionOk="0">
                  <a:moveTo>
                    <a:pt x="2907" y="0"/>
                  </a:moveTo>
                  <a:lnTo>
                    <a:pt x="1" y="1541"/>
                  </a:lnTo>
                  <a:lnTo>
                    <a:pt x="1" y="1582"/>
                  </a:lnTo>
                  <a:lnTo>
                    <a:pt x="2958" y="83"/>
                  </a:lnTo>
                  <a:lnTo>
                    <a:pt x="2907"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16;p49">
              <a:extLst>
                <a:ext uri="{FF2B5EF4-FFF2-40B4-BE49-F238E27FC236}">
                  <a16:creationId xmlns:a16="http://schemas.microsoft.com/office/drawing/2014/main" id="{CD42CC6C-8BD0-CD99-72B5-F550C1EC5F3D}"/>
                </a:ext>
              </a:extLst>
            </p:cNvPr>
            <p:cNvSpPr/>
            <p:nvPr/>
          </p:nvSpPr>
          <p:spPr>
            <a:xfrm>
              <a:off x="2024375" y="1476725"/>
              <a:ext cx="98600" cy="97325"/>
            </a:xfrm>
            <a:custGeom>
              <a:avLst/>
              <a:gdLst/>
              <a:ahLst/>
              <a:cxnLst/>
              <a:rect l="l" t="t" r="r" b="b"/>
              <a:pathLst>
                <a:path w="3944" h="3893" extrusionOk="0">
                  <a:moveTo>
                    <a:pt x="1797" y="1"/>
                  </a:moveTo>
                  <a:lnTo>
                    <a:pt x="1592" y="1623"/>
                  </a:lnTo>
                  <a:lnTo>
                    <a:pt x="0" y="2003"/>
                  </a:lnTo>
                  <a:lnTo>
                    <a:pt x="1335" y="2352"/>
                  </a:lnTo>
                  <a:lnTo>
                    <a:pt x="1202" y="3892"/>
                  </a:lnTo>
                  <a:lnTo>
                    <a:pt x="1972" y="2609"/>
                  </a:lnTo>
                  <a:lnTo>
                    <a:pt x="3040" y="3595"/>
                  </a:lnTo>
                  <a:lnTo>
                    <a:pt x="2701" y="2177"/>
                  </a:lnTo>
                  <a:lnTo>
                    <a:pt x="3944" y="1325"/>
                  </a:lnTo>
                  <a:lnTo>
                    <a:pt x="2362" y="1489"/>
                  </a:lnTo>
                  <a:lnTo>
                    <a:pt x="179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17;p49">
              <a:extLst>
                <a:ext uri="{FF2B5EF4-FFF2-40B4-BE49-F238E27FC236}">
                  <a16:creationId xmlns:a16="http://schemas.microsoft.com/office/drawing/2014/main" id="{AAA0B6D8-8BA7-01B3-C341-AB1179A86229}"/>
                </a:ext>
              </a:extLst>
            </p:cNvPr>
            <p:cNvSpPr/>
            <p:nvPr/>
          </p:nvSpPr>
          <p:spPr>
            <a:xfrm>
              <a:off x="1573050" y="1795325"/>
              <a:ext cx="97325" cy="98600"/>
            </a:xfrm>
            <a:custGeom>
              <a:avLst/>
              <a:gdLst/>
              <a:ahLst/>
              <a:cxnLst/>
              <a:rect l="l" t="t" r="r" b="b"/>
              <a:pathLst>
                <a:path w="3893" h="3944" extrusionOk="0">
                  <a:moveTo>
                    <a:pt x="1798" y="0"/>
                  </a:moveTo>
                  <a:lnTo>
                    <a:pt x="1582" y="1633"/>
                  </a:lnTo>
                  <a:lnTo>
                    <a:pt x="1" y="2054"/>
                  </a:lnTo>
                  <a:lnTo>
                    <a:pt x="1325" y="2403"/>
                  </a:lnTo>
                  <a:lnTo>
                    <a:pt x="1202" y="3943"/>
                  </a:lnTo>
                  <a:lnTo>
                    <a:pt x="1972" y="2608"/>
                  </a:lnTo>
                  <a:lnTo>
                    <a:pt x="3040" y="3635"/>
                  </a:lnTo>
                  <a:lnTo>
                    <a:pt x="2701" y="2228"/>
                  </a:lnTo>
                  <a:lnTo>
                    <a:pt x="3893" y="1325"/>
                  </a:lnTo>
                  <a:lnTo>
                    <a:pt x="2352" y="1499"/>
                  </a:lnTo>
                  <a:lnTo>
                    <a:pt x="179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18;p49">
              <a:extLst>
                <a:ext uri="{FF2B5EF4-FFF2-40B4-BE49-F238E27FC236}">
                  <a16:creationId xmlns:a16="http://schemas.microsoft.com/office/drawing/2014/main" id="{40E17784-12AA-FB16-90C2-8220BD0D98F2}"/>
                </a:ext>
              </a:extLst>
            </p:cNvPr>
            <p:cNvSpPr/>
            <p:nvPr/>
          </p:nvSpPr>
          <p:spPr>
            <a:xfrm>
              <a:off x="1890238" y="1540538"/>
              <a:ext cx="70622" cy="72124"/>
            </a:xfrm>
            <a:custGeom>
              <a:avLst/>
              <a:gdLst/>
              <a:ahLst/>
              <a:cxnLst/>
              <a:rect l="l" t="t" r="r" b="b"/>
              <a:pathLst>
                <a:path w="4324" h="4416" extrusionOk="0">
                  <a:moveTo>
                    <a:pt x="3162" y="0"/>
                  </a:moveTo>
                  <a:cubicBezTo>
                    <a:pt x="3136" y="0"/>
                    <a:pt x="3109" y="3"/>
                    <a:pt x="3081" y="10"/>
                  </a:cubicBezTo>
                  <a:lnTo>
                    <a:pt x="2691" y="52"/>
                  </a:lnTo>
                  <a:cubicBezTo>
                    <a:pt x="2568" y="93"/>
                    <a:pt x="2476" y="185"/>
                    <a:pt x="2434" y="267"/>
                  </a:cubicBezTo>
                  <a:lnTo>
                    <a:pt x="2054" y="2793"/>
                  </a:lnTo>
                  <a:lnTo>
                    <a:pt x="987" y="524"/>
                  </a:lnTo>
                  <a:cubicBezTo>
                    <a:pt x="935" y="390"/>
                    <a:pt x="812" y="349"/>
                    <a:pt x="678" y="349"/>
                  </a:cubicBezTo>
                  <a:lnTo>
                    <a:pt x="257" y="390"/>
                  </a:lnTo>
                  <a:cubicBezTo>
                    <a:pt x="83" y="442"/>
                    <a:pt x="1" y="565"/>
                    <a:pt x="1" y="698"/>
                  </a:cubicBezTo>
                  <a:lnTo>
                    <a:pt x="124" y="4200"/>
                  </a:lnTo>
                  <a:cubicBezTo>
                    <a:pt x="124" y="4293"/>
                    <a:pt x="124" y="4334"/>
                    <a:pt x="216" y="4375"/>
                  </a:cubicBezTo>
                  <a:cubicBezTo>
                    <a:pt x="257" y="4416"/>
                    <a:pt x="299" y="4416"/>
                    <a:pt x="381" y="4416"/>
                  </a:cubicBezTo>
                  <a:lnTo>
                    <a:pt x="730" y="4375"/>
                  </a:lnTo>
                  <a:cubicBezTo>
                    <a:pt x="853" y="4375"/>
                    <a:pt x="935" y="4241"/>
                    <a:pt x="935" y="4118"/>
                  </a:cubicBezTo>
                  <a:lnTo>
                    <a:pt x="853" y="2146"/>
                  </a:lnTo>
                  <a:lnTo>
                    <a:pt x="1798" y="4077"/>
                  </a:lnTo>
                  <a:cubicBezTo>
                    <a:pt x="1831" y="4144"/>
                    <a:pt x="1892" y="4211"/>
                    <a:pt x="1986" y="4211"/>
                  </a:cubicBezTo>
                  <a:cubicBezTo>
                    <a:pt x="2007" y="4211"/>
                    <a:pt x="2030" y="4208"/>
                    <a:pt x="2054" y="4200"/>
                  </a:cubicBezTo>
                  <a:lnTo>
                    <a:pt x="2434" y="4159"/>
                  </a:lnTo>
                  <a:cubicBezTo>
                    <a:pt x="2568" y="4159"/>
                    <a:pt x="2650" y="4036"/>
                    <a:pt x="2650" y="3902"/>
                  </a:cubicBezTo>
                  <a:lnTo>
                    <a:pt x="2989" y="1807"/>
                  </a:lnTo>
                  <a:lnTo>
                    <a:pt x="3461" y="3728"/>
                  </a:lnTo>
                  <a:cubicBezTo>
                    <a:pt x="3502" y="3861"/>
                    <a:pt x="3636" y="3943"/>
                    <a:pt x="3759" y="3943"/>
                  </a:cubicBezTo>
                  <a:lnTo>
                    <a:pt x="4149" y="3861"/>
                  </a:lnTo>
                  <a:cubicBezTo>
                    <a:pt x="4190" y="3861"/>
                    <a:pt x="4273" y="3820"/>
                    <a:pt x="4273" y="3779"/>
                  </a:cubicBezTo>
                  <a:cubicBezTo>
                    <a:pt x="4324" y="3728"/>
                    <a:pt x="4324" y="3646"/>
                    <a:pt x="4324" y="3605"/>
                  </a:cubicBezTo>
                  <a:lnTo>
                    <a:pt x="3420" y="226"/>
                  </a:lnTo>
                  <a:cubicBezTo>
                    <a:pt x="3386" y="81"/>
                    <a:pt x="3288" y="0"/>
                    <a:pt x="3162"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5" name="Google Shape;1242;p51">
            <a:extLst>
              <a:ext uri="{FF2B5EF4-FFF2-40B4-BE49-F238E27FC236}">
                <a16:creationId xmlns:a16="http://schemas.microsoft.com/office/drawing/2014/main" id="{56209A52-9152-9185-44E2-F768B626AF85}"/>
              </a:ext>
            </a:extLst>
          </p:cNvPr>
          <p:cNvGrpSpPr/>
          <p:nvPr/>
        </p:nvGrpSpPr>
        <p:grpSpPr>
          <a:xfrm>
            <a:off x="207589" y="249609"/>
            <a:ext cx="1019884" cy="650612"/>
            <a:chOff x="3690516" y="902025"/>
            <a:chExt cx="1871575" cy="952294"/>
          </a:xfrm>
        </p:grpSpPr>
        <p:grpSp>
          <p:nvGrpSpPr>
            <p:cNvPr id="56" name="Google Shape;1243;p51">
              <a:extLst>
                <a:ext uri="{FF2B5EF4-FFF2-40B4-BE49-F238E27FC236}">
                  <a16:creationId xmlns:a16="http://schemas.microsoft.com/office/drawing/2014/main" id="{2F42E37E-89BE-E106-349E-1661A8D61D58}"/>
                </a:ext>
              </a:extLst>
            </p:cNvPr>
            <p:cNvGrpSpPr/>
            <p:nvPr/>
          </p:nvGrpSpPr>
          <p:grpSpPr>
            <a:xfrm>
              <a:off x="3690516" y="902025"/>
              <a:ext cx="1871575" cy="952294"/>
              <a:chOff x="3668622" y="601925"/>
              <a:chExt cx="1871575" cy="952294"/>
            </a:xfrm>
          </p:grpSpPr>
          <p:sp>
            <p:nvSpPr>
              <p:cNvPr id="1434" name="Google Shape;1244;p51">
                <a:extLst>
                  <a:ext uri="{FF2B5EF4-FFF2-40B4-BE49-F238E27FC236}">
                    <a16:creationId xmlns:a16="http://schemas.microsoft.com/office/drawing/2014/main" id="{885AD0FB-98F5-CBA8-3EFF-B97D9264473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5" name="Google Shape;1245;p51">
                <a:extLst>
                  <a:ext uri="{FF2B5EF4-FFF2-40B4-BE49-F238E27FC236}">
                    <a16:creationId xmlns:a16="http://schemas.microsoft.com/office/drawing/2014/main" id="{DEEC63A9-F1B3-1047-60D0-4B02DB4FEE05}"/>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246;p51">
              <a:extLst>
                <a:ext uri="{FF2B5EF4-FFF2-40B4-BE49-F238E27FC236}">
                  <a16:creationId xmlns:a16="http://schemas.microsoft.com/office/drawing/2014/main" id="{7C17B15D-6EF9-55D3-21B8-5325132A4867}"/>
                </a:ext>
              </a:extLst>
            </p:cNvPr>
            <p:cNvGrpSpPr/>
            <p:nvPr/>
          </p:nvGrpSpPr>
          <p:grpSpPr>
            <a:xfrm>
              <a:off x="3690516" y="902025"/>
              <a:ext cx="1871575" cy="952294"/>
              <a:chOff x="3668622" y="601925"/>
              <a:chExt cx="1871575" cy="952294"/>
            </a:xfrm>
          </p:grpSpPr>
          <p:sp>
            <p:nvSpPr>
              <p:cNvPr id="58" name="Google Shape;1247;p51">
                <a:extLst>
                  <a:ext uri="{FF2B5EF4-FFF2-40B4-BE49-F238E27FC236}">
                    <a16:creationId xmlns:a16="http://schemas.microsoft.com/office/drawing/2014/main" id="{B5EA0B1A-C0E6-864A-FDC0-75E4FD890100}"/>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248;p51">
                <a:extLst>
                  <a:ext uri="{FF2B5EF4-FFF2-40B4-BE49-F238E27FC236}">
                    <a16:creationId xmlns:a16="http://schemas.microsoft.com/office/drawing/2014/main" id="{C3F9EF02-5B93-3FB1-1AB3-AD8C9BB6AE71}"/>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249;p51">
                <a:extLst>
                  <a:ext uri="{FF2B5EF4-FFF2-40B4-BE49-F238E27FC236}">
                    <a16:creationId xmlns:a16="http://schemas.microsoft.com/office/drawing/2014/main" id="{6FA0E745-6A46-1DDF-1433-3C885F703EBF}"/>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250;p51">
                <a:extLst>
                  <a:ext uri="{FF2B5EF4-FFF2-40B4-BE49-F238E27FC236}">
                    <a16:creationId xmlns:a16="http://schemas.microsoft.com/office/drawing/2014/main" id="{CBD9BA0D-C9FF-4236-846E-415FF164BCC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251;p51">
                <a:extLst>
                  <a:ext uri="{FF2B5EF4-FFF2-40B4-BE49-F238E27FC236}">
                    <a16:creationId xmlns:a16="http://schemas.microsoft.com/office/drawing/2014/main" id="{DB9FE920-3C6A-124E-DCC9-7BFD21847FAF}"/>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252;p51">
                <a:extLst>
                  <a:ext uri="{FF2B5EF4-FFF2-40B4-BE49-F238E27FC236}">
                    <a16:creationId xmlns:a16="http://schemas.microsoft.com/office/drawing/2014/main" id="{0C8C338A-494E-05C6-D9CB-AB64A8C3CC73}"/>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4" name="Google Shape;1253;p51">
                <a:extLst>
                  <a:ext uri="{FF2B5EF4-FFF2-40B4-BE49-F238E27FC236}">
                    <a16:creationId xmlns:a16="http://schemas.microsoft.com/office/drawing/2014/main" id="{1D718E17-21DB-1FB9-68D9-AB527FFFB43C}"/>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5" name="Google Shape;1254;p51">
                <a:extLst>
                  <a:ext uri="{FF2B5EF4-FFF2-40B4-BE49-F238E27FC236}">
                    <a16:creationId xmlns:a16="http://schemas.microsoft.com/office/drawing/2014/main" id="{0CB1FEB8-AFA6-032A-5FCA-6D6DD7AA7F24}"/>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6" name="Google Shape;1255;p51">
                <a:extLst>
                  <a:ext uri="{FF2B5EF4-FFF2-40B4-BE49-F238E27FC236}">
                    <a16:creationId xmlns:a16="http://schemas.microsoft.com/office/drawing/2014/main" id="{49FD32EF-7A8B-5648-DD37-8A1957D2C0C8}"/>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7" name="Google Shape;1256;p51">
                <a:extLst>
                  <a:ext uri="{FF2B5EF4-FFF2-40B4-BE49-F238E27FC236}">
                    <a16:creationId xmlns:a16="http://schemas.microsoft.com/office/drawing/2014/main" id="{0E76B2FD-F522-BBCF-1DC3-42F60644F365}"/>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8" name="Google Shape;1257;p51">
                <a:extLst>
                  <a:ext uri="{FF2B5EF4-FFF2-40B4-BE49-F238E27FC236}">
                    <a16:creationId xmlns:a16="http://schemas.microsoft.com/office/drawing/2014/main" id="{BE33B91E-C288-F2FA-9F98-0D5D4832DE02}"/>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9" name="Google Shape;1258;p51">
                <a:extLst>
                  <a:ext uri="{FF2B5EF4-FFF2-40B4-BE49-F238E27FC236}">
                    <a16:creationId xmlns:a16="http://schemas.microsoft.com/office/drawing/2014/main" id="{322A87CD-BAB4-AC29-651E-589EB09CF7B2}"/>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0" name="Google Shape;1259;p51">
                <a:extLst>
                  <a:ext uri="{FF2B5EF4-FFF2-40B4-BE49-F238E27FC236}">
                    <a16:creationId xmlns:a16="http://schemas.microsoft.com/office/drawing/2014/main" id="{15DCC34E-296A-DF6B-1B7C-4E3B04048F6E}"/>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1" name="Google Shape;1260;p51">
                <a:extLst>
                  <a:ext uri="{FF2B5EF4-FFF2-40B4-BE49-F238E27FC236}">
                    <a16:creationId xmlns:a16="http://schemas.microsoft.com/office/drawing/2014/main" id="{6F3F6F67-E11A-C4B5-7B45-814141E5EEA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2" name="Google Shape;1261;p51">
                <a:extLst>
                  <a:ext uri="{FF2B5EF4-FFF2-40B4-BE49-F238E27FC236}">
                    <a16:creationId xmlns:a16="http://schemas.microsoft.com/office/drawing/2014/main" id="{CB0803F8-5FDF-2769-4236-5316FEAA5DBC}"/>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3" name="Google Shape;1262;p51">
                <a:extLst>
                  <a:ext uri="{FF2B5EF4-FFF2-40B4-BE49-F238E27FC236}">
                    <a16:creationId xmlns:a16="http://schemas.microsoft.com/office/drawing/2014/main" id="{B1F41BE3-39F4-4466-94EF-6C29F70AF3B0}"/>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4" name="Google Shape;1263;p51">
                <a:extLst>
                  <a:ext uri="{FF2B5EF4-FFF2-40B4-BE49-F238E27FC236}">
                    <a16:creationId xmlns:a16="http://schemas.microsoft.com/office/drawing/2014/main" id="{817DA414-B1D3-4E2E-F5B8-1019E34572EB}"/>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5" name="Google Shape;1264;p51">
                <a:extLst>
                  <a:ext uri="{FF2B5EF4-FFF2-40B4-BE49-F238E27FC236}">
                    <a16:creationId xmlns:a16="http://schemas.microsoft.com/office/drawing/2014/main" id="{5D1A3D80-E619-F626-B6F9-0D717E5A2F62}"/>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6" name="Google Shape;1265;p51">
                <a:extLst>
                  <a:ext uri="{FF2B5EF4-FFF2-40B4-BE49-F238E27FC236}">
                    <a16:creationId xmlns:a16="http://schemas.microsoft.com/office/drawing/2014/main" id="{749BBC2F-249F-4B96-278D-F728616EC368}"/>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7" name="Google Shape;1266;p51">
                <a:extLst>
                  <a:ext uri="{FF2B5EF4-FFF2-40B4-BE49-F238E27FC236}">
                    <a16:creationId xmlns:a16="http://schemas.microsoft.com/office/drawing/2014/main" id="{B52E4A9D-A9EB-FE70-4FFD-CEA93D208184}"/>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8" name="Google Shape;1267;p51">
                <a:extLst>
                  <a:ext uri="{FF2B5EF4-FFF2-40B4-BE49-F238E27FC236}">
                    <a16:creationId xmlns:a16="http://schemas.microsoft.com/office/drawing/2014/main" id="{E44667FB-3F99-33FF-5DE4-D0939885A7AA}"/>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9" name="Google Shape;1268;p51">
                <a:extLst>
                  <a:ext uri="{FF2B5EF4-FFF2-40B4-BE49-F238E27FC236}">
                    <a16:creationId xmlns:a16="http://schemas.microsoft.com/office/drawing/2014/main" id="{285F6676-E29B-4094-D7F6-8A160A47B174}"/>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0" name="Google Shape;1269;p51">
                <a:extLst>
                  <a:ext uri="{FF2B5EF4-FFF2-40B4-BE49-F238E27FC236}">
                    <a16:creationId xmlns:a16="http://schemas.microsoft.com/office/drawing/2014/main" id="{0A38EA15-F2C6-5BB7-A998-467636FAE070}"/>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1" name="Google Shape;1270;p51">
                <a:extLst>
                  <a:ext uri="{FF2B5EF4-FFF2-40B4-BE49-F238E27FC236}">
                    <a16:creationId xmlns:a16="http://schemas.microsoft.com/office/drawing/2014/main" id="{424A7813-4C80-F40A-4956-C1224E32F4E2}"/>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2" name="Google Shape;1271;p51">
                <a:extLst>
                  <a:ext uri="{FF2B5EF4-FFF2-40B4-BE49-F238E27FC236}">
                    <a16:creationId xmlns:a16="http://schemas.microsoft.com/office/drawing/2014/main" id="{EFFC1AB3-A240-BC8A-3FFC-3982FEC6B62F}"/>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3" name="Google Shape;1272;p51">
                <a:extLst>
                  <a:ext uri="{FF2B5EF4-FFF2-40B4-BE49-F238E27FC236}">
                    <a16:creationId xmlns:a16="http://schemas.microsoft.com/office/drawing/2014/main" id="{74D23E80-7C20-E025-7EE0-0A145A0DE271}"/>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4" name="Google Shape;1273;p51">
                <a:extLst>
                  <a:ext uri="{FF2B5EF4-FFF2-40B4-BE49-F238E27FC236}">
                    <a16:creationId xmlns:a16="http://schemas.microsoft.com/office/drawing/2014/main" id="{738242B2-EA8B-CF82-0F7A-C01FE1331FF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5" name="Google Shape;1274;p51">
                <a:extLst>
                  <a:ext uri="{FF2B5EF4-FFF2-40B4-BE49-F238E27FC236}">
                    <a16:creationId xmlns:a16="http://schemas.microsoft.com/office/drawing/2014/main" id="{BDEE161C-98CF-400B-3564-998F1441A1FB}"/>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6" name="Google Shape;1275;p51">
                <a:extLst>
                  <a:ext uri="{FF2B5EF4-FFF2-40B4-BE49-F238E27FC236}">
                    <a16:creationId xmlns:a16="http://schemas.microsoft.com/office/drawing/2014/main" id="{02CD6021-B79D-CC1C-CDBA-6CDD0A08D35F}"/>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7" name="Google Shape;1276;p51">
                <a:extLst>
                  <a:ext uri="{FF2B5EF4-FFF2-40B4-BE49-F238E27FC236}">
                    <a16:creationId xmlns:a16="http://schemas.microsoft.com/office/drawing/2014/main" id="{203318D3-9677-C88C-FAA1-BCE4B5C7550D}"/>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8" name="Google Shape;1277;p51">
                <a:extLst>
                  <a:ext uri="{FF2B5EF4-FFF2-40B4-BE49-F238E27FC236}">
                    <a16:creationId xmlns:a16="http://schemas.microsoft.com/office/drawing/2014/main" id="{5ACF57AC-8424-F9F0-8D04-12DC59B3018F}"/>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9" name="Google Shape;1278;p51">
                <a:extLst>
                  <a:ext uri="{FF2B5EF4-FFF2-40B4-BE49-F238E27FC236}">
                    <a16:creationId xmlns:a16="http://schemas.microsoft.com/office/drawing/2014/main" id="{CE1746A6-C006-59D8-7515-DCCAD2EEE370}"/>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0" name="Google Shape;1279;p51">
                <a:extLst>
                  <a:ext uri="{FF2B5EF4-FFF2-40B4-BE49-F238E27FC236}">
                    <a16:creationId xmlns:a16="http://schemas.microsoft.com/office/drawing/2014/main" id="{0E1E7710-B7A2-3AA9-BFB3-32AB0F81BAD0}"/>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1280;p51">
                <a:extLst>
                  <a:ext uri="{FF2B5EF4-FFF2-40B4-BE49-F238E27FC236}">
                    <a16:creationId xmlns:a16="http://schemas.microsoft.com/office/drawing/2014/main" id="{78156FF4-7608-006F-6AEB-C94659D0E6B5}"/>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1281;p51">
                <a:extLst>
                  <a:ext uri="{FF2B5EF4-FFF2-40B4-BE49-F238E27FC236}">
                    <a16:creationId xmlns:a16="http://schemas.microsoft.com/office/drawing/2014/main" id="{733EA9ED-378A-BA70-0754-E55BC58A603B}"/>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8" name="Google Shape;1282;p51">
                <a:extLst>
                  <a:ext uri="{FF2B5EF4-FFF2-40B4-BE49-F238E27FC236}">
                    <a16:creationId xmlns:a16="http://schemas.microsoft.com/office/drawing/2014/main" id="{3E023E4D-C76D-4242-7872-B3B8C07D2E75}"/>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9" name="Google Shape;1283;p51">
                <a:extLst>
                  <a:ext uri="{FF2B5EF4-FFF2-40B4-BE49-F238E27FC236}">
                    <a16:creationId xmlns:a16="http://schemas.microsoft.com/office/drawing/2014/main" id="{8B3D2DB9-9042-69A2-6CD1-9A67A2F15CB0}"/>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284;p51">
                <a:extLst>
                  <a:ext uri="{FF2B5EF4-FFF2-40B4-BE49-F238E27FC236}">
                    <a16:creationId xmlns:a16="http://schemas.microsoft.com/office/drawing/2014/main" id="{4A9301AD-D644-2156-4DFE-AD8648AB3D49}"/>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1" name="Google Shape;1285;p51">
                <a:extLst>
                  <a:ext uri="{FF2B5EF4-FFF2-40B4-BE49-F238E27FC236}">
                    <a16:creationId xmlns:a16="http://schemas.microsoft.com/office/drawing/2014/main" id="{2514C687-5105-53A3-6421-F16DF19AB500}"/>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2" name="Google Shape;1286;p51">
                <a:extLst>
                  <a:ext uri="{FF2B5EF4-FFF2-40B4-BE49-F238E27FC236}">
                    <a16:creationId xmlns:a16="http://schemas.microsoft.com/office/drawing/2014/main" id="{CDB1396E-623F-36A2-EFEB-B6B2A398EA3C}"/>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287;p51">
                <a:extLst>
                  <a:ext uri="{FF2B5EF4-FFF2-40B4-BE49-F238E27FC236}">
                    <a16:creationId xmlns:a16="http://schemas.microsoft.com/office/drawing/2014/main" id="{53E5CC7F-5454-4FBB-A960-593459B42981}"/>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436" name="Google Shape;1288;p51">
            <a:extLst>
              <a:ext uri="{FF2B5EF4-FFF2-40B4-BE49-F238E27FC236}">
                <a16:creationId xmlns:a16="http://schemas.microsoft.com/office/drawing/2014/main" id="{39E55F1E-4A00-2853-8FF9-320D2F9F5831}"/>
              </a:ext>
            </a:extLst>
          </p:cNvPr>
          <p:cNvGrpSpPr/>
          <p:nvPr/>
        </p:nvGrpSpPr>
        <p:grpSpPr>
          <a:xfrm rot="541442">
            <a:off x="1048368" y="3149315"/>
            <a:ext cx="2147809" cy="2928476"/>
            <a:chOff x="1290475" y="2139165"/>
            <a:chExt cx="1625875" cy="2216834"/>
          </a:xfrm>
        </p:grpSpPr>
        <p:sp>
          <p:nvSpPr>
            <p:cNvPr id="1437" name="Google Shape;1289;p51">
              <a:extLst>
                <a:ext uri="{FF2B5EF4-FFF2-40B4-BE49-F238E27FC236}">
                  <a16:creationId xmlns:a16="http://schemas.microsoft.com/office/drawing/2014/main" id="{3FBC0089-0091-C7B7-B126-5595D6779B9D}"/>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8" name="Google Shape;1290;p51">
              <a:extLst>
                <a:ext uri="{FF2B5EF4-FFF2-40B4-BE49-F238E27FC236}">
                  <a16:creationId xmlns:a16="http://schemas.microsoft.com/office/drawing/2014/main" id="{26761B4F-7255-3859-D1A4-98B1D19EE3FA}"/>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9" name="Google Shape;1291;p51">
              <a:extLst>
                <a:ext uri="{FF2B5EF4-FFF2-40B4-BE49-F238E27FC236}">
                  <a16:creationId xmlns:a16="http://schemas.microsoft.com/office/drawing/2014/main" id="{95CDD4F7-822F-0309-B54E-4E91E9CE4E7C}"/>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292;p51">
              <a:extLst>
                <a:ext uri="{FF2B5EF4-FFF2-40B4-BE49-F238E27FC236}">
                  <a16:creationId xmlns:a16="http://schemas.microsoft.com/office/drawing/2014/main" id="{7B3663BF-5369-13A2-929A-60CC32307BA5}"/>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41" name="Google Shape;1576;p57">
            <a:extLst>
              <a:ext uri="{FF2B5EF4-FFF2-40B4-BE49-F238E27FC236}">
                <a16:creationId xmlns:a16="http://schemas.microsoft.com/office/drawing/2014/main" id="{29B0673E-BF00-B9A4-3CA4-A4A77CDF32F1}"/>
              </a:ext>
            </a:extLst>
          </p:cNvPr>
          <p:cNvGrpSpPr/>
          <p:nvPr/>
        </p:nvGrpSpPr>
        <p:grpSpPr>
          <a:xfrm>
            <a:off x="2960281" y="3713817"/>
            <a:ext cx="2831663" cy="1075632"/>
            <a:chOff x="5048038" y="1385803"/>
            <a:chExt cx="2123747" cy="734746"/>
          </a:xfrm>
        </p:grpSpPr>
        <p:grpSp>
          <p:nvGrpSpPr>
            <p:cNvPr id="1442" name="Google Shape;1577;p57">
              <a:extLst>
                <a:ext uri="{FF2B5EF4-FFF2-40B4-BE49-F238E27FC236}">
                  <a16:creationId xmlns:a16="http://schemas.microsoft.com/office/drawing/2014/main" id="{6F589EFE-7CE8-6AF1-54F4-C65DF6EDB598}"/>
                </a:ext>
              </a:extLst>
            </p:cNvPr>
            <p:cNvGrpSpPr/>
            <p:nvPr/>
          </p:nvGrpSpPr>
          <p:grpSpPr>
            <a:xfrm>
              <a:off x="6386972" y="1385803"/>
              <a:ext cx="784812" cy="734746"/>
              <a:chOff x="1907550" y="-638278"/>
              <a:chExt cx="956505" cy="895486"/>
            </a:xfrm>
          </p:grpSpPr>
          <p:sp>
            <p:nvSpPr>
              <p:cNvPr id="1449" name="Google Shape;1578;p57">
                <a:extLst>
                  <a:ext uri="{FF2B5EF4-FFF2-40B4-BE49-F238E27FC236}">
                    <a16:creationId xmlns:a16="http://schemas.microsoft.com/office/drawing/2014/main" id="{0846361F-A1E3-291A-F78B-99407E378833}"/>
                  </a:ext>
                </a:extLst>
              </p:cNvPr>
              <p:cNvSpPr/>
              <p:nvPr/>
            </p:nvSpPr>
            <p:spPr>
              <a:xfrm>
                <a:off x="1978052" y="-577921"/>
                <a:ext cx="389159" cy="352517"/>
              </a:xfrm>
              <a:custGeom>
                <a:avLst/>
                <a:gdLst/>
                <a:ahLst/>
                <a:cxnLst/>
                <a:rect l="l" t="t" r="r" b="b"/>
                <a:pathLst>
                  <a:path w="6635" h="6010" extrusionOk="0">
                    <a:moveTo>
                      <a:pt x="5662" y="1"/>
                    </a:moveTo>
                    <a:cubicBezTo>
                      <a:pt x="3808" y="1"/>
                      <a:pt x="0" y="643"/>
                      <a:pt x="555" y="6010"/>
                    </a:cubicBezTo>
                    <a:lnTo>
                      <a:pt x="6080" y="4808"/>
                    </a:lnTo>
                    <a:cubicBezTo>
                      <a:pt x="6080" y="4808"/>
                      <a:pt x="5946" y="2549"/>
                      <a:pt x="6244" y="1430"/>
                    </a:cubicBezTo>
                    <a:cubicBezTo>
                      <a:pt x="6552" y="362"/>
                      <a:pt x="6634" y="64"/>
                      <a:pt x="6634" y="64"/>
                    </a:cubicBezTo>
                    <a:cubicBezTo>
                      <a:pt x="6634" y="64"/>
                      <a:pt x="6245" y="1"/>
                      <a:pt x="566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0" name="Google Shape;1579;p57">
                <a:extLst>
                  <a:ext uri="{FF2B5EF4-FFF2-40B4-BE49-F238E27FC236}">
                    <a16:creationId xmlns:a16="http://schemas.microsoft.com/office/drawing/2014/main" id="{152AE269-B951-C5B3-3B33-FF8F83DE4215}"/>
                  </a:ext>
                </a:extLst>
              </p:cNvPr>
              <p:cNvSpPr/>
              <p:nvPr/>
            </p:nvSpPr>
            <p:spPr>
              <a:xfrm>
                <a:off x="2364698" y="-575516"/>
                <a:ext cx="303644" cy="304947"/>
              </a:xfrm>
              <a:custGeom>
                <a:avLst/>
                <a:gdLst/>
                <a:ahLst/>
                <a:cxnLst/>
                <a:rect l="l" t="t" r="r" b="b"/>
                <a:pathLst>
                  <a:path w="5177" h="5199" extrusionOk="0">
                    <a:moveTo>
                      <a:pt x="557" y="0"/>
                    </a:moveTo>
                    <a:cubicBezTo>
                      <a:pt x="215" y="0"/>
                      <a:pt x="1" y="23"/>
                      <a:pt x="1" y="23"/>
                    </a:cubicBezTo>
                    <a:lnTo>
                      <a:pt x="679" y="4767"/>
                    </a:lnTo>
                    <a:lnTo>
                      <a:pt x="5176" y="5199"/>
                    </a:lnTo>
                    <a:cubicBezTo>
                      <a:pt x="5176" y="5199"/>
                      <a:pt x="5094" y="1861"/>
                      <a:pt x="3934" y="968"/>
                    </a:cubicBezTo>
                    <a:cubicBezTo>
                      <a:pt x="2855" y="126"/>
                      <a:pt x="1357" y="0"/>
                      <a:pt x="55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1" name="Google Shape;1580;p57">
                <a:extLst>
                  <a:ext uri="{FF2B5EF4-FFF2-40B4-BE49-F238E27FC236}">
                    <a16:creationId xmlns:a16="http://schemas.microsoft.com/office/drawing/2014/main" id="{6BDACF9A-A18E-E67E-E5EC-1DC875B2E602}"/>
                  </a:ext>
                </a:extLst>
              </p:cNvPr>
              <p:cNvSpPr/>
              <p:nvPr/>
            </p:nvSpPr>
            <p:spPr>
              <a:xfrm>
                <a:off x="1907550" y="-638278"/>
                <a:ext cx="956505" cy="895486"/>
              </a:xfrm>
              <a:custGeom>
                <a:avLst/>
                <a:gdLst/>
                <a:ahLst/>
                <a:cxnLst/>
                <a:rect l="l" t="t" r="r" b="b"/>
                <a:pathLst>
                  <a:path w="16308" h="15267" extrusionOk="0">
                    <a:moveTo>
                      <a:pt x="7977" y="0"/>
                    </a:moveTo>
                    <a:cubicBezTo>
                      <a:pt x="7469" y="0"/>
                      <a:pt x="6961" y="62"/>
                      <a:pt x="6470" y="189"/>
                    </a:cubicBezTo>
                    <a:lnTo>
                      <a:pt x="6378" y="189"/>
                    </a:lnTo>
                    <a:cubicBezTo>
                      <a:pt x="5782" y="364"/>
                      <a:pt x="5187" y="580"/>
                      <a:pt x="4581" y="877"/>
                    </a:cubicBezTo>
                    <a:cubicBezTo>
                      <a:pt x="4067" y="1175"/>
                      <a:pt x="3595" y="1565"/>
                      <a:pt x="3174" y="2038"/>
                    </a:cubicBezTo>
                    <a:cubicBezTo>
                      <a:pt x="2229" y="3065"/>
                      <a:pt x="1675" y="4513"/>
                      <a:pt x="1716" y="5930"/>
                    </a:cubicBezTo>
                    <a:cubicBezTo>
                      <a:pt x="1716" y="6351"/>
                      <a:pt x="1798" y="6782"/>
                      <a:pt x="1675" y="7172"/>
                    </a:cubicBezTo>
                    <a:cubicBezTo>
                      <a:pt x="1459" y="7891"/>
                      <a:pt x="730" y="8363"/>
                      <a:pt x="350" y="9051"/>
                    </a:cubicBezTo>
                    <a:cubicBezTo>
                      <a:pt x="134" y="9524"/>
                      <a:pt x="52" y="10037"/>
                      <a:pt x="1" y="10592"/>
                    </a:cubicBezTo>
                    <a:cubicBezTo>
                      <a:pt x="1" y="11280"/>
                      <a:pt x="93" y="11957"/>
                      <a:pt x="350" y="12604"/>
                    </a:cubicBezTo>
                    <a:cubicBezTo>
                      <a:pt x="822" y="13713"/>
                      <a:pt x="1890" y="14484"/>
                      <a:pt x="3041" y="14874"/>
                    </a:cubicBezTo>
                    <a:cubicBezTo>
                      <a:pt x="3978" y="15181"/>
                      <a:pt x="4935" y="15266"/>
                      <a:pt x="5924" y="15266"/>
                    </a:cubicBezTo>
                    <a:cubicBezTo>
                      <a:pt x="6159" y="15266"/>
                      <a:pt x="6396" y="15262"/>
                      <a:pt x="6635" y="15254"/>
                    </a:cubicBezTo>
                    <a:cubicBezTo>
                      <a:pt x="8391" y="15213"/>
                      <a:pt x="10147" y="15038"/>
                      <a:pt x="11769" y="14401"/>
                    </a:cubicBezTo>
                    <a:cubicBezTo>
                      <a:pt x="13402" y="13713"/>
                      <a:pt x="14850" y="12563"/>
                      <a:pt x="15579" y="10931"/>
                    </a:cubicBezTo>
                    <a:cubicBezTo>
                      <a:pt x="16308" y="9349"/>
                      <a:pt x="16133" y="7295"/>
                      <a:pt x="14983" y="6012"/>
                    </a:cubicBezTo>
                    <a:cubicBezTo>
                      <a:pt x="14685" y="5714"/>
                      <a:pt x="14295" y="5416"/>
                      <a:pt x="14080" y="5067"/>
                    </a:cubicBezTo>
                    <a:cubicBezTo>
                      <a:pt x="13782" y="4646"/>
                      <a:pt x="13700" y="4133"/>
                      <a:pt x="13525" y="3660"/>
                    </a:cubicBezTo>
                    <a:cubicBezTo>
                      <a:pt x="12714" y="1337"/>
                      <a:pt x="10338" y="0"/>
                      <a:pt x="797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43" name="Google Shape;1581;p57">
              <a:extLst>
                <a:ext uri="{FF2B5EF4-FFF2-40B4-BE49-F238E27FC236}">
                  <a16:creationId xmlns:a16="http://schemas.microsoft.com/office/drawing/2014/main" id="{C6437EBA-A90C-FBD4-E056-F59D652F5065}"/>
                </a:ext>
              </a:extLst>
            </p:cNvPr>
            <p:cNvSpPr/>
            <p:nvPr/>
          </p:nvSpPr>
          <p:spPr>
            <a:xfrm>
              <a:off x="5788662" y="1423656"/>
              <a:ext cx="659087" cy="659042"/>
            </a:xfrm>
            <a:custGeom>
              <a:avLst/>
              <a:gdLst/>
              <a:ahLst/>
              <a:cxnLst/>
              <a:rect l="l" t="t" r="r" b="b"/>
              <a:pathLst>
                <a:path w="17715" h="17715" extrusionOk="0">
                  <a:moveTo>
                    <a:pt x="8863" y="1"/>
                  </a:moveTo>
                  <a:cubicBezTo>
                    <a:pt x="7918" y="1"/>
                    <a:pt x="7065" y="124"/>
                    <a:pt x="6203" y="381"/>
                  </a:cubicBezTo>
                  <a:cubicBezTo>
                    <a:pt x="3677" y="1192"/>
                    <a:pt x="1674" y="3030"/>
                    <a:pt x="647" y="5474"/>
                  </a:cubicBezTo>
                  <a:cubicBezTo>
                    <a:pt x="391" y="6162"/>
                    <a:pt x="175" y="6932"/>
                    <a:pt x="42" y="7703"/>
                  </a:cubicBezTo>
                  <a:cubicBezTo>
                    <a:pt x="1" y="8082"/>
                    <a:pt x="1" y="8473"/>
                    <a:pt x="1" y="8853"/>
                  </a:cubicBezTo>
                  <a:cubicBezTo>
                    <a:pt x="1" y="9541"/>
                    <a:pt x="83" y="10218"/>
                    <a:pt x="216" y="10865"/>
                  </a:cubicBezTo>
                  <a:cubicBezTo>
                    <a:pt x="391" y="11677"/>
                    <a:pt x="689" y="12447"/>
                    <a:pt x="1069" y="13135"/>
                  </a:cubicBezTo>
                  <a:cubicBezTo>
                    <a:pt x="1418" y="13771"/>
                    <a:pt x="1839" y="14326"/>
                    <a:pt x="2352" y="14891"/>
                  </a:cubicBezTo>
                  <a:cubicBezTo>
                    <a:pt x="2568" y="15096"/>
                    <a:pt x="2783" y="15312"/>
                    <a:pt x="2999" y="15527"/>
                  </a:cubicBezTo>
                  <a:cubicBezTo>
                    <a:pt x="3636" y="16082"/>
                    <a:pt x="4406" y="16554"/>
                    <a:pt x="5176" y="16944"/>
                  </a:cubicBezTo>
                  <a:cubicBezTo>
                    <a:pt x="5823" y="17201"/>
                    <a:pt x="6460" y="17407"/>
                    <a:pt x="7148" y="17540"/>
                  </a:cubicBezTo>
                  <a:cubicBezTo>
                    <a:pt x="7702" y="17663"/>
                    <a:pt x="8257" y="17715"/>
                    <a:pt x="8863" y="17715"/>
                  </a:cubicBezTo>
                  <a:cubicBezTo>
                    <a:pt x="9284" y="17715"/>
                    <a:pt x="9756" y="17663"/>
                    <a:pt x="10187" y="17622"/>
                  </a:cubicBezTo>
                  <a:cubicBezTo>
                    <a:pt x="12539" y="17242"/>
                    <a:pt x="14593" y="16000"/>
                    <a:pt x="15917" y="14162"/>
                  </a:cubicBezTo>
                  <a:cubicBezTo>
                    <a:pt x="16728" y="13135"/>
                    <a:pt x="17283" y="11892"/>
                    <a:pt x="17540" y="10568"/>
                  </a:cubicBezTo>
                  <a:cubicBezTo>
                    <a:pt x="17632" y="10013"/>
                    <a:pt x="17714" y="9448"/>
                    <a:pt x="17714" y="8853"/>
                  </a:cubicBezTo>
                  <a:cubicBezTo>
                    <a:pt x="17714" y="8165"/>
                    <a:pt x="17632" y="7528"/>
                    <a:pt x="17458" y="6881"/>
                  </a:cubicBezTo>
                  <a:cubicBezTo>
                    <a:pt x="17160" y="5474"/>
                    <a:pt x="16513" y="4191"/>
                    <a:pt x="15619" y="3123"/>
                  </a:cubicBezTo>
                  <a:cubicBezTo>
                    <a:pt x="14418" y="1747"/>
                    <a:pt x="12837" y="720"/>
                    <a:pt x="11040" y="258"/>
                  </a:cubicBezTo>
                  <a:cubicBezTo>
                    <a:pt x="10485" y="124"/>
                    <a:pt x="9889" y="42"/>
                    <a:pt x="928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44" name="Google Shape;1582;p57">
              <a:extLst>
                <a:ext uri="{FF2B5EF4-FFF2-40B4-BE49-F238E27FC236}">
                  <a16:creationId xmlns:a16="http://schemas.microsoft.com/office/drawing/2014/main" id="{B8023225-7049-D61F-778F-E482F5DD96BD}"/>
                </a:ext>
              </a:extLst>
            </p:cNvPr>
            <p:cNvGrpSpPr/>
            <p:nvPr/>
          </p:nvGrpSpPr>
          <p:grpSpPr>
            <a:xfrm>
              <a:off x="5048038" y="1400569"/>
              <a:ext cx="740624" cy="705215"/>
              <a:chOff x="867500" y="-674000"/>
              <a:chExt cx="783398" cy="745943"/>
            </a:xfrm>
          </p:grpSpPr>
          <p:sp>
            <p:nvSpPr>
              <p:cNvPr id="1445" name="Google Shape;1583;p57">
                <a:extLst>
                  <a:ext uri="{FF2B5EF4-FFF2-40B4-BE49-F238E27FC236}">
                    <a16:creationId xmlns:a16="http://schemas.microsoft.com/office/drawing/2014/main" id="{05B5CE40-4D91-DA2A-8169-67DECEF21953}"/>
                  </a:ext>
                </a:extLst>
              </p:cNvPr>
              <p:cNvSpPr/>
              <p:nvPr/>
            </p:nvSpPr>
            <p:spPr>
              <a:xfrm>
                <a:off x="1521874" y="-246862"/>
                <a:ext cx="129024" cy="150886"/>
              </a:xfrm>
              <a:custGeom>
                <a:avLst/>
                <a:gdLst/>
                <a:ahLst/>
                <a:cxnLst/>
                <a:rect l="l" t="t" r="r" b="b"/>
                <a:pathLst>
                  <a:path w="2219" h="2595" extrusionOk="0">
                    <a:moveTo>
                      <a:pt x="1177" y="0"/>
                    </a:moveTo>
                    <a:cubicBezTo>
                      <a:pt x="1080" y="0"/>
                      <a:pt x="983" y="10"/>
                      <a:pt x="894" y="27"/>
                    </a:cubicBezTo>
                    <a:cubicBezTo>
                      <a:pt x="678" y="68"/>
                      <a:pt x="463" y="161"/>
                      <a:pt x="257" y="243"/>
                    </a:cubicBezTo>
                    <a:cubicBezTo>
                      <a:pt x="165" y="972"/>
                      <a:pt x="124" y="1660"/>
                      <a:pt x="42" y="2379"/>
                    </a:cubicBezTo>
                    <a:cubicBezTo>
                      <a:pt x="1" y="2471"/>
                      <a:pt x="83" y="2512"/>
                      <a:pt x="124" y="2594"/>
                    </a:cubicBezTo>
                    <a:cubicBezTo>
                      <a:pt x="678" y="2594"/>
                      <a:pt x="1233" y="2430"/>
                      <a:pt x="1664" y="2040"/>
                    </a:cubicBezTo>
                    <a:cubicBezTo>
                      <a:pt x="2054" y="1660"/>
                      <a:pt x="2219" y="1013"/>
                      <a:pt x="2003" y="500"/>
                    </a:cubicBezTo>
                    <a:cubicBezTo>
                      <a:pt x="1921" y="325"/>
                      <a:pt x="1746" y="161"/>
                      <a:pt x="1582" y="68"/>
                    </a:cubicBezTo>
                    <a:cubicBezTo>
                      <a:pt x="1456" y="20"/>
                      <a:pt x="1315" y="0"/>
                      <a:pt x="117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6" name="Google Shape;1584;p57">
                <a:extLst>
                  <a:ext uri="{FF2B5EF4-FFF2-40B4-BE49-F238E27FC236}">
                    <a16:creationId xmlns:a16="http://schemas.microsoft.com/office/drawing/2014/main" id="{70D9FBF3-6F1B-5E4E-A231-C997C77752DA}"/>
                  </a:ext>
                </a:extLst>
              </p:cNvPr>
              <p:cNvSpPr/>
              <p:nvPr/>
            </p:nvSpPr>
            <p:spPr>
              <a:xfrm>
                <a:off x="867500" y="-261806"/>
                <a:ext cx="129024" cy="150886"/>
              </a:xfrm>
              <a:custGeom>
                <a:avLst/>
                <a:gdLst/>
                <a:ahLst/>
                <a:cxnLst/>
                <a:rect l="l" t="t" r="r" b="b"/>
                <a:pathLst>
                  <a:path w="2219" h="2595" extrusionOk="0">
                    <a:moveTo>
                      <a:pt x="1044" y="0"/>
                    </a:moveTo>
                    <a:cubicBezTo>
                      <a:pt x="911" y="0"/>
                      <a:pt x="780" y="20"/>
                      <a:pt x="678" y="69"/>
                    </a:cubicBezTo>
                    <a:cubicBezTo>
                      <a:pt x="472" y="161"/>
                      <a:pt x="339" y="325"/>
                      <a:pt x="257" y="541"/>
                    </a:cubicBezTo>
                    <a:cubicBezTo>
                      <a:pt x="0" y="1013"/>
                      <a:pt x="164" y="1660"/>
                      <a:pt x="596" y="2040"/>
                    </a:cubicBezTo>
                    <a:cubicBezTo>
                      <a:pt x="986" y="2430"/>
                      <a:pt x="1581" y="2595"/>
                      <a:pt x="2136" y="2595"/>
                    </a:cubicBezTo>
                    <a:cubicBezTo>
                      <a:pt x="2136" y="2554"/>
                      <a:pt x="2218" y="2471"/>
                      <a:pt x="2218" y="2430"/>
                    </a:cubicBezTo>
                    <a:cubicBezTo>
                      <a:pt x="2136" y="1701"/>
                      <a:pt x="2054" y="1013"/>
                      <a:pt x="1961" y="284"/>
                    </a:cubicBezTo>
                    <a:cubicBezTo>
                      <a:pt x="1756" y="161"/>
                      <a:pt x="1540" y="120"/>
                      <a:pt x="1325" y="27"/>
                    </a:cubicBezTo>
                    <a:cubicBezTo>
                      <a:pt x="1235" y="10"/>
                      <a:pt x="1139" y="0"/>
                      <a:pt x="1044"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7" name="Google Shape;1585;p57">
                <a:extLst>
                  <a:ext uri="{FF2B5EF4-FFF2-40B4-BE49-F238E27FC236}">
                    <a16:creationId xmlns:a16="http://schemas.microsoft.com/office/drawing/2014/main" id="{99EBE2E1-F8CF-C9CF-9017-1DC1DC30AAF0}"/>
                  </a:ext>
                </a:extLst>
              </p:cNvPr>
              <p:cNvSpPr/>
              <p:nvPr/>
            </p:nvSpPr>
            <p:spPr>
              <a:xfrm>
                <a:off x="949253" y="-583525"/>
                <a:ext cx="652096" cy="655469"/>
              </a:xfrm>
              <a:custGeom>
                <a:avLst/>
                <a:gdLst/>
                <a:ahLst/>
                <a:cxnLst/>
                <a:rect l="l" t="t" r="r" b="b"/>
                <a:pathLst>
                  <a:path w="11215" h="11273" extrusionOk="0">
                    <a:moveTo>
                      <a:pt x="5228" y="0"/>
                    </a:moveTo>
                    <a:cubicBezTo>
                      <a:pt x="4139" y="0"/>
                      <a:pt x="3132" y="189"/>
                      <a:pt x="2486" y="518"/>
                    </a:cubicBezTo>
                    <a:cubicBezTo>
                      <a:pt x="473" y="1494"/>
                      <a:pt x="350" y="4451"/>
                      <a:pt x="350" y="4451"/>
                    </a:cubicBezTo>
                    <a:cubicBezTo>
                      <a:pt x="350" y="4451"/>
                      <a:pt x="1" y="6331"/>
                      <a:pt x="514" y="8600"/>
                    </a:cubicBezTo>
                    <a:cubicBezTo>
                      <a:pt x="930" y="10332"/>
                      <a:pt x="3226" y="11273"/>
                      <a:pt x="5465" y="11273"/>
                    </a:cubicBezTo>
                    <a:cubicBezTo>
                      <a:pt x="6214" y="11273"/>
                      <a:pt x="6956" y="11168"/>
                      <a:pt x="7620" y="10952"/>
                    </a:cubicBezTo>
                    <a:cubicBezTo>
                      <a:pt x="10270" y="10099"/>
                      <a:pt x="11214" y="6166"/>
                      <a:pt x="10619" y="2993"/>
                    </a:cubicBezTo>
                    <a:cubicBezTo>
                      <a:pt x="10207" y="846"/>
                      <a:pt x="7533" y="0"/>
                      <a:pt x="5228"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8" name="Google Shape;1586;p57">
                <a:extLst>
                  <a:ext uri="{FF2B5EF4-FFF2-40B4-BE49-F238E27FC236}">
                    <a16:creationId xmlns:a16="http://schemas.microsoft.com/office/drawing/2014/main" id="{B6586C05-121A-1926-6EB6-2B447BE47A9A}"/>
                  </a:ext>
                </a:extLst>
              </p:cNvPr>
              <p:cNvSpPr/>
              <p:nvPr/>
            </p:nvSpPr>
            <p:spPr>
              <a:xfrm>
                <a:off x="921808" y="-674000"/>
                <a:ext cx="692100" cy="446030"/>
              </a:xfrm>
              <a:custGeom>
                <a:avLst/>
                <a:gdLst/>
                <a:ahLst/>
                <a:cxnLst/>
                <a:rect l="l" t="t" r="r" b="b"/>
                <a:pathLst>
                  <a:path w="11903" h="7671" extrusionOk="0">
                    <a:moveTo>
                      <a:pt x="5887" y="0"/>
                    </a:moveTo>
                    <a:cubicBezTo>
                      <a:pt x="5526" y="0"/>
                      <a:pt x="5162" y="35"/>
                      <a:pt x="4796" y="103"/>
                    </a:cubicBezTo>
                    <a:cubicBezTo>
                      <a:pt x="3903" y="277"/>
                      <a:pt x="3040" y="657"/>
                      <a:pt x="2311" y="1253"/>
                    </a:cubicBezTo>
                    <a:cubicBezTo>
                      <a:pt x="2054" y="1469"/>
                      <a:pt x="1849" y="1684"/>
                      <a:pt x="1674" y="1982"/>
                    </a:cubicBezTo>
                    <a:cubicBezTo>
                      <a:pt x="1592" y="2157"/>
                      <a:pt x="1541" y="2372"/>
                      <a:pt x="1592" y="2537"/>
                    </a:cubicBezTo>
                    <a:cubicBezTo>
                      <a:pt x="1335" y="2537"/>
                      <a:pt x="1120" y="2588"/>
                      <a:pt x="945" y="2752"/>
                    </a:cubicBezTo>
                    <a:cubicBezTo>
                      <a:pt x="730" y="2886"/>
                      <a:pt x="647" y="3101"/>
                      <a:pt x="514" y="3307"/>
                    </a:cubicBezTo>
                    <a:cubicBezTo>
                      <a:pt x="52" y="4467"/>
                      <a:pt x="1" y="5833"/>
                      <a:pt x="134" y="7075"/>
                    </a:cubicBezTo>
                    <a:cubicBezTo>
                      <a:pt x="134" y="7055"/>
                      <a:pt x="144" y="7045"/>
                      <a:pt x="160" y="7045"/>
                    </a:cubicBezTo>
                    <a:cubicBezTo>
                      <a:pt x="175" y="7045"/>
                      <a:pt x="196" y="7055"/>
                      <a:pt x="216" y="7075"/>
                    </a:cubicBezTo>
                    <a:cubicBezTo>
                      <a:pt x="432" y="7158"/>
                      <a:pt x="647" y="7332"/>
                      <a:pt x="822" y="7507"/>
                    </a:cubicBezTo>
                    <a:cubicBezTo>
                      <a:pt x="986" y="7507"/>
                      <a:pt x="1120" y="7373"/>
                      <a:pt x="1243" y="7250"/>
                    </a:cubicBezTo>
                    <a:cubicBezTo>
                      <a:pt x="1377" y="7116"/>
                      <a:pt x="1418" y="6993"/>
                      <a:pt x="1500" y="6819"/>
                    </a:cubicBezTo>
                    <a:cubicBezTo>
                      <a:pt x="1633" y="6346"/>
                      <a:pt x="1674" y="5874"/>
                      <a:pt x="1541" y="5412"/>
                    </a:cubicBezTo>
                    <a:lnTo>
                      <a:pt x="1541" y="5412"/>
                    </a:lnTo>
                    <a:cubicBezTo>
                      <a:pt x="1570" y="5415"/>
                      <a:pt x="1599" y="5417"/>
                      <a:pt x="1628" y="5417"/>
                    </a:cubicBezTo>
                    <a:cubicBezTo>
                      <a:pt x="1958" y="5417"/>
                      <a:pt x="2329" y="5213"/>
                      <a:pt x="2527" y="4939"/>
                    </a:cubicBezTo>
                    <a:cubicBezTo>
                      <a:pt x="2742" y="4590"/>
                      <a:pt x="2783" y="4210"/>
                      <a:pt x="2742" y="3820"/>
                    </a:cubicBezTo>
                    <a:cubicBezTo>
                      <a:pt x="2742" y="3697"/>
                      <a:pt x="2701" y="3563"/>
                      <a:pt x="2660" y="3440"/>
                    </a:cubicBezTo>
                    <a:lnTo>
                      <a:pt x="2660" y="3440"/>
                    </a:lnTo>
                    <a:cubicBezTo>
                      <a:pt x="2824" y="3522"/>
                      <a:pt x="2999" y="3563"/>
                      <a:pt x="3215" y="3615"/>
                    </a:cubicBezTo>
                    <a:cubicBezTo>
                      <a:pt x="3595" y="3615"/>
                      <a:pt x="4026" y="3399"/>
                      <a:pt x="4324" y="3142"/>
                    </a:cubicBezTo>
                    <a:cubicBezTo>
                      <a:pt x="4621" y="2845"/>
                      <a:pt x="4837" y="2496"/>
                      <a:pt x="5053" y="2116"/>
                    </a:cubicBezTo>
                    <a:cubicBezTo>
                      <a:pt x="5094" y="2331"/>
                      <a:pt x="5135" y="2629"/>
                      <a:pt x="5268" y="2793"/>
                    </a:cubicBezTo>
                    <a:cubicBezTo>
                      <a:pt x="5509" y="3324"/>
                      <a:pt x="6131" y="3619"/>
                      <a:pt x="6699" y="3619"/>
                    </a:cubicBezTo>
                    <a:cubicBezTo>
                      <a:pt x="6736" y="3619"/>
                      <a:pt x="6772" y="3617"/>
                      <a:pt x="6809" y="3615"/>
                    </a:cubicBezTo>
                    <a:cubicBezTo>
                      <a:pt x="7445" y="3522"/>
                      <a:pt x="7959" y="3101"/>
                      <a:pt x="8267" y="2537"/>
                    </a:cubicBezTo>
                    <a:cubicBezTo>
                      <a:pt x="8267" y="2968"/>
                      <a:pt x="8431" y="3307"/>
                      <a:pt x="8647" y="3656"/>
                    </a:cubicBezTo>
                    <a:cubicBezTo>
                      <a:pt x="8904" y="3954"/>
                      <a:pt x="9201" y="4210"/>
                      <a:pt x="9551" y="4426"/>
                    </a:cubicBezTo>
                    <a:cubicBezTo>
                      <a:pt x="9818" y="4556"/>
                      <a:pt x="10112" y="4667"/>
                      <a:pt x="10416" y="4667"/>
                    </a:cubicBezTo>
                    <a:cubicBezTo>
                      <a:pt x="10497" y="4667"/>
                      <a:pt x="10578" y="4659"/>
                      <a:pt x="10660" y="4642"/>
                    </a:cubicBezTo>
                    <a:lnTo>
                      <a:pt x="10660" y="4642"/>
                    </a:lnTo>
                    <a:cubicBezTo>
                      <a:pt x="10526" y="5104"/>
                      <a:pt x="10618" y="5669"/>
                      <a:pt x="10875" y="6131"/>
                    </a:cubicBezTo>
                    <a:cubicBezTo>
                      <a:pt x="10660" y="6603"/>
                      <a:pt x="10742" y="7291"/>
                      <a:pt x="11132" y="7671"/>
                    </a:cubicBezTo>
                    <a:cubicBezTo>
                      <a:pt x="11512" y="7291"/>
                      <a:pt x="11727" y="6644"/>
                      <a:pt x="11810" y="6049"/>
                    </a:cubicBezTo>
                    <a:cubicBezTo>
                      <a:pt x="11902" y="5319"/>
                      <a:pt x="11810" y="4508"/>
                      <a:pt x="11512" y="3820"/>
                    </a:cubicBezTo>
                    <a:cubicBezTo>
                      <a:pt x="11553" y="3738"/>
                      <a:pt x="11604" y="3615"/>
                      <a:pt x="11645" y="3522"/>
                    </a:cubicBezTo>
                    <a:cubicBezTo>
                      <a:pt x="11727" y="3101"/>
                      <a:pt x="11686" y="2629"/>
                      <a:pt x="11553" y="2198"/>
                    </a:cubicBezTo>
                    <a:cubicBezTo>
                      <a:pt x="11430" y="1941"/>
                      <a:pt x="11296" y="1643"/>
                      <a:pt x="11091" y="1428"/>
                    </a:cubicBezTo>
                    <a:cubicBezTo>
                      <a:pt x="10742" y="1089"/>
                      <a:pt x="10228" y="873"/>
                      <a:pt x="9756" y="740"/>
                    </a:cubicBezTo>
                    <a:cubicBezTo>
                      <a:pt x="9501" y="672"/>
                      <a:pt x="9244" y="641"/>
                      <a:pt x="8985" y="641"/>
                    </a:cubicBezTo>
                    <a:cubicBezTo>
                      <a:pt x="8774" y="641"/>
                      <a:pt x="8561" y="662"/>
                      <a:pt x="8349" y="698"/>
                    </a:cubicBezTo>
                    <a:cubicBezTo>
                      <a:pt x="8092" y="616"/>
                      <a:pt x="7836" y="360"/>
                      <a:pt x="7579" y="277"/>
                    </a:cubicBezTo>
                    <a:cubicBezTo>
                      <a:pt x="7025" y="89"/>
                      <a:pt x="6459" y="0"/>
                      <a:pt x="588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452" name="Google Shape;1587;p57">
            <a:extLst>
              <a:ext uri="{FF2B5EF4-FFF2-40B4-BE49-F238E27FC236}">
                <a16:creationId xmlns:a16="http://schemas.microsoft.com/office/drawing/2014/main" id="{8D4EC3E5-A26F-CD96-6581-A103C50FE766}"/>
              </a:ext>
            </a:extLst>
          </p:cNvPr>
          <p:cNvGrpSpPr/>
          <p:nvPr/>
        </p:nvGrpSpPr>
        <p:grpSpPr>
          <a:xfrm>
            <a:off x="3947781" y="3774176"/>
            <a:ext cx="878783" cy="964805"/>
            <a:chOff x="4310000" y="1690850"/>
            <a:chExt cx="442875" cy="442875"/>
          </a:xfrm>
        </p:grpSpPr>
        <p:sp>
          <p:nvSpPr>
            <p:cNvPr id="1453" name="Google Shape;1588;p57">
              <a:extLst>
                <a:ext uri="{FF2B5EF4-FFF2-40B4-BE49-F238E27FC236}">
                  <a16:creationId xmlns:a16="http://schemas.microsoft.com/office/drawing/2014/main" id="{F240B507-D0CE-4FC9-4FED-826142ECD67A}"/>
                </a:ext>
              </a:extLst>
            </p:cNvPr>
            <p:cNvSpPr/>
            <p:nvPr/>
          </p:nvSpPr>
          <p:spPr>
            <a:xfrm>
              <a:off x="4310000" y="1690850"/>
              <a:ext cx="442875" cy="442875"/>
            </a:xfrm>
            <a:custGeom>
              <a:avLst/>
              <a:gdLst/>
              <a:ahLst/>
              <a:cxnLst/>
              <a:rect l="l" t="t" r="r" b="b"/>
              <a:pathLst>
                <a:path w="17715" h="17715" extrusionOk="0">
                  <a:moveTo>
                    <a:pt x="8863" y="1"/>
                  </a:moveTo>
                  <a:cubicBezTo>
                    <a:pt x="7918" y="1"/>
                    <a:pt x="7065" y="124"/>
                    <a:pt x="6203" y="381"/>
                  </a:cubicBezTo>
                  <a:cubicBezTo>
                    <a:pt x="3677" y="1192"/>
                    <a:pt x="1674" y="3030"/>
                    <a:pt x="647" y="5474"/>
                  </a:cubicBezTo>
                  <a:cubicBezTo>
                    <a:pt x="391" y="6162"/>
                    <a:pt x="175" y="6932"/>
                    <a:pt x="42" y="7703"/>
                  </a:cubicBezTo>
                  <a:cubicBezTo>
                    <a:pt x="1" y="8082"/>
                    <a:pt x="1" y="8473"/>
                    <a:pt x="1" y="8853"/>
                  </a:cubicBezTo>
                  <a:cubicBezTo>
                    <a:pt x="1" y="9541"/>
                    <a:pt x="83" y="10218"/>
                    <a:pt x="216" y="10865"/>
                  </a:cubicBezTo>
                  <a:cubicBezTo>
                    <a:pt x="391" y="11677"/>
                    <a:pt x="689" y="12447"/>
                    <a:pt x="1069" y="13135"/>
                  </a:cubicBezTo>
                  <a:cubicBezTo>
                    <a:pt x="1418" y="13771"/>
                    <a:pt x="1839" y="14326"/>
                    <a:pt x="2352" y="14891"/>
                  </a:cubicBezTo>
                  <a:cubicBezTo>
                    <a:pt x="2568" y="15096"/>
                    <a:pt x="2783" y="15312"/>
                    <a:pt x="2999" y="15527"/>
                  </a:cubicBezTo>
                  <a:cubicBezTo>
                    <a:pt x="3636" y="16082"/>
                    <a:pt x="4406" y="16554"/>
                    <a:pt x="5176" y="16944"/>
                  </a:cubicBezTo>
                  <a:cubicBezTo>
                    <a:pt x="5823" y="17201"/>
                    <a:pt x="6460" y="17407"/>
                    <a:pt x="7148" y="17540"/>
                  </a:cubicBezTo>
                  <a:cubicBezTo>
                    <a:pt x="7702" y="17663"/>
                    <a:pt x="8257" y="17715"/>
                    <a:pt x="8863" y="17715"/>
                  </a:cubicBezTo>
                  <a:cubicBezTo>
                    <a:pt x="9284" y="17715"/>
                    <a:pt x="9756" y="17663"/>
                    <a:pt x="10187" y="17622"/>
                  </a:cubicBezTo>
                  <a:cubicBezTo>
                    <a:pt x="12539" y="17242"/>
                    <a:pt x="14593" y="16000"/>
                    <a:pt x="15917" y="14162"/>
                  </a:cubicBezTo>
                  <a:cubicBezTo>
                    <a:pt x="16728" y="13135"/>
                    <a:pt x="17283" y="11892"/>
                    <a:pt x="17540" y="10568"/>
                  </a:cubicBezTo>
                  <a:cubicBezTo>
                    <a:pt x="17632" y="10013"/>
                    <a:pt x="17714" y="9448"/>
                    <a:pt x="17714" y="8853"/>
                  </a:cubicBezTo>
                  <a:cubicBezTo>
                    <a:pt x="17714" y="8165"/>
                    <a:pt x="17632" y="7528"/>
                    <a:pt x="17458" y="6881"/>
                  </a:cubicBezTo>
                  <a:cubicBezTo>
                    <a:pt x="17160" y="5474"/>
                    <a:pt x="16513" y="4191"/>
                    <a:pt x="15619" y="3123"/>
                  </a:cubicBezTo>
                  <a:cubicBezTo>
                    <a:pt x="14418" y="1747"/>
                    <a:pt x="12837" y="720"/>
                    <a:pt x="11040" y="258"/>
                  </a:cubicBezTo>
                  <a:cubicBezTo>
                    <a:pt x="10485" y="124"/>
                    <a:pt x="9889" y="42"/>
                    <a:pt x="9284"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4" name="Google Shape;1589;p57">
              <a:extLst>
                <a:ext uri="{FF2B5EF4-FFF2-40B4-BE49-F238E27FC236}">
                  <a16:creationId xmlns:a16="http://schemas.microsoft.com/office/drawing/2014/main" id="{10D6F8E7-6BA6-39C9-C096-4FE5CB9BC38D}"/>
                </a:ext>
              </a:extLst>
            </p:cNvPr>
            <p:cNvSpPr/>
            <p:nvPr/>
          </p:nvSpPr>
          <p:spPr>
            <a:xfrm>
              <a:off x="4326175" y="1690850"/>
              <a:ext cx="228750" cy="438525"/>
            </a:xfrm>
            <a:custGeom>
              <a:avLst/>
              <a:gdLst/>
              <a:ahLst/>
              <a:cxnLst/>
              <a:rect l="l" t="t" r="r" b="b"/>
              <a:pathLst>
                <a:path w="9150" h="17541" extrusionOk="0">
                  <a:moveTo>
                    <a:pt x="8216" y="1"/>
                  </a:moveTo>
                  <a:cubicBezTo>
                    <a:pt x="7271" y="1"/>
                    <a:pt x="6418" y="124"/>
                    <a:pt x="5556" y="381"/>
                  </a:cubicBezTo>
                  <a:cubicBezTo>
                    <a:pt x="3030" y="1192"/>
                    <a:pt x="1027" y="3030"/>
                    <a:pt x="0" y="5474"/>
                  </a:cubicBezTo>
                  <a:cubicBezTo>
                    <a:pt x="83" y="5731"/>
                    <a:pt x="124" y="5988"/>
                    <a:pt x="257" y="6203"/>
                  </a:cubicBezTo>
                  <a:cubicBezTo>
                    <a:pt x="719" y="6973"/>
                    <a:pt x="1705" y="7230"/>
                    <a:pt x="2568" y="7394"/>
                  </a:cubicBezTo>
                  <a:cubicBezTo>
                    <a:pt x="2475" y="7744"/>
                    <a:pt x="2219" y="8000"/>
                    <a:pt x="2095" y="8339"/>
                  </a:cubicBezTo>
                  <a:cubicBezTo>
                    <a:pt x="1921" y="8812"/>
                    <a:pt x="2095" y="9407"/>
                    <a:pt x="2434" y="9797"/>
                  </a:cubicBezTo>
                  <a:cubicBezTo>
                    <a:pt x="2732" y="10218"/>
                    <a:pt x="3204" y="10475"/>
                    <a:pt x="3636" y="10783"/>
                  </a:cubicBezTo>
                  <a:cubicBezTo>
                    <a:pt x="3379" y="11338"/>
                    <a:pt x="2691" y="11502"/>
                    <a:pt x="2219" y="11892"/>
                  </a:cubicBezTo>
                  <a:cubicBezTo>
                    <a:pt x="1664" y="12272"/>
                    <a:pt x="1325" y="12960"/>
                    <a:pt x="1325" y="13648"/>
                  </a:cubicBezTo>
                  <a:cubicBezTo>
                    <a:pt x="1325" y="13771"/>
                    <a:pt x="1325" y="13946"/>
                    <a:pt x="1366" y="14069"/>
                  </a:cubicBezTo>
                  <a:cubicBezTo>
                    <a:pt x="1407" y="14377"/>
                    <a:pt x="1541" y="14634"/>
                    <a:pt x="1705" y="14891"/>
                  </a:cubicBezTo>
                  <a:cubicBezTo>
                    <a:pt x="1880" y="15147"/>
                    <a:pt x="2095" y="15353"/>
                    <a:pt x="2352" y="15527"/>
                  </a:cubicBezTo>
                  <a:cubicBezTo>
                    <a:pt x="2568" y="15661"/>
                    <a:pt x="2732" y="15743"/>
                    <a:pt x="2948" y="15784"/>
                  </a:cubicBezTo>
                  <a:cubicBezTo>
                    <a:pt x="3379" y="15918"/>
                    <a:pt x="3892" y="15866"/>
                    <a:pt x="4190" y="16174"/>
                  </a:cubicBezTo>
                  <a:cubicBezTo>
                    <a:pt x="4406" y="16380"/>
                    <a:pt x="4488" y="16636"/>
                    <a:pt x="4529" y="16944"/>
                  </a:cubicBezTo>
                  <a:cubicBezTo>
                    <a:pt x="5176" y="17201"/>
                    <a:pt x="5813" y="17407"/>
                    <a:pt x="6501" y="17540"/>
                  </a:cubicBezTo>
                  <a:cubicBezTo>
                    <a:pt x="6583" y="17365"/>
                    <a:pt x="6583" y="17201"/>
                    <a:pt x="6583" y="17027"/>
                  </a:cubicBezTo>
                  <a:cubicBezTo>
                    <a:pt x="6542" y="16770"/>
                    <a:pt x="6460" y="16513"/>
                    <a:pt x="6501" y="16256"/>
                  </a:cubicBezTo>
                  <a:cubicBezTo>
                    <a:pt x="6542" y="15661"/>
                    <a:pt x="7096" y="15230"/>
                    <a:pt x="7528" y="14839"/>
                  </a:cubicBezTo>
                  <a:cubicBezTo>
                    <a:pt x="7569" y="14757"/>
                    <a:pt x="7651" y="14675"/>
                    <a:pt x="7702" y="14583"/>
                  </a:cubicBezTo>
                  <a:cubicBezTo>
                    <a:pt x="8000" y="14162"/>
                    <a:pt x="8123" y="13556"/>
                    <a:pt x="7743" y="13258"/>
                  </a:cubicBezTo>
                  <a:cubicBezTo>
                    <a:pt x="7394" y="13001"/>
                    <a:pt x="6840" y="13094"/>
                    <a:pt x="6675" y="12703"/>
                  </a:cubicBezTo>
                  <a:cubicBezTo>
                    <a:pt x="6583" y="12488"/>
                    <a:pt x="6624" y="12231"/>
                    <a:pt x="6583" y="12015"/>
                  </a:cubicBezTo>
                  <a:cubicBezTo>
                    <a:pt x="6501" y="11635"/>
                    <a:pt x="6110" y="11420"/>
                    <a:pt x="5730" y="11338"/>
                  </a:cubicBezTo>
                  <a:cubicBezTo>
                    <a:pt x="5340" y="11245"/>
                    <a:pt x="4960" y="11245"/>
                    <a:pt x="4621" y="11122"/>
                  </a:cubicBezTo>
                  <a:cubicBezTo>
                    <a:pt x="4272" y="10947"/>
                    <a:pt x="3975" y="10568"/>
                    <a:pt x="4108" y="10177"/>
                  </a:cubicBezTo>
                  <a:cubicBezTo>
                    <a:pt x="4272" y="9756"/>
                    <a:pt x="4960" y="9756"/>
                    <a:pt x="5340" y="9448"/>
                  </a:cubicBezTo>
                  <a:cubicBezTo>
                    <a:pt x="5689" y="9192"/>
                    <a:pt x="5772" y="8729"/>
                    <a:pt x="6110" y="8555"/>
                  </a:cubicBezTo>
                  <a:cubicBezTo>
                    <a:pt x="6285" y="8421"/>
                    <a:pt x="6501" y="8380"/>
                    <a:pt x="6716" y="8339"/>
                  </a:cubicBezTo>
                  <a:cubicBezTo>
                    <a:pt x="7702" y="8082"/>
                    <a:pt x="8298" y="6973"/>
                    <a:pt x="8000" y="5988"/>
                  </a:cubicBezTo>
                  <a:cubicBezTo>
                    <a:pt x="7907" y="5731"/>
                    <a:pt x="7784" y="5515"/>
                    <a:pt x="7743" y="5218"/>
                  </a:cubicBezTo>
                  <a:cubicBezTo>
                    <a:pt x="7651" y="4530"/>
                    <a:pt x="8216" y="3934"/>
                    <a:pt x="8554" y="3338"/>
                  </a:cubicBezTo>
                  <a:cubicBezTo>
                    <a:pt x="9027" y="2476"/>
                    <a:pt x="9150" y="1028"/>
                    <a:pt x="863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5" name="Google Shape;1590;p57">
              <a:extLst>
                <a:ext uri="{FF2B5EF4-FFF2-40B4-BE49-F238E27FC236}">
                  <a16:creationId xmlns:a16="http://schemas.microsoft.com/office/drawing/2014/main" id="{D6D6E5A6-8911-46FD-8350-5E6A06869410}"/>
                </a:ext>
              </a:extLst>
            </p:cNvPr>
            <p:cNvSpPr/>
            <p:nvPr/>
          </p:nvSpPr>
          <p:spPr>
            <a:xfrm>
              <a:off x="4554900" y="1768850"/>
              <a:ext cx="197975" cy="276050"/>
            </a:xfrm>
            <a:custGeom>
              <a:avLst/>
              <a:gdLst/>
              <a:ahLst/>
              <a:cxnLst/>
              <a:rect l="l" t="t" r="r" b="b"/>
              <a:pathLst>
                <a:path w="7919" h="11042" extrusionOk="0">
                  <a:moveTo>
                    <a:pt x="5746" y="1"/>
                  </a:moveTo>
                  <a:cubicBezTo>
                    <a:pt x="5046" y="1"/>
                    <a:pt x="4381" y="528"/>
                    <a:pt x="3687" y="855"/>
                  </a:cubicBezTo>
                  <a:cubicBezTo>
                    <a:pt x="3379" y="988"/>
                    <a:pt x="3082" y="1153"/>
                    <a:pt x="2866" y="1410"/>
                  </a:cubicBezTo>
                  <a:cubicBezTo>
                    <a:pt x="2568" y="1759"/>
                    <a:pt x="2527" y="2272"/>
                    <a:pt x="2229" y="2611"/>
                  </a:cubicBezTo>
                  <a:cubicBezTo>
                    <a:pt x="1890" y="3042"/>
                    <a:pt x="1244" y="3124"/>
                    <a:pt x="864" y="3504"/>
                  </a:cubicBezTo>
                  <a:cubicBezTo>
                    <a:pt x="176" y="4151"/>
                    <a:pt x="556" y="5353"/>
                    <a:pt x="176" y="6205"/>
                  </a:cubicBezTo>
                  <a:cubicBezTo>
                    <a:pt x="93" y="6380"/>
                    <a:pt x="1" y="6544"/>
                    <a:pt x="1" y="6760"/>
                  </a:cubicBezTo>
                  <a:cubicBezTo>
                    <a:pt x="1" y="7057"/>
                    <a:pt x="258" y="7273"/>
                    <a:pt x="432" y="7571"/>
                  </a:cubicBezTo>
                  <a:cubicBezTo>
                    <a:pt x="730" y="8125"/>
                    <a:pt x="473" y="9070"/>
                    <a:pt x="1069" y="9368"/>
                  </a:cubicBezTo>
                  <a:cubicBezTo>
                    <a:pt x="1176" y="9430"/>
                    <a:pt x="1289" y="9455"/>
                    <a:pt x="1406" y="9455"/>
                  </a:cubicBezTo>
                  <a:cubicBezTo>
                    <a:pt x="1850" y="9455"/>
                    <a:pt x="2353" y="9094"/>
                    <a:pt x="2825" y="9029"/>
                  </a:cubicBezTo>
                  <a:cubicBezTo>
                    <a:pt x="2871" y="9023"/>
                    <a:pt x="2916" y="9021"/>
                    <a:pt x="2961" y="9021"/>
                  </a:cubicBezTo>
                  <a:cubicBezTo>
                    <a:pt x="3582" y="9021"/>
                    <a:pt x="4061" y="9536"/>
                    <a:pt x="4540" y="10015"/>
                  </a:cubicBezTo>
                  <a:cubicBezTo>
                    <a:pt x="5012" y="10528"/>
                    <a:pt x="5526" y="11042"/>
                    <a:pt x="6121" y="11042"/>
                  </a:cubicBezTo>
                  <a:cubicBezTo>
                    <a:pt x="6932" y="10015"/>
                    <a:pt x="7487" y="8772"/>
                    <a:pt x="7744" y="7448"/>
                  </a:cubicBezTo>
                  <a:cubicBezTo>
                    <a:pt x="7836" y="6893"/>
                    <a:pt x="7918" y="6328"/>
                    <a:pt x="7918" y="5733"/>
                  </a:cubicBezTo>
                  <a:cubicBezTo>
                    <a:pt x="7918" y="5045"/>
                    <a:pt x="7836" y="4408"/>
                    <a:pt x="7662" y="3761"/>
                  </a:cubicBezTo>
                  <a:cubicBezTo>
                    <a:pt x="7364" y="2354"/>
                    <a:pt x="6717" y="1071"/>
                    <a:pt x="5823" y="3"/>
                  </a:cubicBezTo>
                  <a:cubicBezTo>
                    <a:pt x="5798" y="1"/>
                    <a:pt x="5772" y="1"/>
                    <a:pt x="5746"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56" name="Google Shape;1593;p57">
            <a:extLst>
              <a:ext uri="{FF2B5EF4-FFF2-40B4-BE49-F238E27FC236}">
                <a16:creationId xmlns:a16="http://schemas.microsoft.com/office/drawing/2014/main" id="{B02E834D-E4C3-E36C-844D-73AD4C96E9E7}"/>
              </a:ext>
            </a:extLst>
          </p:cNvPr>
          <p:cNvSpPr/>
          <p:nvPr/>
        </p:nvSpPr>
        <p:spPr>
          <a:xfrm>
            <a:off x="6098169" y="3915159"/>
            <a:ext cx="557681" cy="60432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57" name="Google Shape;1594;p57">
            <a:extLst>
              <a:ext uri="{FF2B5EF4-FFF2-40B4-BE49-F238E27FC236}">
                <a16:creationId xmlns:a16="http://schemas.microsoft.com/office/drawing/2014/main" id="{41448F5D-F034-93E1-6EEB-2E4A198B200F}"/>
              </a:ext>
            </a:extLst>
          </p:cNvPr>
          <p:cNvGrpSpPr/>
          <p:nvPr/>
        </p:nvGrpSpPr>
        <p:grpSpPr>
          <a:xfrm>
            <a:off x="4745528" y="3713820"/>
            <a:ext cx="1046416" cy="1075632"/>
            <a:chOff x="1755150" y="-790678"/>
            <a:chExt cx="956505" cy="895486"/>
          </a:xfrm>
        </p:grpSpPr>
        <p:sp>
          <p:nvSpPr>
            <p:cNvPr id="1458" name="Google Shape;1595;p57">
              <a:extLst>
                <a:ext uri="{FF2B5EF4-FFF2-40B4-BE49-F238E27FC236}">
                  <a16:creationId xmlns:a16="http://schemas.microsoft.com/office/drawing/2014/main" id="{00D6942A-847B-0706-749E-40B9F85BEA65}"/>
                </a:ext>
              </a:extLst>
            </p:cNvPr>
            <p:cNvSpPr/>
            <p:nvPr/>
          </p:nvSpPr>
          <p:spPr>
            <a:xfrm>
              <a:off x="1755150" y="-790678"/>
              <a:ext cx="956505" cy="895486"/>
            </a:xfrm>
            <a:custGeom>
              <a:avLst/>
              <a:gdLst/>
              <a:ahLst/>
              <a:cxnLst/>
              <a:rect l="l" t="t" r="r" b="b"/>
              <a:pathLst>
                <a:path w="16308" h="15267" extrusionOk="0">
                  <a:moveTo>
                    <a:pt x="7977" y="0"/>
                  </a:moveTo>
                  <a:cubicBezTo>
                    <a:pt x="7469" y="0"/>
                    <a:pt x="6961" y="62"/>
                    <a:pt x="6470" y="189"/>
                  </a:cubicBezTo>
                  <a:lnTo>
                    <a:pt x="6378" y="189"/>
                  </a:lnTo>
                  <a:cubicBezTo>
                    <a:pt x="5782" y="364"/>
                    <a:pt x="5187" y="580"/>
                    <a:pt x="4581" y="877"/>
                  </a:cubicBezTo>
                  <a:cubicBezTo>
                    <a:pt x="4067" y="1175"/>
                    <a:pt x="3595" y="1565"/>
                    <a:pt x="3174" y="2038"/>
                  </a:cubicBezTo>
                  <a:cubicBezTo>
                    <a:pt x="2229" y="3065"/>
                    <a:pt x="1675" y="4513"/>
                    <a:pt x="1716" y="5930"/>
                  </a:cubicBezTo>
                  <a:cubicBezTo>
                    <a:pt x="1716" y="6351"/>
                    <a:pt x="1798" y="6782"/>
                    <a:pt x="1675" y="7172"/>
                  </a:cubicBezTo>
                  <a:cubicBezTo>
                    <a:pt x="1459" y="7891"/>
                    <a:pt x="730" y="8363"/>
                    <a:pt x="350" y="9051"/>
                  </a:cubicBezTo>
                  <a:cubicBezTo>
                    <a:pt x="134" y="9524"/>
                    <a:pt x="52" y="10037"/>
                    <a:pt x="1" y="10592"/>
                  </a:cubicBezTo>
                  <a:cubicBezTo>
                    <a:pt x="1" y="11280"/>
                    <a:pt x="93" y="11957"/>
                    <a:pt x="350" y="12604"/>
                  </a:cubicBezTo>
                  <a:cubicBezTo>
                    <a:pt x="822" y="13713"/>
                    <a:pt x="1890" y="14484"/>
                    <a:pt x="3041" y="14874"/>
                  </a:cubicBezTo>
                  <a:cubicBezTo>
                    <a:pt x="3978" y="15181"/>
                    <a:pt x="4935" y="15266"/>
                    <a:pt x="5924" y="15266"/>
                  </a:cubicBezTo>
                  <a:cubicBezTo>
                    <a:pt x="6159" y="15266"/>
                    <a:pt x="6396" y="15262"/>
                    <a:pt x="6635" y="15254"/>
                  </a:cubicBezTo>
                  <a:cubicBezTo>
                    <a:pt x="8391" y="15213"/>
                    <a:pt x="10147" y="15038"/>
                    <a:pt x="11769" y="14401"/>
                  </a:cubicBezTo>
                  <a:cubicBezTo>
                    <a:pt x="13402" y="13713"/>
                    <a:pt x="14850" y="12563"/>
                    <a:pt x="15579" y="10931"/>
                  </a:cubicBezTo>
                  <a:cubicBezTo>
                    <a:pt x="16308" y="9349"/>
                    <a:pt x="16133" y="7295"/>
                    <a:pt x="14983" y="6012"/>
                  </a:cubicBezTo>
                  <a:cubicBezTo>
                    <a:pt x="14685" y="5714"/>
                    <a:pt x="14295" y="5416"/>
                    <a:pt x="14080" y="5067"/>
                  </a:cubicBezTo>
                  <a:cubicBezTo>
                    <a:pt x="13782" y="4646"/>
                    <a:pt x="13700" y="4133"/>
                    <a:pt x="13525" y="3660"/>
                  </a:cubicBezTo>
                  <a:cubicBezTo>
                    <a:pt x="12714" y="1337"/>
                    <a:pt x="10338" y="0"/>
                    <a:pt x="7977"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9" name="Google Shape;1596;p57">
              <a:extLst>
                <a:ext uri="{FF2B5EF4-FFF2-40B4-BE49-F238E27FC236}">
                  <a16:creationId xmlns:a16="http://schemas.microsoft.com/office/drawing/2014/main" id="{376E3032-C190-1859-6CBC-68C8D54075C0}"/>
                </a:ext>
              </a:extLst>
            </p:cNvPr>
            <p:cNvSpPr/>
            <p:nvPr/>
          </p:nvSpPr>
          <p:spPr>
            <a:xfrm>
              <a:off x="2483338" y="-419213"/>
              <a:ext cx="120531" cy="159483"/>
            </a:xfrm>
            <a:custGeom>
              <a:avLst/>
              <a:gdLst/>
              <a:ahLst/>
              <a:cxnLst/>
              <a:rect l="l" t="t" r="r" b="b"/>
              <a:pathLst>
                <a:path w="2055" h="2719" extrusionOk="0">
                  <a:moveTo>
                    <a:pt x="1100" y="1"/>
                  </a:moveTo>
                  <a:cubicBezTo>
                    <a:pt x="946" y="1"/>
                    <a:pt x="792" y="32"/>
                    <a:pt x="638" y="69"/>
                  </a:cubicBezTo>
                  <a:cubicBezTo>
                    <a:pt x="422" y="151"/>
                    <a:pt x="217" y="274"/>
                    <a:pt x="1" y="408"/>
                  </a:cubicBezTo>
                  <a:cubicBezTo>
                    <a:pt x="1" y="1137"/>
                    <a:pt x="42" y="1815"/>
                    <a:pt x="42" y="2544"/>
                  </a:cubicBezTo>
                  <a:cubicBezTo>
                    <a:pt x="42" y="2585"/>
                    <a:pt x="124" y="2677"/>
                    <a:pt x="124" y="2718"/>
                  </a:cubicBezTo>
                  <a:cubicBezTo>
                    <a:pt x="679" y="2677"/>
                    <a:pt x="1243" y="2421"/>
                    <a:pt x="1582" y="1989"/>
                  </a:cubicBezTo>
                  <a:cubicBezTo>
                    <a:pt x="1962" y="1558"/>
                    <a:pt x="2055" y="921"/>
                    <a:pt x="1757" y="449"/>
                  </a:cubicBezTo>
                  <a:cubicBezTo>
                    <a:pt x="1665" y="233"/>
                    <a:pt x="1500" y="110"/>
                    <a:pt x="1285" y="18"/>
                  </a:cubicBezTo>
                  <a:cubicBezTo>
                    <a:pt x="1223" y="6"/>
                    <a:pt x="1161" y="1"/>
                    <a:pt x="1100"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0" name="Google Shape;1597;p57">
              <a:extLst>
                <a:ext uri="{FF2B5EF4-FFF2-40B4-BE49-F238E27FC236}">
                  <a16:creationId xmlns:a16="http://schemas.microsoft.com/office/drawing/2014/main" id="{7B2402D2-A649-479C-F628-14F4A60F4A15}"/>
                </a:ext>
              </a:extLst>
            </p:cNvPr>
            <p:cNvSpPr/>
            <p:nvPr/>
          </p:nvSpPr>
          <p:spPr>
            <a:xfrm>
              <a:off x="1860610" y="-719411"/>
              <a:ext cx="657729" cy="663681"/>
            </a:xfrm>
            <a:custGeom>
              <a:avLst/>
              <a:gdLst/>
              <a:ahLst/>
              <a:cxnLst/>
              <a:rect l="l" t="t" r="r" b="b"/>
              <a:pathLst>
                <a:path w="11214" h="11315" extrusionOk="0">
                  <a:moveTo>
                    <a:pt x="5970" y="0"/>
                  </a:moveTo>
                  <a:cubicBezTo>
                    <a:pt x="3660" y="0"/>
                    <a:pt x="971" y="858"/>
                    <a:pt x="565" y="3041"/>
                  </a:cubicBezTo>
                  <a:cubicBezTo>
                    <a:pt x="0" y="6214"/>
                    <a:pt x="945" y="10106"/>
                    <a:pt x="3594" y="10999"/>
                  </a:cubicBezTo>
                  <a:cubicBezTo>
                    <a:pt x="4240" y="11212"/>
                    <a:pt x="4964" y="11315"/>
                    <a:pt x="5696" y="11315"/>
                  </a:cubicBezTo>
                  <a:cubicBezTo>
                    <a:pt x="7930" y="11315"/>
                    <a:pt x="10241" y="10357"/>
                    <a:pt x="10659" y="8648"/>
                  </a:cubicBezTo>
                  <a:cubicBezTo>
                    <a:pt x="11214" y="6378"/>
                    <a:pt x="10834" y="4499"/>
                    <a:pt x="10834" y="4499"/>
                  </a:cubicBezTo>
                  <a:cubicBezTo>
                    <a:pt x="10834" y="4499"/>
                    <a:pt x="10700" y="1542"/>
                    <a:pt x="8687" y="515"/>
                  </a:cubicBezTo>
                  <a:cubicBezTo>
                    <a:pt x="8046" y="188"/>
                    <a:pt x="7050" y="0"/>
                    <a:pt x="5970"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1" name="Google Shape;1598;p57">
              <a:extLst>
                <a:ext uri="{FF2B5EF4-FFF2-40B4-BE49-F238E27FC236}">
                  <a16:creationId xmlns:a16="http://schemas.microsoft.com/office/drawing/2014/main" id="{19EAFEA1-ABA5-EE8B-5F68-2B28320C5C18}"/>
                </a:ext>
              </a:extLst>
            </p:cNvPr>
            <p:cNvSpPr/>
            <p:nvPr/>
          </p:nvSpPr>
          <p:spPr>
            <a:xfrm>
              <a:off x="2282214" y="-342930"/>
              <a:ext cx="63286" cy="58538"/>
            </a:xfrm>
            <a:custGeom>
              <a:avLst/>
              <a:gdLst/>
              <a:ahLst/>
              <a:cxnLst/>
              <a:rect l="l" t="t" r="r" b="b"/>
              <a:pathLst>
                <a:path w="1079" h="998" extrusionOk="0">
                  <a:moveTo>
                    <a:pt x="547" y="0"/>
                  </a:moveTo>
                  <a:cubicBezTo>
                    <a:pt x="522" y="0"/>
                    <a:pt x="498" y="2"/>
                    <a:pt x="473" y="6"/>
                  </a:cubicBezTo>
                  <a:cubicBezTo>
                    <a:pt x="175" y="6"/>
                    <a:pt x="0" y="263"/>
                    <a:pt x="52" y="571"/>
                  </a:cubicBezTo>
                  <a:cubicBezTo>
                    <a:pt x="52" y="805"/>
                    <a:pt x="266" y="997"/>
                    <a:pt x="530" y="997"/>
                  </a:cubicBezTo>
                  <a:cubicBezTo>
                    <a:pt x="555" y="997"/>
                    <a:pt x="580" y="995"/>
                    <a:pt x="606" y="992"/>
                  </a:cubicBezTo>
                  <a:cubicBezTo>
                    <a:pt x="863" y="951"/>
                    <a:pt x="1078" y="694"/>
                    <a:pt x="1027" y="437"/>
                  </a:cubicBezTo>
                  <a:cubicBezTo>
                    <a:pt x="990" y="168"/>
                    <a:pt x="777" y="0"/>
                    <a:pt x="54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2" name="Google Shape;1599;p57">
              <a:extLst>
                <a:ext uri="{FF2B5EF4-FFF2-40B4-BE49-F238E27FC236}">
                  <a16:creationId xmlns:a16="http://schemas.microsoft.com/office/drawing/2014/main" id="{10D3479B-D79F-CECB-98C4-90DA3548A777}"/>
                </a:ext>
              </a:extLst>
            </p:cNvPr>
            <p:cNvSpPr/>
            <p:nvPr/>
          </p:nvSpPr>
          <p:spPr>
            <a:xfrm>
              <a:off x="1991291" y="-304980"/>
              <a:ext cx="62700" cy="58479"/>
            </a:xfrm>
            <a:custGeom>
              <a:avLst/>
              <a:gdLst/>
              <a:ahLst/>
              <a:cxnLst/>
              <a:rect l="l" t="t" r="r" b="b"/>
              <a:pathLst>
                <a:path w="1069" h="997" extrusionOk="0">
                  <a:moveTo>
                    <a:pt x="546" y="1"/>
                  </a:moveTo>
                  <a:cubicBezTo>
                    <a:pt x="522" y="1"/>
                    <a:pt x="497" y="2"/>
                    <a:pt x="473" y="6"/>
                  </a:cubicBezTo>
                  <a:cubicBezTo>
                    <a:pt x="216" y="47"/>
                    <a:pt x="0" y="263"/>
                    <a:pt x="41" y="560"/>
                  </a:cubicBezTo>
                  <a:cubicBezTo>
                    <a:pt x="79" y="796"/>
                    <a:pt x="298" y="997"/>
                    <a:pt x="532" y="997"/>
                  </a:cubicBezTo>
                  <a:cubicBezTo>
                    <a:pt x="553" y="997"/>
                    <a:pt x="575" y="995"/>
                    <a:pt x="596" y="992"/>
                  </a:cubicBezTo>
                  <a:cubicBezTo>
                    <a:pt x="853" y="951"/>
                    <a:pt x="1068" y="735"/>
                    <a:pt x="1027" y="437"/>
                  </a:cubicBezTo>
                  <a:cubicBezTo>
                    <a:pt x="1027" y="202"/>
                    <a:pt x="811" y="1"/>
                    <a:pt x="54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3" name="Google Shape;1600;p57">
              <a:extLst>
                <a:ext uri="{FF2B5EF4-FFF2-40B4-BE49-F238E27FC236}">
                  <a16:creationId xmlns:a16="http://schemas.microsoft.com/office/drawing/2014/main" id="{EFFFF9A8-50B1-3109-07DB-8FE2E2E52C0D}"/>
                </a:ext>
              </a:extLst>
            </p:cNvPr>
            <p:cNvSpPr/>
            <p:nvPr/>
          </p:nvSpPr>
          <p:spPr>
            <a:xfrm>
              <a:off x="2106897" y="-252573"/>
              <a:ext cx="50089" cy="63289"/>
            </a:xfrm>
            <a:custGeom>
              <a:avLst/>
              <a:gdLst/>
              <a:ahLst/>
              <a:cxnLst/>
              <a:rect l="l" t="t" r="r" b="b"/>
              <a:pathLst>
                <a:path w="854" h="1079" extrusionOk="0">
                  <a:moveTo>
                    <a:pt x="124" y="1"/>
                  </a:moveTo>
                  <a:cubicBezTo>
                    <a:pt x="124" y="1"/>
                    <a:pt x="83" y="1"/>
                    <a:pt x="83" y="52"/>
                  </a:cubicBezTo>
                  <a:cubicBezTo>
                    <a:pt x="1" y="309"/>
                    <a:pt x="42" y="606"/>
                    <a:pt x="217" y="822"/>
                  </a:cubicBezTo>
                  <a:cubicBezTo>
                    <a:pt x="299" y="945"/>
                    <a:pt x="514" y="1079"/>
                    <a:pt x="679" y="1079"/>
                  </a:cubicBezTo>
                  <a:cubicBezTo>
                    <a:pt x="730" y="1079"/>
                    <a:pt x="771" y="1079"/>
                    <a:pt x="812" y="1027"/>
                  </a:cubicBezTo>
                  <a:cubicBezTo>
                    <a:pt x="812" y="1027"/>
                    <a:pt x="853" y="1027"/>
                    <a:pt x="853" y="986"/>
                  </a:cubicBezTo>
                  <a:cubicBezTo>
                    <a:pt x="812" y="986"/>
                    <a:pt x="812" y="945"/>
                    <a:pt x="771" y="945"/>
                  </a:cubicBezTo>
                  <a:cubicBezTo>
                    <a:pt x="733" y="963"/>
                    <a:pt x="693" y="971"/>
                    <a:pt x="653" y="971"/>
                  </a:cubicBezTo>
                  <a:cubicBezTo>
                    <a:pt x="507" y="971"/>
                    <a:pt x="354" y="866"/>
                    <a:pt x="258" y="730"/>
                  </a:cubicBezTo>
                  <a:cubicBezTo>
                    <a:pt x="124" y="565"/>
                    <a:pt x="83" y="309"/>
                    <a:pt x="165" y="52"/>
                  </a:cubicBezTo>
                  <a:cubicBezTo>
                    <a:pt x="165" y="52"/>
                    <a:pt x="165" y="1"/>
                    <a:pt x="12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4" name="Google Shape;1601;p57">
              <a:extLst>
                <a:ext uri="{FF2B5EF4-FFF2-40B4-BE49-F238E27FC236}">
                  <a16:creationId xmlns:a16="http://schemas.microsoft.com/office/drawing/2014/main" id="{79C01B13-4C30-7F56-54A6-6F1545451B1E}"/>
                </a:ext>
              </a:extLst>
            </p:cNvPr>
            <p:cNvSpPr/>
            <p:nvPr/>
          </p:nvSpPr>
          <p:spPr>
            <a:xfrm>
              <a:off x="2174408" y="-211632"/>
              <a:ext cx="22933" cy="14546"/>
            </a:xfrm>
            <a:custGeom>
              <a:avLst/>
              <a:gdLst/>
              <a:ahLst/>
              <a:cxnLst/>
              <a:rect l="l" t="t" r="r" b="b"/>
              <a:pathLst>
                <a:path w="391" h="248" extrusionOk="0">
                  <a:moveTo>
                    <a:pt x="253" y="1"/>
                  </a:moveTo>
                  <a:cubicBezTo>
                    <a:pt x="216" y="1"/>
                    <a:pt x="175" y="11"/>
                    <a:pt x="134" y="32"/>
                  </a:cubicBezTo>
                  <a:cubicBezTo>
                    <a:pt x="41" y="73"/>
                    <a:pt x="0" y="165"/>
                    <a:pt x="41" y="206"/>
                  </a:cubicBezTo>
                  <a:cubicBezTo>
                    <a:pt x="41" y="247"/>
                    <a:pt x="41" y="247"/>
                    <a:pt x="92" y="247"/>
                  </a:cubicBezTo>
                  <a:cubicBezTo>
                    <a:pt x="92" y="247"/>
                    <a:pt x="134" y="247"/>
                    <a:pt x="134" y="206"/>
                  </a:cubicBezTo>
                  <a:cubicBezTo>
                    <a:pt x="92" y="165"/>
                    <a:pt x="134" y="124"/>
                    <a:pt x="175" y="73"/>
                  </a:cubicBezTo>
                  <a:cubicBezTo>
                    <a:pt x="216" y="73"/>
                    <a:pt x="257" y="73"/>
                    <a:pt x="298" y="124"/>
                  </a:cubicBezTo>
                  <a:lnTo>
                    <a:pt x="349" y="124"/>
                  </a:lnTo>
                  <a:cubicBezTo>
                    <a:pt x="390" y="73"/>
                    <a:pt x="390" y="73"/>
                    <a:pt x="349" y="32"/>
                  </a:cubicBezTo>
                  <a:cubicBezTo>
                    <a:pt x="324" y="11"/>
                    <a:pt x="290" y="1"/>
                    <a:pt x="25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5" name="Google Shape;1602;p57">
              <a:extLst>
                <a:ext uri="{FF2B5EF4-FFF2-40B4-BE49-F238E27FC236}">
                  <a16:creationId xmlns:a16="http://schemas.microsoft.com/office/drawing/2014/main" id="{8A6D04AA-3B90-0307-55B9-626B94766636}"/>
                </a:ext>
              </a:extLst>
            </p:cNvPr>
            <p:cNvSpPr/>
            <p:nvPr/>
          </p:nvSpPr>
          <p:spPr>
            <a:xfrm>
              <a:off x="2167135" y="-192334"/>
              <a:ext cx="60295" cy="35604"/>
            </a:xfrm>
            <a:custGeom>
              <a:avLst/>
              <a:gdLst/>
              <a:ahLst/>
              <a:cxnLst/>
              <a:rect l="l" t="t" r="r" b="b"/>
              <a:pathLst>
                <a:path w="1028" h="607" extrusionOk="0">
                  <a:moveTo>
                    <a:pt x="987" y="0"/>
                  </a:moveTo>
                  <a:cubicBezTo>
                    <a:pt x="935" y="0"/>
                    <a:pt x="935" y="0"/>
                    <a:pt x="935" y="52"/>
                  </a:cubicBezTo>
                  <a:cubicBezTo>
                    <a:pt x="894" y="216"/>
                    <a:pt x="771" y="391"/>
                    <a:pt x="596" y="432"/>
                  </a:cubicBezTo>
                  <a:cubicBezTo>
                    <a:pt x="509" y="473"/>
                    <a:pt x="424" y="493"/>
                    <a:pt x="340" y="493"/>
                  </a:cubicBezTo>
                  <a:cubicBezTo>
                    <a:pt x="255" y="493"/>
                    <a:pt x="170" y="473"/>
                    <a:pt x="83" y="432"/>
                  </a:cubicBezTo>
                  <a:lnTo>
                    <a:pt x="42" y="432"/>
                  </a:lnTo>
                  <a:cubicBezTo>
                    <a:pt x="1" y="473"/>
                    <a:pt x="42" y="473"/>
                    <a:pt x="42" y="514"/>
                  </a:cubicBezTo>
                  <a:cubicBezTo>
                    <a:pt x="124" y="565"/>
                    <a:pt x="258" y="606"/>
                    <a:pt x="381" y="606"/>
                  </a:cubicBezTo>
                  <a:cubicBezTo>
                    <a:pt x="473" y="606"/>
                    <a:pt x="555" y="565"/>
                    <a:pt x="638" y="514"/>
                  </a:cubicBezTo>
                  <a:cubicBezTo>
                    <a:pt x="853" y="432"/>
                    <a:pt x="987" y="257"/>
                    <a:pt x="1028" y="52"/>
                  </a:cubicBezTo>
                  <a:cubicBezTo>
                    <a:pt x="1028" y="0"/>
                    <a:pt x="1028" y="0"/>
                    <a:pt x="9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6" name="Google Shape;1603;p57">
              <a:extLst>
                <a:ext uri="{FF2B5EF4-FFF2-40B4-BE49-F238E27FC236}">
                  <a16:creationId xmlns:a16="http://schemas.microsoft.com/office/drawing/2014/main" id="{072EFE9A-1E01-2893-D359-1A39E60C8353}"/>
                </a:ext>
              </a:extLst>
            </p:cNvPr>
            <p:cNvSpPr/>
            <p:nvPr/>
          </p:nvSpPr>
          <p:spPr>
            <a:xfrm>
              <a:off x="1949177" y="-382671"/>
              <a:ext cx="62054" cy="43053"/>
            </a:xfrm>
            <a:custGeom>
              <a:avLst/>
              <a:gdLst/>
              <a:ahLst/>
              <a:cxnLst/>
              <a:rect l="l" t="t" r="r" b="b"/>
              <a:pathLst>
                <a:path w="1058" h="734" extrusionOk="0">
                  <a:moveTo>
                    <a:pt x="636" y="1"/>
                  </a:moveTo>
                  <a:cubicBezTo>
                    <a:pt x="462" y="42"/>
                    <a:pt x="246" y="124"/>
                    <a:pt x="164" y="257"/>
                  </a:cubicBezTo>
                  <a:cubicBezTo>
                    <a:pt x="0" y="459"/>
                    <a:pt x="26" y="733"/>
                    <a:pt x="283" y="733"/>
                  </a:cubicBezTo>
                  <a:cubicBezTo>
                    <a:pt x="301" y="733"/>
                    <a:pt x="319" y="732"/>
                    <a:pt x="338" y="730"/>
                  </a:cubicBezTo>
                  <a:cubicBezTo>
                    <a:pt x="421" y="730"/>
                    <a:pt x="503" y="678"/>
                    <a:pt x="595" y="637"/>
                  </a:cubicBezTo>
                  <a:cubicBezTo>
                    <a:pt x="800" y="555"/>
                    <a:pt x="1057" y="422"/>
                    <a:pt x="975" y="165"/>
                  </a:cubicBezTo>
                  <a:cubicBezTo>
                    <a:pt x="934" y="1"/>
                    <a:pt x="759" y="1"/>
                    <a:pt x="636"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7" name="Google Shape;1604;p57">
              <a:extLst>
                <a:ext uri="{FF2B5EF4-FFF2-40B4-BE49-F238E27FC236}">
                  <a16:creationId xmlns:a16="http://schemas.microsoft.com/office/drawing/2014/main" id="{3D96EECE-AC81-A9DE-AB8C-44E9C121536C}"/>
                </a:ext>
              </a:extLst>
            </p:cNvPr>
            <p:cNvSpPr/>
            <p:nvPr/>
          </p:nvSpPr>
          <p:spPr>
            <a:xfrm>
              <a:off x="2292420" y="-426369"/>
              <a:ext cx="62700" cy="35956"/>
            </a:xfrm>
            <a:custGeom>
              <a:avLst/>
              <a:gdLst/>
              <a:ahLst/>
              <a:cxnLst/>
              <a:rect l="l" t="t" r="r" b="b"/>
              <a:pathLst>
                <a:path w="1069" h="613" extrusionOk="0">
                  <a:moveTo>
                    <a:pt x="405" y="0"/>
                  </a:moveTo>
                  <a:cubicBezTo>
                    <a:pt x="354" y="0"/>
                    <a:pt x="304" y="5"/>
                    <a:pt x="257" y="16"/>
                  </a:cubicBezTo>
                  <a:cubicBezTo>
                    <a:pt x="134" y="58"/>
                    <a:pt x="1" y="140"/>
                    <a:pt x="1" y="314"/>
                  </a:cubicBezTo>
                  <a:cubicBezTo>
                    <a:pt x="1" y="571"/>
                    <a:pt x="340" y="612"/>
                    <a:pt x="555" y="612"/>
                  </a:cubicBezTo>
                  <a:lnTo>
                    <a:pt x="812" y="612"/>
                  </a:lnTo>
                  <a:cubicBezTo>
                    <a:pt x="1069" y="530"/>
                    <a:pt x="1028" y="232"/>
                    <a:pt x="812" y="99"/>
                  </a:cubicBezTo>
                  <a:cubicBezTo>
                    <a:pt x="692" y="38"/>
                    <a:pt x="544" y="0"/>
                    <a:pt x="405"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8" name="Google Shape;1605;p57">
              <a:extLst>
                <a:ext uri="{FF2B5EF4-FFF2-40B4-BE49-F238E27FC236}">
                  <a16:creationId xmlns:a16="http://schemas.microsoft.com/office/drawing/2014/main" id="{7A319105-80E3-D84C-A507-632919296EB4}"/>
                </a:ext>
              </a:extLst>
            </p:cNvPr>
            <p:cNvSpPr/>
            <p:nvPr/>
          </p:nvSpPr>
          <p:spPr>
            <a:xfrm>
              <a:off x="1825652" y="-730321"/>
              <a:ext cx="389159" cy="352517"/>
            </a:xfrm>
            <a:custGeom>
              <a:avLst/>
              <a:gdLst/>
              <a:ahLst/>
              <a:cxnLst/>
              <a:rect l="l" t="t" r="r" b="b"/>
              <a:pathLst>
                <a:path w="6635" h="6010" extrusionOk="0">
                  <a:moveTo>
                    <a:pt x="5662" y="1"/>
                  </a:moveTo>
                  <a:cubicBezTo>
                    <a:pt x="3808" y="1"/>
                    <a:pt x="0" y="643"/>
                    <a:pt x="555" y="6010"/>
                  </a:cubicBezTo>
                  <a:lnTo>
                    <a:pt x="6080" y="4808"/>
                  </a:lnTo>
                  <a:cubicBezTo>
                    <a:pt x="6080" y="4808"/>
                    <a:pt x="5946" y="2549"/>
                    <a:pt x="6244" y="1430"/>
                  </a:cubicBezTo>
                  <a:cubicBezTo>
                    <a:pt x="6552" y="362"/>
                    <a:pt x="6634" y="64"/>
                    <a:pt x="6634" y="64"/>
                  </a:cubicBezTo>
                  <a:cubicBezTo>
                    <a:pt x="6634" y="64"/>
                    <a:pt x="6245" y="1"/>
                    <a:pt x="5662"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9" name="Google Shape;1606;p57">
              <a:extLst>
                <a:ext uri="{FF2B5EF4-FFF2-40B4-BE49-F238E27FC236}">
                  <a16:creationId xmlns:a16="http://schemas.microsoft.com/office/drawing/2014/main" id="{466F2CE3-31B5-DCD2-9127-6AD62A942415}"/>
                </a:ext>
              </a:extLst>
            </p:cNvPr>
            <p:cNvSpPr/>
            <p:nvPr/>
          </p:nvSpPr>
          <p:spPr>
            <a:xfrm>
              <a:off x="2212298" y="-727916"/>
              <a:ext cx="303644" cy="304947"/>
            </a:xfrm>
            <a:custGeom>
              <a:avLst/>
              <a:gdLst/>
              <a:ahLst/>
              <a:cxnLst/>
              <a:rect l="l" t="t" r="r" b="b"/>
              <a:pathLst>
                <a:path w="5177" h="5199" extrusionOk="0">
                  <a:moveTo>
                    <a:pt x="557" y="0"/>
                  </a:moveTo>
                  <a:cubicBezTo>
                    <a:pt x="215" y="0"/>
                    <a:pt x="1" y="23"/>
                    <a:pt x="1" y="23"/>
                  </a:cubicBezTo>
                  <a:lnTo>
                    <a:pt x="679" y="4767"/>
                  </a:lnTo>
                  <a:lnTo>
                    <a:pt x="5176" y="5199"/>
                  </a:lnTo>
                  <a:cubicBezTo>
                    <a:pt x="5176" y="5199"/>
                    <a:pt x="5094" y="1861"/>
                    <a:pt x="3934" y="968"/>
                  </a:cubicBezTo>
                  <a:cubicBezTo>
                    <a:pt x="2855" y="126"/>
                    <a:pt x="1357" y="0"/>
                    <a:pt x="557"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70" name="Google Shape;1607;p57">
            <a:extLst>
              <a:ext uri="{FF2B5EF4-FFF2-40B4-BE49-F238E27FC236}">
                <a16:creationId xmlns:a16="http://schemas.microsoft.com/office/drawing/2014/main" id="{B9FCD9BC-4EBC-0BBF-DA61-A4D26B4AE522}"/>
              </a:ext>
            </a:extLst>
          </p:cNvPr>
          <p:cNvGrpSpPr/>
          <p:nvPr/>
        </p:nvGrpSpPr>
        <p:grpSpPr>
          <a:xfrm>
            <a:off x="2960280" y="3737364"/>
            <a:ext cx="987499" cy="1032400"/>
            <a:chOff x="715100" y="-826400"/>
            <a:chExt cx="783398" cy="745943"/>
          </a:xfrm>
        </p:grpSpPr>
        <p:sp>
          <p:nvSpPr>
            <p:cNvPr id="1471" name="Google Shape;1608;p57">
              <a:extLst>
                <a:ext uri="{FF2B5EF4-FFF2-40B4-BE49-F238E27FC236}">
                  <a16:creationId xmlns:a16="http://schemas.microsoft.com/office/drawing/2014/main" id="{50D13B7D-A2DE-35C8-AA41-C8262757041A}"/>
                </a:ext>
              </a:extLst>
            </p:cNvPr>
            <p:cNvSpPr/>
            <p:nvPr/>
          </p:nvSpPr>
          <p:spPr>
            <a:xfrm>
              <a:off x="1369474" y="-399262"/>
              <a:ext cx="129024" cy="150886"/>
            </a:xfrm>
            <a:custGeom>
              <a:avLst/>
              <a:gdLst/>
              <a:ahLst/>
              <a:cxnLst/>
              <a:rect l="l" t="t" r="r" b="b"/>
              <a:pathLst>
                <a:path w="2219" h="2595" extrusionOk="0">
                  <a:moveTo>
                    <a:pt x="1177" y="0"/>
                  </a:moveTo>
                  <a:cubicBezTo>
                    <a:pt x="1080" y="0"/>
                    <a:pt x="983" y="10"/>
                    <a:pt x="894" y="27"/>
                  </a:cubicBezTo>
                  <a:cubicBezTo>
                    <a:pt x="678" y="68"/>
                    <a:pt x="463" y="161"/>
                    <a:pt x="257" y="243"/>
                  </a:cubicBezTo>
                  <a:cubicBezTo>
                    <a:pt x="165" y="972"/>
                    <a:pt x="124" y="1660"/>
                    <a:pt x="42" y="2379"/>
                  </a:cubicBezTo>
                  <a:cubicBezTo>
                    <a:pt x="1" y="2471"/>
                    <a:pt x="83" y="2512"/>
                    <a:pt x="124" y="2594"/>
                  </a:cubicBezTo>
                  <a:cubicBezTo>
                    <a:pt x="678" y="2594"/>
                    <a:pt x="1233" y="2430"/>
                    <a:pt x="1664" y="2040"/>
                  </a:cubicBezTo>
                  <a:cubicBezTo>
                    <a:pt x="2054" y="1660"/>
                    <a:pt x="2219" y="1013"/>
                    <a:pt x="2003" y="500"/>
                  </a:cubicBezTo>
                  <a:cubicBezTo>
                    <a:pt x="1921" y="325"/>
                    <a:pt x="1746" y="161"/>
                    <a:pt x="1582" y="68"/>
                  </a:cubicBezTo>
                  <a:cubicBezTo>
                    <a:pt x="1456" y="20"/>
                    <a:pt x="1315" y="0"/>
                    <a:pt x="1177"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2" name="Google Shape;1609;p57">
              <a:extLst>
                <a:ext uri="{FF2B5EF4-FFF2-40B4-BE49-F238E27FC236}">
                  <a16:creationId xmlns:a16="http://schemas.microsoft.com/office/drawing/2014/main" id="{94E171AC-9A8C-434D-CDFC-FE5E39F33495}"/>
                </a:ext>
              </a:extLst>
            </p:cNvPr>
            <p:cNvSpPr/>
            <p:nvPr/>
          </p:nvSpPr>
          <p:spPr>
            <a:xfrm>
              <a:off x="1389186" y="-355304"/>
              <a:ext cx="64541" cy="44830"/>
            </a:xfrm>
            <a:custGeom>
              <a:avLst/>
              <a:gdLst/>
              <a:ahLst/>
              <a:cxnLst/>
              <a:rect l="l" t="t" r="r" b="b"/>
              <a:pathLst>
                <a:path w="1110" h="771" extrusionOk="0">
                  <a:moveTo>
                    <a:pt x="1027" y="0"/>
                  </a:moveTo>
                  <a:cubicBezTo>
                    <a:pt x="637" y="134"/>
                    <a:pt x="298" y="390"/>
                    <a:pt x="1" y="729"/>
                  </a:cubicBezTo>
                  <a:lnTo>
                    <a:pt x="1" y="770"/>
                  </a:lnTo>
                  <a:lnTo>
                    <a:pt x="83" y="770"/>
                  </a:lnTo>
                  <a:cubicBezTo>
                    <a:pt x="339" y="473"/>
                    <a:pt x="689" y="216"/>
                    <a:pt x="1068" y="82"/>
                  </a:cubicBezTo>
                  <a:cubicBezTo>
                    <a:pt x="1110" y="82"/>
                    <a:pt x="1110" y="41"/>
                    <a:pt x="1110" y="41"/>
                  </a:cubicBezTo>
                  <a:cubicBezTo>
                    <a:pt x="1068" y="0"/>
                    <a:pt x="1068" y="0"/>
                    <a:pt x="102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3" name="Google Shape;1610;p57">
              <a:extLst>
                <a:ext uri="{FF2B5EF4-FFF2-40B4-BE49-F238E27FC236}">
                  <a16:creationId xmlns:a16="http://schemas.microsoft.com/office/drawing/2014/main" id="{0452B4F1-5B33-DD6E-6FD1-DA3146DFDB68}"/>
                </a:ext>
              </a:extLst>
            </p:cNvPr>
            <p:cNvSpPr/>
            <p:nvPr/>
          </p:nvSpPr>
          <p:spPr>
            <a:xfrm>
              <a:off x="715100" y="-414206"/>
              <a:ext cx="129024" cy="150886"/>
            </a:xfrm>
            <a:custGeom>
              <a:avLst/>
              <a:gdLst/>
              <a:ahLst/>
              <a:cxnLst/>
              <a:rect l="l" t="t" r="r" b="b"/>
              <a:pathLst>
                <a:path w="2219" h="2595" extrusionOk="0">
                  <a:moveTo>
                    <a:pt x="1044" y="0"/>
                  </a:moveTo>
                  <a:cubicBezTo>
                    <a:pt x="911" y="0"/>
                    <a:pt x="780" y="20"/>
                    <a:pt x="678" y="69"/>
                  </a:cubicBezTo>
                  <a:cubicBezTo>
                    <a:pt x="472" y="161"/>
                    <a:pt x="339" y="325"/>
                    <a:pt x="257" y="541"/>
                  </a:cubicBezTo>
                  <a:cubicBezTo>
                    <a:pt x="0" y="1013"/>
                    <a:pt x="164" y="1660"/>
                    <a:pt x="596" y="2040"/>
                  </a:cubicBezTo>
                  <a:cubicBezTo>
                    <a:pt x="986" y="2430"/>
                    <a:pt x="1581" y="2595"/>
                    <a:pt x="2136" y="2595"/>
                  </a:cubicBezTo>
                  <a:cubicBezTo>
                    <a:pt x="2136" y="2554"/>
                    <a:pt x="2218" y="2471"/>
                    <a:pt x="2218" y="2430"/>
                  </a:cubicBezTo>
                  <a:cubicBezTo>
                    <a:pt x="2136" y="1701"/>
                    <a:pt x="2054" y="1013"/>
                    <a:pt x="1961" y="284"/>
                  </a:cubicBezTo>
                  <a:cubicBezTo>
                    <a:pt x="1756" y="161"/>
                    <a:pt x="1540" y="120"/>
                    <a:pt x="1325" y="27"/>
                  </a:cubicBezTo>
                  <a:cubicBezTo>
                    <a:pt x="1235" y="10"/>
                    <a:pt x="1139" y="0"/>
                    <a:pt x="1044"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4" name="Google Shape;1611;p57">
              <a:extLst>
                <a:ext uri="{FF2B5EF4-FFF2-40B4-BE49-F238E27FC236}">
                  <a16:creationId xmlns:a16="http://schemas.microsoft.com/office/drawing/2014/main" id="{C6D2187E-68CB-2651-F0C4-302C301011C7}"/>
                </a:ext>
              </a:extLst>
            </p:cNvPr>
            <p:cNvSpPr/>
            <p:nvPr/>
          </p:nvSpPr>
          <p:spPr>
            <a:xfrm>
              <a:off x="762256" y="-362456"/>
              <a:ext cx="64541" cy="49598"/>
            </a:xfrm>
            <a:custGeom>
              <a:avLst/>
              <a:gdLst/>
              <a:ahLst/>
              <a:cxnLst/>
              <a:rect l="l" t="t" r="r" b="b"/>
              <a:pathLst>
                <a:path w="1110" h="853" extrusionOk="0">
                  <a:moveTo>
                    <a:pt x="41" y="0"/>
                  </a:moveTo>
                  <a:cubicBezTo>
                    <a:pt x="0" y="0"/>
                    <a:pt x="0" y="41"/>
                    <a:pt x="0" y="41"/>
                  </a:cubicBezTo>
                  <a:cubicBezTo>
                    <a:pt x="0" y="82"/>
                    <a:pt x="0" y="82"/>
                    <a:pt x="41" y="82"/>
                  </a:cubicBezTo>
                  <a:cubicBezTo>
                    <a:pt x="298" y="82"/>
                    <a:pt x="473" y="205"/>
                    <a:pt x="596" y="339"/>
                  </a:cubicBezTo>
                  <a:cubicBezTo>
                    <a:pt x="770" y="462"/>
                    <a:pt x="894" y="637"/>
                    <a:pt x="1068" y="811"/>
                  </a:cubicBezTo>
                  <a:lnTo>
                    <a:pt x="1068" y="852"/>
                  </a:lnTo>
                  <a:lnTo>
                    <a:pt x="1109" y="811"/>
                  </a:lnTo>
                  <a:lnTo>
                    <a:pt x="1109" y="770"/>
                  </a:lnTo>
                  <a:cubicBezTo>
                    <a:pt x="986" y="596"/>
                    <a:pt x="853" y="421"/>
                    <a:pt x="688" y="257"/>
                  </a:cubicBezTo>
                  <a:cubicBezTo>
                    <a:pt x="514" y="164"/>
                    <a:pt x="298" y="0"/>
                    <a:pt x="4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5" name="Google Shape;1612;p57">
              <a:extLst>
                <a:ext uri="{FF2B5EF4-FFF2-40B4-BE49-F238E27FC236}">
                  <a16:creationId xmlns:a16="http://schemas.microsoft.com/office/drawing/2014/main" id="{E9EBFD5E-ADD4-5058-9733-628C75451782}"/>
                </a:ext>
              </a:extLst>
            </p:cNvPr>
            <p:cNvSpPr/>
            <p:nvPr/>
          </p:nvSpPr>
          <p:spPr>
            <a:xfrm>
              <a:off x="796853" y="-735925"/>
              <a:ext cx="652096" cy="655469"/>
            </a:xfrm>
            <a:custGeom>
              <a:avLst/>
              <a:gdLst/>
              <a:ahLst/>
              <a:cxnLst/>
              <a:rect l="l" t="t" r="r" b="b"/>
              <a:pathLst>
                <a:path w="11215" h="11273" extrusionOk="0">
                  <a:moveTo>
                    <a:pt x="5228" y="0"/>
                  </a:moveTo>
                  <a:cubicBezTo>
                    <a:pt x="4139" y="0"/>
                    <a:pt x="3132" y="189"/>
                    <a:pt x="2486" y="518"/>
                  </a:cubicBezTo>
                  <a:cubicBezTo>
                    <a:pt x="473" y="1494"/>
                    <a:pt x="350" y="4451"/>
                    <a:pt x="350" y="4451"/>
                  </a:cubicBezTo>
                  <a:cubicBezTo>
                    <a:pt x="350" y="4451"/>
                    <a:pt x="1" y="6331"/>
                    <a:pt x="514" y="8600"/>
                  </a:cubicBezTo>
                  <a:cubicBezTo>
                    <a:pt x="930" y="10332"/>
                    <a:pt x="3226" y="11273"/>
                    <a:pt x="5465" y="11273"/>
                  </a:cubicBezTo>
                  <a:cubicBezTo>
                    <a:pt x="6214" y="11273"/>
                    <a:pt x="6956" y="11168"/>
                    <a:pt x="7620" y="10952"/>
                  </a:cubicBezTo>
                  <a:cubicBezTo>
                    <a:pt x="10270" y="10099"/>
                    <a:pt x="11214" y="6166"/>
                    <a:pt x="10619" y="2993"/>
                  </a:cubicBezTo>
                  <a:cubicBezTo>
                    <a:pt x="10207" y="846"/>
                    <a:pt x="7533" y="0"/>
                    <a:pt x="5228"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6" name="Google Shape;1613;p57">
              <a:extLst>
                <a:ext uri="{FF2B5EF4-FFF2-40B4-BE49-F238E27FC236}">
                  <a16:creationId xmlns:a16="http://schemas.microsoft.com/office/drawing/2014/main" id="{CD084111-25AC-3164-E58F-4FFDC34F3AD4}"/>
                </a:ext>
              </a:extLst>
            </p:cNvPr>
            <p:cNvSpPr/>
            <p:nvPr/>
          </p:nvSpPr>
          <p:spPr>
            <a:xfrm>
              <a:off x="936578" y="-367869"/>
              <a:ext cx="56808" cy="59773"/>
            </a:xfrm>
            <a:custGeom>
              <a:avLst/>
              <a:gdLst/>
              <a:ahLst/>
              <a:cxnLst/>
              <a:rect l="l" t="t" r="r" b="b"/>
              <a:pathLst>
                <a:path w="977" h="1028" extrusionOk="0">
                  <a:moveTo>
                    <a:pt x="514" y="1"/>
                  </a:moveTo>
                  <a:cubicBezTo>
                    <a:pt x="206" y="1"/>
                    <a:pt x="1" y="258"/>
                    <a:pt x="1" y="514"/>
                  </a:cubicBezTo>
                  <a:cubicBezTo>
                    <a:pt x="1" y="812"/>
                    <a:pt x="206" y="1028"/>
                    <a:pt x="514" y="1028"/>
                  </a:cubicBezTo>
                  <a:cubicBezTo>
                    <a:pt x="771" y="1028"/>
                    <a:pt x="976" y="812"/>
                    <a:pt x="976" y="514"/>
                  </a:cubicBezTo>
                  <a:cubicBezTo>
                    <a:pt x="976" y="258"/>
                    <a:pt x="771" y="1"/>
                    <a:pt x="51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7" name="Google Shape;1614;p57">
              <a:extLst>
                <a:ext uri="{FF2B5EF4-FFF2-40B4-BE49-F238E27FC236}">
                  <a16:creationId xmlns:a16="http://schemas.microsoft.com/office/drawing/2014/main" id="{A0EB3A8F-A433-B3A5-7CC2-120645C28B77}"/>
                </a:ext>
              </a:extLst>
            </p:cNvPr>
            <p:cNvSpPr/>
            <p:nvPr/>
          </p:nvSpPr>
          <p:spPr>
            <a:xfrm>
              <a:off x="1227366" y="-365427"/>
              <a:ext cx="57389" cy="57331"/>
            </a:xfrm>
            <a:custGeom>
              <a:avLst/>
              <a:gdLst/>
              <a:ahLst/>
              <a:cxnLst/>
              <a:rect l="l" t="t" r="r" b="b"/>
              <a:pathLst>
                <a:path w="987" h="986" extrusionOk="0">
                  <a:moveTo>
                    <a:pt x="514" y="0"/>
                  </a:moveTo>
                  <a:cubicBezTo>
                    <a:pt x="216" y="0"/>
                    <a:pt x="1" y="216"/>
                    <a:pt x="1" y="513"/>
                  </a:cubicBezTo>
                  <a:cubicBezTo>
                    <a:pt x="1" y="770"/>
                    <a:pt x="216" y="986"/>
                    <a:pt x="514" y="986"/>
                  </a:cubicBezTo>
                  <a:cubicBezTo>
                    <a:pt x="771" y="986"/>
                    <a:pt x="986" y="770"/>
                    <a:pt x="986" y="513"/>
                  </a:cubicBezTo>
                  <a:cubicBezTo>
                    <a:pt x="986" y="216"/>
                    <a:pt x="771" y="0"/>
                    <a:pt x="51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8" name="Google Shape;1615;p57">
              <a:extLst>
                <a:ext uri="{FF2B5EF4-FFF2-40B4-BE49-F238E27FC236}">
                  <a16:creationId xmlns:a16="http://schemas.microsoft.com/office/drawing/2014/main" id="{C599D942-8C1F-3D74-E40B-10EB83B654E4}"/>
                </a:ext>
              </a:extLst>
            </p:cNvPr>
            <p:cNvSpPr/>
            <p:nvPr/>
          </p:nvSpPr>
          <p:spPr>
            <a:xfrm>
              <a:off x="1133053" y="-300415"/>
              <a:ext cx="44830" cy="64599"/>
            </a:xfrm>
            <a:custGeom>
              <a:avLst/>
              <a:gdLst/>
              <a:ahLst/>
              <a:cxnLst/>
              <a:rect l="l" t="t" r="r" b="b"/>
              <a:pathLst>
                <a:path w="771" h="1111" extrusionOk="0">
                  <a:moveTo>
                    <a:pt x="596" y="1"/>
                  </a:moveTo>
                  <a:cubicBezTo>
                    <a:pt x="555" y="1"/>
                    <a:pt x="555" y="42"/>
                    <a:pt x="555" y="42"/>
                  </a:cubicBezTo>
                  <a:cubicBezTo>
                    <a:pt x="678" y="258"/>
                    <a:pt x="678" y="555"/>
                    <a:pt x="555" y="771"/>
                  </a:cubicBezTo>
                  <a:cubicBezTo>
                    <a:pt x="481" y="882"/>
                    <a:pt x="299" y="1034"/>
                    <a:pt x="107" y="1034"/>
                  </a:cubicBezTo>
                  <a:cubicBezTo>
                    <a:pt x="85" y="1034"/>
                    <a:pt x="63" y="1032"/>
                    <a:pt x="41" y="1028"/>
                  </a:cubicBezTo>
                  <a:cubicBezTo>
                    <a:pt x="41" y="1028"/>
                    <a:pt x="0" y="1028"/>
                    <a:pt x="0" y="1069"/>
                  </a:cubicBezTo>
                  <a:lnTo>
                    <a:pt x="41" y="1110"/>
                  </a:lnTo>
                  <a:lnTo>
                    <a:pt x="123" y="1110"/>
                  </a:lnTo>
                  <a:cubicBezTo>
                    <a:pt x="339" y="1110"/>
                    <a:pt x="514" y="987"/>
                    <a:pt x="596" y="812"/>
                  </a:cubicBezTo>
                  <a:cubicBezTo>
                    <a:pt x="770" y="555"/>
                    <a:pt x="770" y="258"/>
                    <a:pt x="63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9" name="Google Shape;1616;p57">
              <a:extLst>
                <a:ext uri="{FF2B5EF4-FFF2-40B4-BE49-F238E27FC236}">
                  <a16:creationId xmlns:a16="http://schemas.microsoft.com/office/drawing/2014/main" id="{3E32BFF3-4811-C76B-2D18-08CFC733A89F}"/>
                </a:ext>
              </a:extLst>
            </p:cNvPr>
            <p:cNvSpPr/>
            <p:nvPr/>
          </p:nvSpPr>
          <p:spPr>
            <a:xfrm>
              <a:off x="1093048" y="-252387"/>
              <a:ext cx="19769" cy="14129"/>
            </a:xfrm>
            <a:custGeom>
              <a:avLst/>
              <a:gdLst/>
              <a:ahLst/>
              <a:cxnLst/>
              <a:rect l="l" t="t" r="r" b="b"/>
              <a:pathLst>
                <a:path w="340" h="243" extrusionOk="0">
                  <a:moveTo>
                    <a:pt x="130" y="0"/>
                  </a:moveTo>
                  <a:cubicBezTo>
                    <a:pt x="80" y="0"/>
                    <a:pt x="24" y="20"/>
                    <a:pt x="0" y="68"/>
                  </a:cubicBezTo>
                  <a:lnTo>
                    <a:pt x="0" y="109"/>
                  </a:lnTo>
                  <a:cubicBezTo>
                    <a:pt x="21" y="135"/>
                    <a:pt x="31" y="148"/>
                    <a:pt x="41" y="148"/>
                  </a:cubicBezTo>
                  <a:cubicBezTo>
                    <a:pt x="52" y="148"/>
                    <a:pt x="62" y="135"/>
                    <a:pt x="82" y="109"/>
                  </a:cubicBezTo>
                  <a:cubicBezTo>
                    <a:pt x="82" y="89"/>
                    <a:pt x="105" y="79"/>
                    <a:pt x="134" y="79"/>
                  </a:cubicBezTo>
                  <a:cubicBezTo>
                    <a:pt x="162" y="79"/>
                    <a:pt x="195" y="89"/>
                    <a:pt x="216" y="109"/>
                  </a:cubicBezTo>
                  <a:cubicBezTo>
                    <a:pt x="216" y="109"/>
                    <a:pt x="257" y="161"/>
                    <a:pt x="257" y="202"/>
                  </a:cubicBezTo>
                  <a:cubicBezTo>
                    <a:pt x="257" y="243"/>
                    <a:pt x="257" y="243"/>
                    <a:pt x="298" y="243"/>
                  </a:cubicBezTo>
                  <a:cubicBezTo>
                    <a:pt x="339" y="243"/>
                    <a:pt x="339" y="243"/>
                    <a:pt x="339" y="202"/>
                  </a:cubicBezTo>
                  <a:cubicBezTo>
                    <a:pt x="339" y="109"/>
                    <a:pt x="298" y="27"/>
                    <a:pt x="216" y="27"/>
                  </a:cubicBezTo>
                  <a:cubicBezTo>
                    <a:pt x="199" y="10"/>
                    <a:pt x="166" y="0"/>
                    <a:pt x="130"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617;p57">
              <a:extLst>
                <a:ext uri="{FF2B5EF4-FFF2-40B4-BE49-F238E27FC236}">
                  <a16:creationId xmlns:a16="http://schemas.microsoft.com/office/drawing/2014/main" id="{155150B0-C054-848F-2015-7EFCC788B437}"/>
                </a:ext>
              </a:extLst>
            </p:cNvPr>
            <p:cNvSpPr/>
            <p:nvPr/>
          </p:nvSpPr>
          <p:spPr>
            <a:xfrm>
              <a:off x="1082873" y="-228140"/>
              <a:ext cx="80066" cy="19769"/>
            </a:xfrm>
            <a:custGeom>
              <a:avLst/>
              <a:gdLst/>
              <a:ahLst/>
              <a:cxnLst/>
              <a:rect l="l" t="t" r="r" b="b"/>
              <a:pathLst>
                <a:path w="1377" h="340" extrusionOk="0">
                  <a:moveTo>
                    <a:pt x="1" y="1"/>
                  </a:moveTo>
                  <a:lnTo>
                    <a:pt x="1" y="83"/>
                  </a:lnTo>
                  <a:cubicBezTo>
                    <a:pt x="216" y="257"/>
                    <a:pt x="514" y="339"/>
                    <a:pt x="771" y="339"/>
                  </a:cubicBezTo>
                  <a:cubicBezTo>
                    <a:pt x="986" y="339"/>
                    <a:pt x="1161" y="298"/>
                    <a:pt x="1336" y="206"/>
                  </a:cubicBezTo>
                  <a:cubicBezTo>
                    <a:pt x="1377" y="206"/>
                    <a:pt x="1377" y="165"/>
                    <a:pt x="1336" y="165"/>
                  </a:cubicBezTo>
                  <a:cubicBezTo>
                    <a:pt x="1336" y="124"/>
                    <a:pt x="1336" y="124"/>
                    <a:pt x="1284" y="124"/>
                  </a:cubicBezTo>
                  <a:cubicBezTo>
                    <a:pt x="1125" y="214"/>
                    <a:pt x="942" y="260"/>
                    <a:pt x="758" y="260"/>
                  </a:cubicBezTo>
                  <a:cubicBezTo>
                    <a:pt x="504" y="260"/>
                    <a:pt x="249" y="173"/>
                    <a:pt x="5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618;p57">
              <a:extLst>
                <a:ext uri="{FF2B5EF4-FFF2-40B4-BE49-F238E27FC236}">
                  <a16:creationId xmlns:a16="http://schemas.microsoft.com/office/drawing/2014/main" id="{A9727C07-78B7-6ED0-4511-DB7DA68E5843}"/>
                </a:ext>
              </a:extLst>
            </p:cNvPr>
            <p:cNvSpPr/>
            <p:nvPr/>
          </p:nvSpPr>
          <p:spPr>
            <a:xfrm>
              <a:off x="911517" y="-475962"/>
              <a:ext cx="57389" cy="46109"/>
            </a:xfrm>
            <a:custGeom>
              <a:avLst/>
              <a:gdLst/>
              <a:ahLst/>
              <a:cxnLst/>
              <a:rect l="l" t="t" r="r" b="b"/>
              <a:pathLst>
                <a:path w="987" h="793" extrusionOk="0">
                  <a:moveTo>
                    <a:pt x="671" y="0"/>
                  </a:moveTo>
                  <a:cubicBezTo>
                    <a:pt x="466" y="0"/>
                    <a:pt x="203" y="199"/>
                    <a:pt x="83" y="320"/>
                  </a:cubicBezTo>
                  <a:cubicBezTo>
                    <a:pt x="42" y="361"/>
                    <a:pt x="0" y="453"/>
                    <a:pt x="0" y="535"/>
                  </a:cubicBezTo>
                  <a:cubicBezTo>
                    <a:pt x="0" y="659"/>
                    <a:pt x="83" y="751"/>
                    <a:pt x="216" y="792"/>
                  </a:cubicBezTo>
                  <a:cubicBezTo>
                    <a:pt x="339" y="792"/>
                    <a:pt x="473" y="751"/>
                    <a:pt x="555" y="710"/>
                  </a:cubicBezTo>
                  <a:cubicBezTo>
                    <a:pt x="689" y="659"/>
                    <a:pt x="812" y="576"/>
                    <a:pt x="853" y="494"/>
                  </a:cubicBezTo>
                  <a:cubicBezTo>
                    <a:pt x="945" y="402"/>
                    <a:pt x="986" y="279"/>
                    <a:pt x="894" y="145"/>
                  </a:cubicBezTo>
                  <a:cubicBezTo>
                    <a:pt x="843" y="40"/>
                    <a:pt x="763" y="0"/>
                    <a:pt x="67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619;p57">
              <a:extLst>
                <a:ext uri="{FF2B5EF4-FFF2-40B4-BE49-F238E27FC236}">
                  <a16:creationId xmlns:a16="http://schemas.microsoft.com/office/drawing/2014/main" id="{42909444-F5E5-09FE-7D80-E57CE3D682C0}"/>
                </a:ext>
              </a:extLst>
            </p:cNvPr>
            <p:cNvSpPr/>
            <p:nvPr/>
          </p:nvSpPr>
          <p:spPr>
            <a:xfrm>
              <a:off x="1252426" y="-470787"/>
              <a:ext cx="59773" cy="44306"/>
            </a:xfrm>
            <a:custGeom>
              <a:avLst/>
              <a:gdLst/>
              <a:ahLst/>
              <a:cxnLst/>
              <a:rect l="l" t="t" r="r" b="b"/>
              <a:pathLst>
                <a:path w="1028" h="762" extrusionOk="0">
                  <a:moveTo>
                    <a:pt x="303" y="0"/>
                  </a:moveTo>
                  <a:cubicBezTo>
                    <a:pt x="186" y="0"/>
                    <a:pt x="86" y="51"/>
                    <a:pt x="42" y="190"/>
                  </a:cubicBezTo>
                  <a:cubicBezTo>
                    <a:pt x="1" y="313"/>
                    <a:pt x="42" y="446"/>
                    <a:pt x="124" y="528"/>
                  </a:cubicBezTo>
                  <a:cubicBezTo>
                    <a:pt x="217" y="621"/>
                    <a:pt x="340" y="662"/>
                    <a:pt x="422" y="703"/>
                  </a:cubicBezTo>
                  <a:cubicBezTo>
                    <a:pt x="516" y="732"/>
                    <a:pt x="606" y="761"/>
                    <a:pt x="697" y="761"/>
                  </a:cubicBezTo>
                  <a:cubicBezTo>
                    <a:pt x="735" y="761"/>
                    <a:pt x="773" y="756"/>
                    <a:pt x="812" y="744"/>
                  </a:cubicBezTo>
                  <a:cubicBezTo>
                    <a:pt x="935" y="703"/>
                    <a:pt x="1028" y="570"/>
                    <a:pt x="987" y="446"/>
                  </a:cubicBezTo>
                  <a:cubicBezTo>
                    <a:pt x="987" y="405"/>
                    <a:pt x="935" y="313"/>
                    <a:pt x="894" y="272"/>
                  </a:cubicBezTo>
                  <a:cubicBezTo>
                    <a:pt x="789" y="166"/>
                    <a:pt x="516" y="0"/>
                    <a:pt x="303"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3" name="Google Shape;1620;p57">
              <a:extLst>
                <a:ext uri="{FF2B5EF4-FFF2-40B4-BE49-F238E27FC236}">
                  <a16:creationId xmlns:a16="http://schemas.microsoft.com/office/drawing/2014/main" id="{E3C68DCA-E6A2-2F17-96C4-58D34889C473}"/>
                </a:ext>
              </a:extLst>
            </p:cNvPr>
            <p:cNvSpPr/>
            <p:nvPr/>
          </p:nvSpPr>
          <p:spPr>
            <a:xfrm>
              <a:off x="769408" y="-826400"/>
              <a:ext cx="692100" cy="446030"/>
            </a:xfrm>
            <a:custGeom>
              <a:avLst/>
              <a:gdLst/>
              <a:ahLst/>
              <a:cxnLst/>
              <a:rect l="l" t="t" r="r" b="b"/>
              <a:pathLst>
                <a:path w="11903" h="7671" extrusionOk="0">
                  <a:moveTo>
                    <a:pt x="5887" y="0"/>
                  </a:moveTo>
                  <a:cubicBezTo>
                    <a:pt x="5526" y="0"/>
                    <a:pt x="5162" y="35"/>
                    <a:pt x="4796" y="103"/>
                  </a:cubicBezTo>
                  <a:cubicBezTo>
                    <a:pt x="3903" y="277"/>
                    <a:pt x="3040" y="657"/>
                    <a:pt x="2311" y="1253"/>
                  </a:cubicBezTo>
                  <a:cubicBezTo>
                    <a:pt x="2054" y="1469"/>
                    <a:pt x="1849" y="1684"/>
                    <a:pt x="1674" y="1982"/>
                  </a:cubicBezTo>
                  <a:cubicBezTo>
                    <a:pt x="1592" y="2157"/>
                    <a:pt x="1541" y="2372"/>
                    <a:pt x="1592" y="2537"/>
                  </a:cubicBezTo>
                  <a:cubicBezTo>
                    <a:pt x="1335" y="2537"/>
                    <a:pt x="1120" y="2588"/>
                    <a:pt x="945" y="2752"/>
                  </a:cubicBezTo>
                  <a:cubicBezTo>
                    <a:pt x="730" y="2886"/>
                    <a:pt x="647" y="3101"/>
                    <a:pt x="514" y="3307"/>
                  </a:cubicBezTo>
                  <a:cubicBezTo>
                    <a:pt x="52" y="4467"/>
                    <a:pt x="1" y="5833"/>
                    <a:pt x="134" y="7075"/>
                  </a:cubicBezTo>
                  <a:cubicBezTo>
                    <a:pt x="134" y="7055"/>
                    <a:pt x="144" y="7045"/>
                    <a:pt x="160" y="7045"/>
                  </a:cubicBezTo>
                  <a:cubicBezTo>
                    <a:pt x="175" y="7045"/>
                    <a:pt x="196" y="7055"/>
                    <a:pt x="216" y="7075"/>
                  </a:cubicBezTo>
                  <a:cubicBezTo>
                    <a:pt x="432" y="7158"/>
                    <a:pt x="647" y="7332"/>
                    <a:pt x="822" y="7507"/>
                  </a:cubicBezTo>
                  <a:cubicBezTo>
                    <a:pt x="986" y="7507"/>
                    <a:pt x="1120" y="7373"/>
                    <a:pt x="1243" y="7250"/>
                  </a:cubicBezTo>
                  <a:cubicBezTo>
                    <a:pt x="1377" y="7116"/>
                    <a:pt x="1418" y="6993"/>
                    <a:pt x="1500" y="6819"/>
                  </a:cubicBezTo>
                  <a:cubicBezTo>
                    <a:pt x="1633" y="6346"/>
                    <a:pt x="1674" y="5874"/>
                    <a:pt x="1541" y="5412"/>
                  </a:cubicBezTo>
                  <a:lnTo>
                    <a:pt x="1541" y="5412"/>
                  </a:lnTo>
                  <a:cubicBezTo>
                    <a:pt x="1570" y="5415"/>
                    <a:pt x="1599" y="5417"/>
                    <a:pt x="1628" y="5417"/>
                  </a:cubicBezTo>
                  <a:cubicBezTo>
                    <a:pt x="1958" y="5417"/>
                    <a:pt x="2329" y="5213"/>
                    <a:pt x="2527" y="4939"/>
                  </a:cubicBezTo>
                  <a:cubicBezTo>
                    <a:pt x="2742" y="4590"/>
                    <a:pt x="2783" y="4210"/>
                    <a:pt x="2742" y="3820"/>
                  </a:cubicBezTo>
                  <a:cubicBezTo>
                    <a:pt x="2742" y="3697"/>
                    <a:pt x="2701" y="3563"/>
                    <a:pt x="2660" y="3440"/>
                  </a:cubicBezTo>
                  <a:lnTo>
                    <a:pt x="2660" y="3440"/>
                  </a:lnTo>
                  <a:cubicBezTo>
                    <a:pt x="2824" y="3522"/>
                    <a:pt x="2999" y="3563"/>
                    <a:pt x="3215" y="3615"/>
                  </a:cubicBezTo>
                  <a:cubicBezTo>
                    <a:pt x="3595" y="3615"/>
                    <a:pt x="4026" y="3399"/>
                    <a:pt x="4324" y="3142"/>
                  </a:cubicBezTo>
                  <a:cubicBezTo>
                    <a:pt x="4621" y="2845"/>
                    <a:pt x="4837" y="2496"/>
                    <a:pt x="5053" y="2116"/>
                  </a:cubicBezTo>
                  <a:cubicBezTo>
                    <a:pt x="5094" y="2331"/>
                    <a:pt x="5135" y="2629"/>
                    <a:pt x="5268" y="2793"/>
                  </a:cubicBezTo>
                  <a:cubicBezTo>
                    <a:pt x="5509" y="3324"/>
                    <a:pt x="6131" y="3619"/>
                    <a:pt x="6699" y="3619"/>
                  </a:cubicBezTo>
                  <a:cubicBezTo>
                    <a:pt x="6736" y="3619"/>
                    <a:pt x="6772" y="3617"/>
                    <a:pt x="6809" y="3615"/>
                  </a:cubicBezTo>
                  <a:cubicBezTo>
                    <a:pt x="7445" y="3522"/>
                    <a:pt x="7959" y="3101"/>
                    <a:pt x="8267" y="2537"/>
                  </a:cubicBezTo>
                  <a:cubicBezTo>
                    <a:pt x="8267" y="2968"/>
                    <a:pt x="8431" y="3307"/>
                    <a:pt x="8647" y="3656"/>
                  </a:cubicBezTo>
                  <a:cubicBezTo>
                    <a:pt x="8904" y="3954"/>
                    <a:pt x="9201" y="4210"/>
                    <a:pt x="9551" y="4426"/>
                  </a:cubicBezTo>
                  <a:cubicBezTo>
                    <a:pt x="9818" y="4556"/>
                    <a:pt x="10112" y="4667"/>
                    <a:pt x="10416" y="4667"/>
                  </a:cubicBezTo>
                  <a:cubicBezTo>
                    <a:pt x="10497" y="4667"/>
                    <a:pt x="10578" y="4659"/>
                    <a:pt x="10660" y="4642"/>
                  </a:cubicBezTo>
                  <a:lnTo>
                    <a:pt x="10660" y="4642"/>
                  </a:lnTo>
                  <a:cubicBezTo>
                    <a:pt x="10526" y="5104"/>
                    <a:pt x="10618" y="5669"/>
                    <a:pt x="10875" y="6131"/>
                  </a:cubicBezTo>
                  <a:cubicBezTo>
                    <a:pt x="10660" y="6603"/>
                    <a:pt x="10742" y="7291"/>
                    <a:pt x="11132" y="7671"/>
                  </a:cubicBezTo>
                  <a:cubicBezTo>
                    <a:pt x="11512" y="7291"/>
                    <a:pt x="11727" y="6644"/>
                    <a:pt x="11810" y="6049"/>
                  </a:cubicBezTo>
                  <a:cubicBezTo>
                    <a:pt x="11902" y="5319"/>
                    <a:pt x="11810" y="4508"/>
                    <a:pt x="11512" y="3820"/>
                  </a:cubicBezTo>
                  <a:cubicBezTo>
                    <a:pt x="11553" y="3738"/>
                    <a:pt x="11604" y="3615"/>
                    <a:pt x="11645" y="3522"/>
                  </a:cubicBezTo>
                  <a:cubicBezTo>
                    <a:pt x="11727" y="3101"/>
                    <a:pt x="11686" y="2629"/>
                    <a:pt x="11553" y="2198"/>
                  </a:cubicBezTo>
                  <a:cubicBezTo>
                    <a:pt x="11430" y="1941"/>
                    <a:pt x="11296" y="1643"/>
                    <a:pt x="11091" y="1428"/>
                  </a:cubicBezTo>
                  <a:cubicBezTo>
                    <a:pt x="10742" y="1089"/>
                    <a:pt x="10228" y="873"/>
                    <a:pt x="9756" y="740"/>
                  </a:cubicBezTo>
                  <a:cubicBezTo>
                    <a:pt x="9501" y="672"/>
                    <a:pt x="9244" y="641"/>
                    <a:pt x="8985" y="641"/>
                  </a:cubicBezTo>
                  <a:cubicBezTo>
                    <a:pt x="8774" y="641"/>
                    <a:pt x="8561" y="662"/>
                    <a:pt x="8349" y="698"/>
                  </a:cubicBezTo>
                  <a:cubicBezTo>
                    <a:pt x="8092" y="616"/>
                    <a:pt x="7836" y="360"/>
                    <a:pt x="7579" y="277"/>
                  </a:cubicBezTo>
                  <a:cubicBezTo>
                    <a:pt x="7025" y="89"/>
                    <a:pt x="6459" y="0"/>
                    <a:pt x="58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84" name="Google Shape;1624;p57">
            <a:extLst>
              <a:ext uri="{FF2B5EF4-FFF2-40B4-BE49-F238E27FC236}">
                <a16:creationId xmlns:a16="http://schemas.microsoft.com/office/drawing/2014/main" id="{C218B488-C5C5-B642-1485-6855D5D7DB6B}"/>
              </a:ext>
            </a:extLst>
          </p:cNvPr>
          <p:cNvSpPr/>
          <p:nvPr/>
        </p:nvSpPr>
        <p:spPr>
          <a:xfrm>
            <a:off x="2096369" y="3915159"/>
            <a:ext cx="557681" cy="60432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3527075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76"/>
                                        </p:tgtEl>
                                        <p:attrNameLst>
                                          <p:attrName>style.visibility</p:attrName>
                                        </p:attrNameLst>
                                      </p:cBhvr>
                                      <p:to>
                                        <p:strVal val="visible"/>
                                      </p:to>
                                    </p:set>
                                    <p:animEffect transition="in" filter="barn(inVertical)">
                                      <p:cBhvr>
                                        <p:cTn id="7" dur="500"/>
                                        <p:tgtEl>
                                          <p:spTgt spid="137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73"/>
                                        </p:tgtEl>
                                        <p:attrNameLst>
                                          <p:attrName>style.visibility</p:attrName>
                                        </p:attrNameLst>
                                      </p:cBhvr>
                                      <p:to>
                                        <p:strVal val="visible"/>
                                      </p:to>
                                    </p:set>
                                    <p:animEffect transition="in" filter="randombar(horizontal)">
                                      <p:cBhvr>
                                        <p:cTn id="12" dur="500"/>
                                        <p:tgtEl>
                                          <p:spTgt spid="137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74"/>
                                        </p:tgtEl>
                                        <p:attrNameLst>
                                          <p:attrName>style.visibility</p:attrName>
                                        </p:attrNameLst>
                                      </p:cBhvr>
                                      <p:to>
                                        <p:strVal val="visible"/>
                                      </p:to>
                                    </p:set>
                                    <p:animEffect transition="in" filter="randombar(horizontal)">
                                      <p:cBhvr>
                                        <p:cTn id="15" dur="500"/>
                                        <p:tgtEl>
                                          <p:spTgt spid="1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 grpId="0" animBg="1"/>
      <p:bldP spid="1374" grpId="0" animBg="1"/>
      <p:bldP spid="13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en" b="1">
                <a:latin typeface="Times New Roman" panose="02020603050405020304" pitchFamily="18" charset="0"/>
                <a:cs typeface="Times New Roman" panose="02020603050405020304" pitchFamily="18" charset="0"/>
              </a:rPr>
              <a:t>2. </a:t>
            </a:r>
            <a:r>
              <a:rPr lang="en-US" b="1">
                <a:latin typeface="Times New Roman" panose="02020603050405020304" pitchFamily="18" charset="0"/>
                <a:cs typeface="Times New Roman" panose="02020603050405020304" pitchFamily="18" charset="0"/>
              </a:rPr>
              <a:t>Câu</a:t>
            </a:r>
            <a:r>
              <a:rPr lang="en" b="1">
                <a:latin typeface="Times New Roman" panose="02020603050405020304" pitchFamily="18" charset="0"/>
                <a:cs typeface="Times New Roman" panose="02020603050405020304" pitchFamily="18" charset="0"/>
              </a:rPr>
              <a:t> 2</a:t>
            </a:r>
            <a:endParaRPr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130387" y="513273"/>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0439400" y="5618522"/>
            <a:ext cx="1610551" cy="1145896"/>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289" name="Group 1288">
            <a:extLst>
              <a:ext uri="{FF2B5EF4-FFF2-40B4-BE49-F238E27FC236}">
                <a16:creationId xmlns:a16="http://schemas.microsoft.com/office/drawing/2014/main" id="{2A97F421-729D-DA04-1CCB-B6A6747995C6}"/>
              </a:ext>
            </a:extLst>
          </p:cNvPr>
          <p:cNvGrpSpPr/>
          <p:nvPr/>
        </p:nvGrpSpPr>
        <p:grpSpPr>
          <a:xfrm>
            <a:off x="1404021" y="1372309"/>
            <a:ext cx="9353875" cy="4846715"/>
            <a:chOff x="417022" y="139833"/>
            <a:chExt cx="8458812" cy="5500878"/>
          </a:xfrm>
        </p:grpSpPr>
        <p:grpSp>
          <p:nvGrpSpPr>
            <p:cNvPr id="1290" name="Google Shape;1286;p50">
              <a:extLst>
                <a:ext uri="{FF2B5EF4-FFF2-40B4-BE49-F238E27FC236}">
                  <a16:creationId xmlns:a16="http://schemas.microsoft.com/office/drawing/2014/main" id="{541F1FDA-55DB-C55B-8DF3-2878004F0624}"/>
                </a:ext>
              </a:extLst>
            </p:cNvPr>
            <p:cNvGrpSpPr/>
            <p:nvPr/>
          </p:nvGrpSpPr>
          <p:grpSpPr>
            <a:xfrm>
              <a:off x="417022" y="139833"/>
              <a:ext cx="8458812" cy="5500878"/>
              <a:chOff x="342594" y="166475"/>
              <a:chExt cx="8458812" cy="5500878"/>
            </a:xfrm>
          </p:grpSpPr>
          <p:sp>
            <p:nvSpPr>
              <p:cNvPr id="1292" name="Google Shape;1287;p50">
                <a:extLst>
                  <a:ext uri="{FF2B5EF4-FFF2-40B4-BE49-F238E27FC236}">
                    <a16:creationId xmlns:a16="http://schemas.microsoft.com/office/drawing/2014/main" id="{CAC96183-B3FF-2A6E-55BD-843C4C7C9354}"/>
                  </a:ext>
                </a:extLst>
              </p:cNvPr>
              <p:cNvSpPr/>
              <p:nvPr/>
            </p:nvSpPr>
            <p:spPr>
              <a:xfrm>
                <a:off x="2918710" y="1489273"/>
                <a:ext cx="1223506" cy="659993"/>
              </a:xfrm>
              <a:custGeom>
                <a:avLst/>
                <a:gdLst/>
                <a:ahLst/>
                <a:cxnLst/>
                <a:rect l="l" t="t" r="r" b="b"/>
                <a:pathLst>
                  <a:path w="23968" h="12929" extrusionOk="0">
                    <a:moveTo>
                      <a:pt x="6635" y="0"/>
                    </a:moveTo>
                    <a:cubicBezTo>
                      <a:pt x="4499" y="4007"/>
                      <a:pt x="2136" y="8128"/>
                      <a:pt x="0" y="12135"/>
                    </a:cubicBezTo>
                    <a:lnTo>
                      <a:pt x="23967" y="12929"/>
                    </a:lnTo>
                    <a:cubicBezTo>
                      <a:pt x="23646" y="9697"/>
                      <a:pt x="23344" y="6408"/>
                      <a:pt x="23003" y="3195"/>
                    </a:cubicBezTo>
                    <a:cubicBezTo>
                      <a:pt x="22403" y="3227"/>
                      <a:pt x="21802" y="3243"/>
                      <a:pt x="21200" y="3243"/>
                    </a:cubicBezTo>
                    <a:cubicBezTo>
                      <a:pt x="16195" y="3243"/>
                      <a:pt x="11174" y="2126"/>
                      <a:pt x="6635" y="0"/>
                    </a:cubicBezTo>
                    <a:close/>
                  </a:path>
                </a:pathLst>
              </a:custGeom>
              <a:solidFill>
                <a:srgbClr val="F7957C"/>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3" name="Google Shape;1288;p50">
                <a:extLst>
                  <a:ext uri="{FF2B5EF4-FFF2-40B4-BE49-F238E27FC236}">
                    <a16:creationId xmlns:a16="http://schemas.microsoft.com/office/drawing/2014/main" id="{5BA965D5-4443-FE21-163F-D83BE4B643AF}"/>
                  </a:ext>
                </a:extLst>
              </p:cNvPr>
              <p:cNvSpPr/>
              <p:nvPr/>
            </p:nvSpPr>
            <p:spPr>
              <a:xfrm>
                <a:off x="6054387" y="974069"/>
                <a:ext cx="2747019" cy="1653786"/>
              </a:xfrm>
              <a:custGeom>
                <a:avLst/>
                <a:gdLst/>
                <a:ahLst/>
                <a:cxnLst/>
                <a:rect l="l" t="t" r="r" b="b"/>
                <a:pathLst>
                  <a:path w="53813" h="32397" extrusionOk="0">
                    <a:moveTo>
                      <a:pt x="27067" y="0"/>
                    </a:moveTo>
                    <a:cubicBezTo>
                      <a:pt x="22852" y="756"/>
                      <a:pt x="18826" y="1493"/>
                      <a:pt x="14630" y="2287"/>
                    </a:cubicBezTo>
                    <a:cubicBezTo>
                      <a:pt x="11644" y="2854"/>
                      <a:pt x="8998" y="3875"/>
                      <a:pt x="6163" y="5009"/>
                    </a:cubicBezTo>
                    <a:cubicBezTo>
                      <a:pt x="4121" y="5822"/>
                      <a:pt x="2061" y="6653"/>
                      <a:pt x="1" y="7466"/>
                    </a:cubicBezTo>
                    <a:lnTo>
                      <a:pt x="8998" y="32397"/>
                    </a:lnTo>
                    <a:cubicBezTo>
                      <a:pt x="12627" y="31981"/>
                      <a:pt x="16294" y="31981"/>
                      <a:pt x="19961" y="31981"/>
                    </a:cubicBezTo>
                    <a:cubicBezTo>
                      <a:pt x="25971" y="31962"/>
                      <a:pt x="32076" y="31603"/>
                      <a:pt x="38068" y="31603"/>
                    </a:cubicBezTo>
                    <a:cubicBezTo>
                      <a:pt x="38408" y="28465"/>
                      <a:pt x="38692" y="25403"/>
                      <a:pt x="39032" y="22266"/>
                    </a:cubicBezTo>
                    <a:cubicBezTo>
                      <a:pt x="44003" y="20943"/>
                      <a:pt x="48861" y="19657"/>
                      <a:pt x="53813" y="18353"/>
                    </a:cubicBezTo>
                    <a:cubicBezTo>
                      <a:pt x="52149" y="16104"/>
                      <a:pt x="50562" y="13836"/>
                      <a:pt x="48766" y="11662"/>
                    </a:cubicBezTo>
                    <a:lnTo>
                      <a:pt x="48766" y="11681"/>
                    </a:lnTo>
                    <a:cubicBezTo>
                      <a:pt x="46366" y="8751"/>
                      <a:pt x="43020" y="6937"/>
                      <a:pt x="39712" y="5104"/>
                    </a:cubicBezTo>
                    <a:cubicBezTo>
                      <a:pt x="36726" y="3440"/>
                      <a:pt x="33910" y="1739"/>
                      <a:pt x="30923" y="76"/>
                    </a:cubicBezTo>
                    <a:cubicBezTo>
                      <a:pt x="30415" y="479"/>
                      <a:pt x="29776" y="704"/>
                      <a:pt x="29127" y="704"/>
                    </a:cubicBezTo>
                    <a:cubicBezTo>
                      <a:pt x="29077" y="704"/>
                      <a:pt x="29027" y="702"/>
                      <a:pt x="28976" y="700"/>
                    </a:cubicBezTo>
                    <a:cubicBezTo>
                      <a:pt x="28277" y="643"/>
                      <a:pt x="27559" y="492"/>
                      <a:pt x="27067" y="0"/>
                    </a:cubicBezTo>
                    <a:close/>
                  </a:path>
                </a:pathLst>
              </a:custGeom>
              <a:solidFill>
                <a:srgbClr val="C7CD9F"/>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4" name="Google Shape;1289;p50">
                <a:extLst>
                  <a:ext uri="{FF2B5EF4-FFF2-40B4-BE49-F238E27FC236}">
                    <a16:creationId xmlns:a16="http://schemas.microsoft.com/office/drawing/2014/main" id="{E72770E6-C1E0-F4D6-9331-B8502C97A607}"/>
                  </a:ext>
                </a:extLst>
              </p:cNvPr>
              <p:cNvSpPr/>
              <p:nvPr/>
            </p:nvSpPr>
            <p:spPr>
              <a:xfrm>
                <a:off x="685110" y="1051250"/>
                <a:ext cx="2706538" cy="1158829"/>
              </a:xfrm>
              <a:custGeom>
                <a:avLst/>
                <a:gdLst/>
                <a:ahLst/>
                <a:cxnLst/>
                <a:rect l="l" t="t" r="r" b="b"/>
                <a:pathLst>
                  <a:path w="53020" h="22701" extrusionOk="0">
                    <a:moveTo>
                      <a:pt x="24403" y="0"/>
                    </a:moveTo>
                    <a:cubicBezTo>
                      <a:pt x="21000" y="605"/>
                      <a:pt x="17598" y="1210"/>
                      <a:pt x="14177" y="1815"/>
                    </a:cubicBezTo>
                    <a:cubicBezTo>
                      <a:pt x="12173" y="2174"/>
                      <a:pt x="10264" y="3100"/>
                      <a:pt x="8544" y="4196"/>
                    </a:cubicBezTo>
                    <a:cubicBezTo>
                      <a:pt x="5652" y="6049"/>
                      <a:pt x="2817" y="8203"/>
                      <a:pt x="1" y="10150"/>
                    </a:cubicBezTo>
                    <a:cubicBezTo>
                      <a:pt x="4235" y="14006"/>
                      <a:pt x="8355" y="17975"/>
                      <a:pt x="12608" y="21831"/>
                    </a:cubicBezTo>
                    <a:lnTo>
                      <a:pt x="44740" y="22701"/>
                    </a:lnTo>
                    <a:cubicBezTo>
                      <a:pt x="47557" y="18013"/>
                      <a:pt x="50203" y="13477"/>
                      <a:pt x="53019" y="8789"/>
                    </a:cubicBezTo>
                    <a:cubicBezTo>
                      <a:pt x="48464" y="6483"/>
                      <a:pt x="43757" y="4801"/>
                      <a:pt x="38843" y="3403"/>
                    </a:cubicBezTo>
                    <a:cubicBezTo>
                      <a:pt x="33834" y="1985"/>
                      <a:pt x="29336" y="756"/>
                      <a:pt x="29336" y="756"/>
                    </a:cubicBezTo>
                    <a:cubicBezTo>
                      <a:pt x="28976" y="1716"/>
                      <a:pt x="27963" y="2365"/>
                      <a:pt x="26946" y="2365"/>
                    </a:cubicBezTo>
                    <a:cubicBezTo>
                      <a:pt x="26842" y="2365"/>
                      <a:pt x="26737" y="2358"/>
                      <a:pt x="26633" y="2344"/>
                    </a:cubicBezTo>
                    <a:cubicBezTo>
                      <a:pt x="25518" y="2174"/>
                      <a:pt x="24497" y="1134"/>
                      <a:pt x="24403" y="0"/>
                    </a:cubicBezTo>
                    <a:close/>
                  </a:path>
                </a:pathLst>
              </a:custGeom>
              <a:solidFill>
                <a:srgbClr val="C7CD9F"/>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5" name="Google Shape;1290;p50">
                <a:extLst>
                  <a:ext uri="{FF2B5EF4-FFF2-40B4-BE49-F238E27FC236}">
                    <a16:creationId xmlns:a16="http://schemas.microsoft.com/office/drawing/2014/main" id="{A12D4C5A-3079-CCE4-B004-572600BB9350}"/>
                  </a:ext>
                </a:extLst>
              </p:cNvPr>
              <p:cNvSpPr/>
              <p:nvPr/>
            </p:nvSpPr>
            <p:spPr>
              <a:xfrm>
                <a:off x="6636204" y="1084991"/>
                <a:ext cx="161157" cy="617573"/>
              </a:xfrm>
              <a:custGeom>
                <a:avLst/>
                <a:gdLst/>
                <a:ahLst/>
                <a:cxnLst/>
                <a:rect l="l" t="t" r="r" b="b"/>
                <a:pathLst>
                  <a:path w="3157" h="12098" fill="none" extrusionOk="0">
                    <a:moveTo>
                      <a:pt x="0" y="12098"/>
                    </a:moveTo>
                    <a:cubicBezTo>
                      <a:pt x="775" y="9187"/>
                      <a:pt x="2401" y="2912"/>
                      <a:pt x="3157" y="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6" name="Google Shape;1291;p50">
                <a:extLst>
                  <a:ext uri="{FF2B5EF4-FFF2-40B4-BE49-F238E27FC236}">
                    <a16:creationId xmlns:a16="http://schemas.microsoft.com/office/drawing/2014/main" id="{57CE36BF-8C42-F2E0-E658-4AF06305DBA0}"/>
                  </a:ext>
                </a:extLst>
              </p:cNvPr>
              <p:cNvSpPr/>
              <p:nvPr/>
            </p:nvSpPr>
            <p:spPr>
              <a:xfrm>
                <a:off x="1373051" y="1075343"/>
                <a:ext cx="1438672" cy="1114469"/>
              </a:xfrm>
              <a:custGeom>
                <a:avLst/>
                <a:gdLst/>
                <a:ahLst/>
                <a:cxnLst/>
                <a:rect l="l" t="t" r="r" b="b"/>
                <a:pathLst>
                  <a:path w="28183" h="21832" extrusionOk="0">
                    <a:moveTo>
                      <a:pt x="4877" y="1"/>
                    </a:moveTo>
                    <a:cubicBezTo>
                      <a:pt x="4008" y="133"/>
                      <a:pt x="3081" y="360"/>
                      <a:pt x="2212" y="492"/>
                    </a:cubicBezTo>
                    <a:cubicBezTo>
                      <a:pt x="2496" y="4216"/>
                      <a:pt x="2760" y="7939"/>
                      <a:pt x="3025" y="11663"/>
                    </a:cubicBezTo>
                    <a:cubicBezTo>
                      <a:pt x="3252" y="14989"/>
                      <a:pt x="2155" y="18429"/>
                      <a:pt x="1" y="20962"/>
                    </a:cubicBezTo>
                    <a:lnTo>
                      <a:pt x="28182" y="21832"/>
                    </a:lnTo>
                    <a:cubicBezTo>
                      <a:pt x="27502" y="19866"/>
                      <a:pt x="26538" y="18203"/>
                      <a:pt x="26122" y="16161"/>
                    </a:cubicBezTo>
                    <a:cubicBezTo>
                      <a:pt x="25158" y="11417"/>
                      <a:pt x="24327" y="6616"/>
                      <a:pt x="23381" y="1872"/>
                    </a:cubicBezTo>
                    <a:cubicBezTo>
                      <a:pt x="22436" y="1607"/>
                      <a:pt x="21491" y="1437"/>
                      <a:pt x="20565" y="1173"/>
                    </a:cubicBezTo>
                    <a:lnTo>
                      <a:pt x="20565" y="1173"/>
                    </a:lnTo>
                    <a:cubicBezTo>
                      <a:pt x="20905" y="4896"/>
                      <a:pt x="21208" y="8582"/>
                      <a:pt x="21548" y="12306"/>
                    </a:cubicBezTo>
                    <a:cubicBezTo>
                      <a:pt x="16766" y="12154"/>
                      <a:pt x="12060" y="12154"/>
                      <a:pt x="7278" y="12003"/>
                    </a:cubicBezTo>
                    <a:cubicBezTo>
                      <a:pt x="6484" y="7958"/>
                      <a:pt x="5652" y="4065"/>
                      <a:pt x="4877" y="1"/>
                    </a:cubicBezTo>
                    <a:close/>
                  </a:path>
                </a:pathLst>
              </a:custGeom>
              <a:solidFill>
                <a:srgbClr val="5A3A51"/>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7" name="Google Shape;1292;p50">
                <a:extLst>
                  <a:ext uri="{FF2B5EF4-FFF2-40B4-BE49-F238E27FC236}">
                    <a16:creationId xmlns:a16="http://schemas.microsoft.com/office/drawing/2014/main" id="{5D993240-960D-4B20-3082-A42FE71D4567}"/>
                  </a:ext>
                </a:extLst>
              </p:cNvPr>
              <p:cNvSpPr/>
              <p:nvPr/>
            </p:nvSpPr>
            <p:spPr>
              <a:xfrm>
                <a:off x="4652523" y="1225877"/>
                <a:ext cx="2074468" cy="1267867"/>
              </a:xfrm>
              <a:custGeom>
                <a:avLst/>
                <a:gdLst/>
                <a:ahLst/>
                <a:cxnLst/>
                <a:rect l="l" t="t" r="r" b="b"/>
                <a:pathLst>
                  <a:path w="40638" h="24837" extrusionOk="0">
                    <a:moveTo>
                      <a:pt x="19771" y="0"/>
                    </a:moveTo>
                    <a:cubicBezTo>
                      <a:pt x="16066" y="1437"/>
                      <a:pt x="12362" y="2873"/>
                      <a:pt x="8657" y="4329"/>
                    </a:cubicBezTo>
                    <a:cubicBezTo>
                      <a:pt x="4914" y="5765"/>
                      <a:pt x="2117" y="8846"/>
                      <a:pt x="0" y="12248"/>
                    </a:cubicBezTo>
                    <a:lnTo>
                      <a:pt x="8751" y="24837"/>
                    </a:lnTo>
                    <a:cubicBezTo>
                      <a:pt x="19298" y="23381"/>
                      <a:pt x="30091" y="21926"/>
                      <a:pt x="40638" y="20489"/>
                    </a:cubicBezTo>
                    <a:cubicBezTo>
                      <a:pt x="40468" y="17805"/>
                      <a:pt x="40317" y="15046"/>
                      <a:pt x="40165" y="12305"/>
                    </a:cubicBezTo>
                    <a:cubicBezTo>
                      <a:pt x="39958" y="8355"/>
                      <a:pt x="37292" y="4953"/>
                      <a:pt x="33531" y="3724"/>
                    </a:cubicBezTo>
                    <a:lnTo>
                      <a:pt x="33474" y="3686"/>
                    </a:lnTo>
                    <a:cubicBezTo>
                      <a:pt x="30072" y="2571"/>
                      <a:pt x="26859" y="1494"/>
                      <a:pt x="23457" y="360"/>
                    </a:cubicBezTo>
                    <a:cubicBezTo>
                      <a:pt x="23066" y="1038"/>
                      <a:pt x="22296" y="1473"/>
                      <a:pt x="21513" y="1473"/>
                    </a:cubicBezTo>
                    <a:cubicBezTo>
                      <a:pt x="21424" y="1473"/>
                      <a:pt x="21334" y="1467"/>
                      <a:pt x="21245" y="1456"/>
                    </a:cubicBezTo>
                    <a:cubicBezTo>
                      <a:pt x="20395" y="1342"/>
                      <a:pt x="19979" y="832"/>
                      <a:pt x="19771" y="0"/>
                    </a:cubicBezTo>
                    <a:close/>
                  </a:path>
                </a:pathLst>
              </a:custGeom>
              <a:solidFill>
                <a:srgbClr val="FC5B53"/>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8" name="Google Shape;1293;p50">
                <a:extLst>
                  <a:ext uri="{FF2B5EF4-FFF2-40B4-BE49-F238E27FC236}">
                    <a16:creationId xmlns:a16="http://schemas.microsoft.com/office/drawing/2014/main" id="{4C94D5DE-4507-FFE9-6DAC-7BCF21D7257D}"/>
                  </a:ext>
                </a:extLst>
              </p:cNvPr>
              <p:cNvSpPr/>
              <p:nvPr/>
            </p:nvSpPr>
            <p:spPr>
              <a:xfrm>
                <a:off x="6459637" y="1472887"/>
                <a:ext cx="45381" cy="668671"/>
              </a:xfrm>
              <a:custGeom>
                <a:avLst/>
                <a:gdLst/>
                <a:ahLst/>
                <a:cxnLst/>
                <a:rect l="l" t="t" r="r" b="b"/>
                <a:pathLst>
                  <a:path w="889" h="13099" fill="none" extrusionOk="0">
                    <a:moveTo>
                      <a:pt x="889" y="0"/>
                    </a:moveTo>
                    <a:cubicBezTo>
                      <a:pt x="170" y="4328"/>
                      <a:pt x="0" y="8732"/>
                      <a:pt x="378" y="13099"/>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9" name="Google Shape;1294;p50">
                <a:extLst>
                  <a:ext uri="{FF2B5EF4-FFF2-40B4-BE49-F238E27FC236}">
                    <a16:creationId xmlns:a16="http://schemas.microsoft.com/office/drawing/2014/main" id="{216070B7-E13E-660B-8C06-03429A720E07}"/>
                  </a:ext>
                </a:extLst>
              </p:cNvPr>
              <p:cNvSpPr/>
              <p:nvPr/>
            </p:nvSpPr>
            <p:spPr>
              <a:xfrm>
                <a:off x="5092484" y="1756548"/>
                <a:ext cx="726559" cy="247989"/>
              </a:xfrm>
              <a:custGeom>
                <a:avLst/>
                <a:gdLst/>
                <a:ahLst/>
                <a:cxnLst/>
                <a:rect l="l" t="t" r="r" b="b"/>
                <a:pathLst>
                  <a:path w="14233" h="4858" fill="none" extrusionOk="0">
                    <a:moveTo>
                      <a:pt x="14233" y="0"/>
                    </a:moveTo>
                    <a:cubicBezTo>
                      <a:pt x="9337" y="1134"/>
                      <a:pt x="4574" y="2760"/>
                      <a:pt x="0" y="4858"/>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0" name="Google Shape;1295;p50">
                <a:extLst>
                  <a:ext uri="{FF2B5EF4-FFF2-40B4-BE49-F238E27FC236}">
                    <a16:creationId xmlns:a16="http://schemas.microsoft.com/office/drawing/2014/main" id="{6EF33295-E52F-EC4D-71E2-AEF26F28F397}"/>
                  </a:ext>
                </a:extLst>
              </p:cNvPr>
              <p:cNvSpPr/>
              <p:nvPr/>
            </p:nvSpPr>
            <p:spPr>
              <a:xfrm>
                <a:off x="5481298" y="1826940"/>
                <a:ext cx="83973" cy="359017"/>
              </a:xfrm>
              <a:custGeom>
                <a:avLst/>
                <a:gdLst/>
                <a:ahLst/>
                <a:cxnLst/>
                <a:rect l="l" t="t" r="r" b="b"/>
                <a:pathLst>
                  <a:path w="1645" h="7033" fill="none" extrusionOk="0">
                    <a:moveTo>
                      <a:pt x="1645" y="1"/>
                    </a:moveTo>
                    <a:cubicBezTo>
                      <a:pt x="284" y="2042"/>
                      <a:pt x="0" y="4764"/>
                      <a:pt x="945" y="7032"/>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1" name="Google Shape;1296;p50">
                <a:extLst>
                  <a:ext uri="{FF2B5EF4-FFF2-40B4-BE49-F238E27FC236}">
                    <a16:creationId xmlns:a16="http://schemas.microsoft.com/office/drawing/2014/main" id="{47A07F1C-8702-BE03-BDB3-4BFE04AFB477}"/>
                  </a:ext>
                </a:extLst>
              </p:cNvPr>
              <p:cNvSpPr/>
              <p:nvPr/>
            </p:nvSpPr>
            <p:spPr>
              <a:xfrm>
                <a:off x="5071249" y="1462269"/>
                <a:ext cx="83973" cy="506595"/>
              </a:xfrm>
              <a:custGeom>
                <a:avLst/>
                <a:gdLst/>
                <a:ahLst/>
                <a:cxnLst/>
                <a:rect l="l" t="t" r="r" b="b"/>
                <a:pathLst>
                  <a:path w="1645" h="9924" fill="none" extrusionOk="0">
                    <a:moveTo>
                      <a:pt x="0" y="0"/>
                    </a:moveTo>
                    <a:lnTo>
                      <a:pt x="1645" y="9923"/>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2" name="Google Shape;1297;p50">
                <a:extLst>
                  <a:ext uri="{FF2B5EF4-FFF2-40B4-BE49-F238E27FC236}">
                    <a16:creationId xmlns:a16="http://schemas.microsoft.com/office/drawing/2014/main" id="{1C43BCDE-A93F-CA91-6A3C-57C9A419F86C}"/>
                  </a:ext>
                </a:extLst>
              </p:cNvPr>
              <p:cNvSpPr/>
              <p:nvPr/>
            </p:nvSpPr>
            <p:spPr>
              <a:xfrm>
                <a:off x="3091397" y="1298260"/>
                <a:ext cx="2225058" cy="980316"/>
              </a:xfrm>
              <a:custGeom>
                <a:avLst/>
                <a:gdLst/>
                <a:ahLst/>
                <a:cxnLst/>
                <a:rect l="l" t="t" r="r" b="b"/>
                <a:pathLst>
                  <a:path w="43588" h="19204" extrusionOk="0">
                    <a:moveTo>
                      <a:pt x="23042" y="0"/>
                    </a:moveTo>
                    <a:cubicBezTo>
                      <a:pt x="23023" y="1021"/>
                      <a:pt x="22267" y="1985"/>
                      <a:pt x="21284" y="2268"/>
                    </a:cubicBezTo>
                    <a:cubicBezTo>
                      <a:pt x="21090" y="2320"/>
                      <a:pt x="20891" y="2345"/>
                      <a:pt x="20692" y="2345"/>
                    </a:cubicBezTo>
                    <a:cubicBezTo>
                      <a:pt x="19883" y="2345"/>
                      <a:pt x="19074" y="1930"/>
                      <a:pt x="18619" y="1247"/>
                    </a:cubicBezTo>
                    <a:cubicBezTo>
                      <a:pt x="16974" y="1928"/>
                      <a:pt x="15311" y="2627"/>
                      <a:pt x="13666" y="3327"/>
                    </a:cubicBezTo>
                    <a:cubicBezTo>
                      <a:pt x="9829" y="4914"/>
                      <a:pt x="5974" y="6842"/>
                      <a:pt x="3781" y="10358"/>
                    </a:cubicBezTo>
                    <a:lnTo>
                      <a:pt x="1" y="17465"/>
                    </a:lnTo>
                    <a:lnTo>
                      <a:pt x="43587" y="19204"/>
                    </a:lnTo>
                    <a:lnTo>
                      <a:pt x="41811" y="10679"/>
                    </a:lnTo>
                    <a:cubicBezTo>
                      <a:pt x="41073" y="7466"/>
                      <a:pt x="38616" y="4858"/>
                      <a:pt x="35573" y="3591"/>
                    </a:cubicBezTo>
                    <a:lnTo>
                      <a:pt x="35573" y="3572"/>
                    </a:lnTo>
                    <a:cubicBezTo>
                      <a:pt x="31509" y="1890"/>
                      <a:pt x="27370" y="775"/>
                      <a:pt x="23042" y="0"/>
                    </a:cubicBezTo>
                    <a:close/>
                  </a:path>
                </a:pathLst>
              </a:custGeom>
              <a:solidFill>
                <a:srgbClr val="FC7C9D"/>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3" name="Google Shape;1298;p50">
                <a:extLst>
                  <a:ext uri="{FF2B5EF4-FFF2-40B4-BE49-F238E27FC236}">
                    <a16:creationId xmlns:a16="http://schemas.microsoft.com/office/drawing/2014/main" id="{6B6B44BC-5075-8F5E-81DB-FD3CD823995D}"/>
                  </a:ext>
                </a:extLst>
              </p:cNvPr>
              <p:cNvSpPr/>
              <p:nvPr/>
            </p:nvSpPr>
            <p:spPr>
              <a:xfrm>
                <a:off x="8045826" y="1322353"/>
                <a:ext cx="142831" cy="770970"/>
              </a:xfrm>
              <a:custGeom>
                <a:avLst/>
                <a:gdLst/>
                <a:ahLst/>
                <a:cxnLst/>
                <a:rect l="l" t="t" r="r" b="b"/>
                <a:pathLst>
                  <a:path w="2798" h="15103" fill="none" extrusionOk="0">
                    <a:moveTo>
                      <a:pt x="0" y="15103"/>
                    </a:moveTo>
                    <a:cubicBezTo>
                      <a:pt x="926" y="10075"/>
                      <a:pt x="1871" y="5028"/>
                      <a:pt x="2797" y="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4" name="Google Shape;1299;p50">
                <a:extLst>
                  <a:ext uri="{FF2B5EF4-FFF2-40B4-BE49-F238E27FC236}">
                    <a16:creationId xmlns:a16="http://schemas.microsoft.com/office/drawing/2014/main" id="{26D7DF16-C89F-2AB5-5D22-F31586DFAF12}"/>
                  </a:ext>
                </a:extLst>
              </p:cNvPr>
              <p:cNvSpPr/>
              <p:nvPr/>
            </p:nvSpPr>
            <p:spPr>
              <a:xfrm>
                <a:off x="8065122" y="1817292"/>
                <a:ext cx="644577" cy="191122"/>
              </a:xfrm>
              <a:custGeom>
                <a:avLst/>
                <a:gdLst/>
                <a:ahLst/>
                <a:cxnLst/>
                <a:rect l="l" t="t" r="r" b="b"/>
                <a:pathLst>
                  <a:path w="12627" h="3744" fill="none" extrusionOk="0">
                    <a:moveTo>
                      <a:pt x="0" y="3743"/>
                    </a:moveTo>
                    <a:cubicBezTo>
                      <a:pt x="4215" y="2496"/>
                      <a:pt x="8411" y="1248"/>
                      <a:pt x="12626" y="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5" name="Google Shape;1300;p50">
                <a:extLst>
                  <a:ext uri="{FF2B5EF4-FFF2-40B4-BE49-F238E27FC236}">
                    <a16:creationId xmlns:a16="http://schemas.microsoft.com/office/drawing/2014/main" id="{0150FA92-18B7-34C7-DD17-4CA6F55CC877}"/>
                  </a:ext>
                </a:extLst>
              </p:cNvPr>
              <p:cNvSpPr/>
              <p:nvPr/>
            </p:nvSpPr>
            <p:spPr>
              <a:xfrm>
                <a:off x="7325063" y="1055078"/>
                <a:ext cx="442939" cy="175654"/>
              </a:xfrm>
              <a:custGeom>
                <a:avLst/>
                <a:gdLst/>
                <a:ahLst/>
                <a:cxnLst/>
                <a:rect l="l" t="t" r="r" b="b"/>
                <a:pathLst>
                  <a:path w="8677" h="3441" fill="none" extrusionOk="0">
                    <a:moveTo>
                      <a:pt x="1" y="1"/>
                    </a:moveTo>
                    <a:cubicBezTo>
                      <a:pt x="511" y="1834"/>
                      <a:pt x="2269" y="3233"/>
                      <a:pt x="4178" y="3346"/>
                    </a:cubicBezTo>
                    <a:cubicBezTo>
                      <a:pt x="6068" y="3441"/>
                      <a:pt x="7958" y="2231"/>
                      <a:pt x="8676" y="473"/>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6" name="Google Shape;1301;p50">
                <a:extLst>
                  <a:ext uri="{FF2B5EF4-FFF2-40B4-BE49-F238E27FC236}">
                    <a16:creationId xmlns:a16="http://schemas.microsoft.com/office/drawing/2014/main" id="{3FDD303F-82B2-9116-813D-FF860B8127AB}"/>
                  </a:ext>
                </a:extLst>
              </p:cNvPr>
              <p:cNvSpPr/>
              <p:nvPr/>
            </p:nvSpPr>
            <p:spPr>
              <a:xfrm>
                <a:off x="7756347" y="1950470"/>
                <a:ext cx="975518" cy="1207069"/>
              </a:xfrm>
              <a:custGeom>
                <a:avLst/>
                <a:gdLst/>
                <a:ahLst/>
                <a:cxnLst/>
                <a:rect l="l" t="t" r="r" b="b"/>
                <a:pathLst>
                  <a:path w="19110" h="23646" extrusionOk="0">
                    <a:moveTo>
                      <a:pt x="16917" y="0"/>
                    </a:moveTo>
                    <a:lnTo>
                      <a:pt x="5577" y="2892"/>
                    </a:lnTo>
                    <a:cubicBezTo>
                      <a:pt x="5406" y="4291"/>
                      <a:pt x="5161" y="5822"/>
                      <a:pt x="5009" y="7220"/>
                    </a:cubicBezTo>
                    <a:cubicBezTo>
                      <a:pt x="4046" y="8411"/>
                      <a:pt x="3100" y="9621"/>
                      <a:pt x="2155" y="10831"/>
                    </a:cubicBezTo>
                    <a:cubicBezTo>
                      <a:pt x="605" y="12777"/>
                      <a:pt x="1" y="15367"/>
                      <a:pt x="549" y="17805"/>
                    </a:cubicBezTo>
                    <a:cubicBezTo>
                      <a:pt x="1097" y="20243"/>
                      <a:pt x="2722" y="22417"/>
                      <a:pt x="4896" y="23627"/>
                    </a:cubicBezTo>
                    <a:cubicBezTo>
                      <a:pt x="5728" y="23589"/>
                      <a:pt x="6503" y="23646"/>
                      <a:pt x="7334" y="23513"/>
                    </a:cubicBezTo>
                    <a:cubicBezTo>
                      <a:pt x="8620" y="23286"/>
                      <a:pt x="9867" y="22946"/>
                      <a:pt x="11077" y="22474"/>
                    </a:cubicBezTo>
                    <a:cubicBezTo>
                      <a:pt x="13685" y="21472"/>
                      <a:pt x="15840" y="19374"/>
                      <a:pt x="17201" y="16936"/>
                    </a:cubicBezTo>
                    <a:cubicBezTo>
                      <a:pt x="18562" y="14497"/>
                      <a:pt x="19110" y="11624"/>
                      <a:pt x="18713" y="8865"/>
                    </a:cubicBezTo>
                    <a:cubicBezTo>
                      <a:pt x="18297" y="5916"/>
                      <a:pt x="17768" y="2854"/>
                      <a:pt x="16917" y="0"/>
                    </a:cubicBezTo>
                    <a:close/>
                  </a:path>
                </a:pathLst>
              </a:custGeom>
              <a:solidFill>
                <a:srgbClr val="FC7C9D"/>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7" name="Google Shape;1302;p50">
                <a:extLst>
                  <a:ext uri="{FF2B5EF4-FFF2-40B4-BE49-F238E27FC236}">
                    <a16:creationId xmlns:a16="http://schemas.microsoft.com/office/drawing/2014/main" id="{5038E101-5E9E-AB46-3266-0705987ED524}"/>
                  </a:ext>
                </a:extLst>
              </p:cNvPr>
              <p:cNvSpPr/>
              <p:nvPr/>
            </p:nvSpPr>
            <p:spPr>
              <a:xfrm>
                <a:off x="8013974" y="2196459"/>
                <a:ext cx="560604" cy="222006"/>
              </a:xfrm>
              <a:custGeom>
                <a:avLst/>
                <a:gdLst/>
                <a:ahLst/>
                <a:cxnLst/>
                <a:rect l="l" t="t" r="r" b="b"/>
                <a:pathLst>
                  <a:path w="10982" h="4349" fill="none" extrusionOk="0">
                    <a:moveTo>
                      <a:pt x="0" y="2912"/>
                    </a:moveTo>
                    <a:cubicBezTo>
                      <a:pt x="1304" y="1041"/>
                      <a:pt x="3686" y="1"/>
                      <a:pt x="5935" y="285"/>
                    </a:cubicBezTo>
                    <a:cubicBezTo>
                      <a:pt x="8185" y="587"/>
                      <a:pt x="10207" y="2212"/>
                      <a:pt x="10982" y="4348"/>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8" name="Google Shape;1303;p50">
                <a:extLst>
                  <a:ext uri="{FF2B5EF4-FFF2-40B4-BE49-F238E27FC236}">
                    <a16:creationId xmlns:a16="http://schemas.microsoft.com/office/drawing/2014/main" id="{6C8C1E97-4EF2-0B98-8BF9-A1FDE4EA6A33}"/>
                  </a:ext>
                </a:extLst>
              </p:cNvPr>
              <p:cNvSpPr/>
              <p:nvPr/>
            </p:nvSpPr>
            <p:spPr>
              <a:xfrm>
                <a:off x="7387798" y="866005"/>
                <a:ext cx="319404" cy="301282"/>
              </a:xfrm>
              <a:custGeom>
                <a:avLst/>
                <a:gdLst/>
                <a:ahLst/>
                <a:cxnLst/>
                <a:rect l="l" t="t" r="r" b="b"/>
                <a:pathLst>
                  <a:path w="6257" h="5902" extrusionOk="0">
                    <a:moveTo>
                      <a:pt x="6105" y="0"/>
                    </a:moveTo>
                    <a:cubicBezTo>
                      <a:pt x="3837" y="643"/>
                      <a:pt x="1720" y="1909"/>
                      <a:pt x="0" y="3535"/>
                    </a:cubicBezTo>
                    <a:cubicBezTo>
                      <a:pt x="365" y="4886"/>
                      <a:pt x="1700" y="5901"/>
                      <a:pt x="3102" y="5901"/>
                    </a:cubicBezTo>
                    <a:cubicBezTo>
                      <a:pt x="3152" y="5901"/>
                      <a:pt x="3201" y="5900"/>
                      <a:pt x="3251" y="5897"/>
                    </a:cubicBezTo>
                    <a:cubicBezTo>
                      <a:pt x="4707" y="5841"/>
                      <a:pt x="6030" y="4669"/>
                      <a:pt x="6257" y="3232"/>
                    </a:cubicBezTo>
                    <a:lnTo>
                      <a:pt x="6105" y="0"/>
                    </a:lnTo>
                    <a:close/>
                  </a:path>
                </a:pathLst>
              </a:custGeom>
              <a:solidFill>
                <a:srgbClr val="FC7C9D"/>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9" name="Google Shape;1304;p50">
                <a:extLst>
                  <a:ext uri="{FF2B5EF4-FFF2-40B4-BE49-F238E27FC236}">
                    <a16:creationId xmlns:a16="http://schemas.microsoft.com/office/drawing/2014/main" id="{96709284-399A-B640-3A89-73BD70234746}"/>
                  </a:ext>
                </a:extLst>
              </p:cNvPr>
              <p:cNvSpPr/>
              <p:nvPr/>
            </p:nvSpPr>
            <p:spPr>
              <a:xfrm>
                <a:off x="7136960" y="177144"/>
                <a:ext cx="781588" cy="889145"/>
              </a:xfrm>
              <a:custGeom>
                <a:avLst/>
                <a:gdLst/>
                <a:ahLst/>
                <a:cxnLst/>
                <a:rect l="l" t="t" r="r" b="b"/>
                <a:pathLst>
                  <a:path w="15311" h="17418" extrusionOk="0">
                    <a:moveTo>
                      <a:pt x="7406" y="1"/>
                    </a:moveTo>
                    <a:cubicBezTo>
                      <a:pt x="6942" y="1"/>
                      <a:pt x="6496" y="164"/>
                      <a:pt x="6256" y="548"/>
                    </a:cubicBezTo>
                    <a:cubicBezTo>
                      <a:pt x="5576" y="1588"/>
                      <a:pt x="4820" y="2552"/>
                      <a:pt x="4272" y="3648"/>
                    </a:cubicBezTo>
                    <a:cubicBezTo>
                      <a:pt x="3894" y="4423"/>
                      <a:pt x="3969" y="5406"/>
                      <a:pt x="4480" y="6086"/>
                    </a:cubicBezTo>
                    <a:lnTo>
                      <a:pt x="2249" y="9261"/>
                    </a:lnTo>
                    <a:cubicBezTo>
                      <a:pt x="2179" y="9253"/>
                      <a:pt x="2108" y="9249"/>
                      <a:pt x="2038" y="9249"/>
                    </a:cubicBezTo>
                    <a:cubicBezTo>
                      <a:pt x="1622" y="9249"/>
                      <a:pt x="1231" y="9400"/>
                      <a:pt x="1021" y="9772"/>
                    </a:cubicBezTo>
                    <a:cubicBezTo>
                      <a:pt x="302" y="11076"/>
                      <a:pt x="0" y="12569"/>
                      <a:pt x="132" y="14062"/>
                    </a:cubicBezTo>
                    <a:cubicBezTo>
                      <a:pt x="189" y="14592"/>
                      <a:pt x="473" y="15083"/>
                      <a:pt x="832" y="15442"/>
                    </a:cubicBezTo>
                    <a:cubicBezTo>
                      <a:pt x="1210" y="15820"/>
                      <a:pt x="1682" y="16104"/>
                      <a:pt x="2136" y="16349"/>
                    </a:cubicBezTo>
                    <a:cubicBezTo>
                      <a:pt x="3194" y="16898"/>
                      <a:pt x="4328" y="17332"/>
                      <a:pt x="5500" y="17408"/>
                    </a:cubicBezTo>
                    <a:cubicBezTo>
                      <a:pt x="5612" y="17414"/>
                      <a:pt x="5724" y="17418"/>
                      <a:pt x="5835" y="17418"/>
                    </a:cubicBezTo>
                    <a:cubicBezTo>
                      <a:pt x="7943" y="17418"/>
                      <a:pt x="9942" y="16248"/>
                      <a:pt x="11379" y="14686"/>
                    </a:cubicBezTo>
                    <a:cubicBezTo>
                      <a:pt x="12910" y="13061"/>
                      <a:pt x="13892" y="11000"/>
                      <a:pt x="14856" y="8997"/>
                    </a:cubicBezTo>
                    <a:cubicBezTo>
                      <a:pt x="15064" y="8581"/>
                      <a:pt x="15272" y="8127"/>
                      <a:pt x="15291" y="7655"/>
                    </a:cubicBezTo>
                    <a:cubicBezTo>
                      <a:pt x="15310" y="7201"/>
                      <a:pt x="15102" y="6766"/>
                      <a:pt x="14667" y="6596"/>
                    </a:cubicBezTo>
                    <a:cubicBezTo>
                      <a:pt x="15045" y="6105"/>
                      <a:pt x="15083" y="5387"/>
                      <a:pt x="14781" y="4857"/>
                    </a:cubicBezTo>
                    <a:cubicBezTo>
                      <a:pt x="14507" y="4361"/>
                      <a:pt x="14062" y="4112"/>
                      <a:pt x="13531" y="4112"/>
                    </a:cubicBezTo>
                    <a:cubicBezTo>
                      <a:pt x="13476" y="4112"/>
                      <a:pt x="13420" y="4115"/>
                      <a:pt x="13363" y="4120"/>
                    </a:cubicBezTo>
                    <a:cubicBezTo>
                      <a:pt x="13496" y="3478"/>
                      <a:pt x="13136" y="2741"/>
                      <a:pt x="12550" y="2438"/>
                    </a:cubicBezTo>
                    <a:cubicBezTo>
                      <a:pt x="12331" y="2329"/>
                      <a:pt x="12090" y="2276"/>
                      <a:pt x="11849" y="2276"/>
                    </a:cubicBezTo>
                    <a:cubicBezTo>
                      <a:pt x="11424" y="2276"/>
                      <a:pt x="11000" y="2439"/>
                      <a:pt x="10698" y="2741"/>
                    </a:cubicBezTo>
                    <a:cubicBezTo>
                      <a:pt x="10641" y="2400"/>
                      <a:pt x="10434" y="2079"/>
                      <a:pt x="10112" y="1909"/>
                    </a:cubicBezTo>
                    <a:cubicBezTo>
                      <a:pt x="9957" y="1821"/>
                      <a:pt x="9806" y="1779"/>
                      <a:pt x="9653" y="1779"/>
                    </a:cubicBezTo>
                    <a:cubicBezTo>
                      <a:pt x="9508" y="1779"/>
                      <a:pt x="9361" y="1817"/>
                      <a:pt x="9205" y="1890"/>
                    </a:cubicBezTo>
                    <a:cubicBezTo>
                      <a:pt x="9281" y="1172"/>
                      <a:pt x="8846" y="435"/>
                      <a:pt x="8184" y="151"/>
                    </a:cubicBezTo>
                    <a:cubicBezTo>
                      <a:pt x="7943" y="55"/>
                      <a:pt x="7671" y="1"/>
                      <a:pt x="7406" y="1"/>
                    </a:cubicBezTo>
                    <a:close/>
                  </a:path>
                </a:pathLst>
              </a:custGeom>
              <a:solidFill>
                <a:srgbClr val="FC5B53"/>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0" name="Google Shape;1305;p50">
                <a:extLst>
                  <a:ext uri="{FF2B5EF4-FFF2-40B4-BE49-F238E27FC236}">
                    <a16:creationId xmlns:a16="http://schemas.microsoft.com/office/drawing/2014/main" id="{91939E9B-653E-CDAB-FC21-8AB6D81A2253}"/>
                  </a:ext>
                </a:extLst>
              </p:cNvPr>
              <p:cNvSpPr/>
              <p:nvPr/>
            </p:nvSpPr>
            <p:spPr>
              <a:xfrm>
                <a:off x="7328943" y="166475"/>
                <a:ext cx="111028" cy="311747"/>
              </a:xfrm>
              <a:custGeom>
                <a:avLst/>
                <a:gdLst/>
                <a:ahLst/>
                <a:cxnLst/>
                <a:rect l="l" t="t" r="r" b="b"/>
                <a:pathLst>
                  <a:path w="2175" h="6107" fill="none" extrusionOk="0">
                    <a:moveTo>
                      <a:pt x="2174" y="1"/>
                    </a:moveTo>
                    <a:lnTo>
                      <a:pt x="549" y="2893"/>
                    </a:lnTo>
                    <a:cubicBezTo>
                      <a:pt x="0" y="3857"/>
                      <a:pt x="133" y="5066"/>
                      <a:pt x="530" y="6106"/>
                    </a:cubicBezTo>
                  </a:path>
                </a:pathLst>
              </a:custGeom>
              <a:noFill/>
              <a:ln w="8975" cap="rnd" cmpd="sng">
                <a:solidFill>
                  <a:srgbClr val="FC5B53"/>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1" name="Google Shape;1306;p50">
                <a:extLst>
                  <a:ext uri="{FF2B5EF4-FFF2-40B4-BE49-F238E27FC236}">
                    <a16:creationId xmlns:a16="http://schemas.microsoft.com/office/drawing/2014/main" id="{5C4AD345-D03D-CAD9-8706-3654307A6296}"/>
                  </a:ext>
                </a:extLst>
              </p:cNvPr>
              <p:cNvSpPr/>
              <p:nvPr/>
            </p:nvSpPr>
            <p:spPr>
              <a:xfrm>
                <a:off x="7218940" y="450544"/>
                <a:ext cx="484441" cy="373055"/>
              </a:xfrm>
              <a:custGeom>
                <a:avLst/>
                <a:gdLst/>
                <a:ahLst/>
                <a:cxnLst/>
                <a:rect l="l" t="t" r="r" b="b"/>
                <a:pathLst>
                  <a:path w="9490" h="7308" extrusionOk="0">
                    <a:moveTo>
                      <a:pt x="4601" y="0"/>
                    </a:moveTo>
                    <a:cubicBezTo>
                      <a:pt x="3410" y="0"/>
                      <a:pt x="2218" y="547"/>
                      <a:pt x="1569" y="1562"/>
                    </a:cubicBezTo>
                    <a:cubicBezTo>
                      <a:pt x="946" y="2488"/>
                      <a:pt x="379" y="3509"/>
                      <a:pt x="1" y="4567"/>
                    </a:cubicBezTo>
                    <a:cubicBezTo>
                      <a:pt x="2571" y="4567"/>
                      <a:pt x="5104" y="5588"/>
                      <a:pt x="6994" y="7308"/>
                    </a:cubicBezTo>
                    <a:lnTo>
                      <a:pt x="7845" y="7043"/>
                    </a:lnTo>
                    <a:cubicBezTo>
                      <a:pt x="8393" y="6230"/>
                      <a:pt x="8941" y="5418"/>
                      <a:pt x="9489" y="4605"/>
                    </a:cubicBezTo>
                    <a:cubicBezTo>
                      <a:pt x="8771" y="3792"/>
                      <a:pt x="8355" y="2771"/>
                      <a:pt x="8053" y="1732"/>
                    </a:cubicBezTo>
                    <a:cubicBezTo>
                      <a:pt x="7896" y="1864"/>
                      <a:pt x="7709" y="1935"/>
                      <a:pt x="7520" y="1935"/>
                    </a:cubicBezTo>
                    <a:cubicBezTo>
                      <a:pt x="7413" y="1935"/>
                      <a:pt x="7305" y="1912"/>
                      <a:pt x="7202" y="1864"/>
                    </a:cubicBezTo>
                    <a:cubicBezTo>
                      <a:pt x="6918" y="1751"/>
                      <a:pt x="6711" y="1448"/>
                      <a:pt x="6711" y="1146"/>
                    </a:cubicBezTo>
                    <a:cubicBezTo>
                      <a:pt x="6568" y="1241"/>
                      <a:pt x="6392" y="1283"/>
                      <a:pt x="6213" y="1283"/>
                    </a:cubicBezTo>
                    <a:cubicBezTo>
                      <a:pt x="5963" y="1283"/>
                      <a:pt x="5707" y="1202"/>
                      <a:pt x="5520" y="1070"/>
                    </a:cubicBezTo>
                    <a:cubicBezTo>
                      <a:pt x="5198" y="843"/>
                      <a:pt x="5009" y="428"/>
                      <a:pt x="5085" y="31"/>
                    </a:cubicBezTo>
                    <a:cubicBezTo>
                      <a:pt x="4925" y="10"/>
                      <a:pt x="4763" y="0"/>
                      <a:pt x="4601" y="0"/>
                    </a:cubicBezTo>
                    <a:close/>
                  </a:path>
                </a:pathLst>
              </a:custGeom>
              <a:solidFill>
                <a:srgbClr val="FC7C9D"/>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2" name="Google Shape;1307;p50">
                <a:extLst>
                  <a:ext uri="{FF2B5EF4-FFF2-40B4-BE49-F238E27FC236}">
                    <a16:creationId xmlns:a16="http://schemas.microsoft.com/office/drawing/2014/main" id="{7FBE25A3-A0CF-7A50-18E5-6A052357816D}"/>
                  </a:ext>
                </a:extLst>
              </p:cNvPr>
              <p:cNvSpPr/>
              <p:nvPr/>
            </p:nvSpPr>
            <p:spPr>
              <a:xfrm>
                <a:off x="7304798" y="605468"/>
                <a:ext cx="36754" cy="35784"/>
              </a:xfrm>
              <a:custGeom>
                <a:avLst/>
                <a:gdLst/>
                <a:ahLst/>
                <a:cxnLst/>
                <a:rect l="l" t="t" r="r" b="b"/>
                <a:pathLst>
                  <a:path w="720" h="701" extrusionOk="0">
                    <a:moveTo>
                      <a:pt x="360" y="1"/>
                    </a:moveTo>
                    <a:cubicBezTo>
                      <a:pt x="171" y="1"/>
                      <a:pt x="1" y="152"/>
                      <a:pt x="1" y="341"/>
                    </a:cubicBezTo>
                    <a:cubicBezTo>
                      <a:pt x="1" y="549"/>
                      <a:pt x="171" y="700"/>
                      <a:pt x="360" y="700"/>
                    </a:cubicBezTo>
                    <a:cubicBezTo>
                      <a:pt x="549" y="700"/>
                      <a:pt x="719" y="549"/>
                      <a:pt x="719" y="341"/>
                    </a:cubicBezTo>
                    <a:cubicBezTo>
                      <a:pt x="719" y="152"/>
                      <a:pt x="549" y="1"/>
                      <a:pt x="360" y="1"/>
                    </a:cubicBezTo>
                    <a:close/>
                  </a:path>
                </a:pathLst>
              </a:custGeom>
              <a:solidFill>
                <a:srgbClr val="191919"/>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3" name="Google Shape;1308;p50">
                <a:extLst>
                  <a:ext uri="{FF2B5EF4-FFF2-40B4-BE49-F238E27FC236}">
                    <a16:creationId xmlns:a16="http://schemas.microsoft.com/office/drawing/2014/main" id="{08ABB017-8245-618C-7E55-3846FFA66A2D}"/>
                  </a:ext>
                </a:extLst>
              </p:cNvPr>
              <p:cNvSpPr/>
              <p:nvPr/>
            </p:nvSpPr>
            <p:spPr>
              <a:xfrm>
                <a:off x="7534452" y="695206"/>
                <a:ext cx="35733" cy="36754"/>
              </a:xfrm>
              <a:custGeom>
                <a:avLst/>
                <a:gdLst/>
                <a:ahLst/>
                <a:cxnLst/>
                <a:rect l="l" t="t" r="r" b="b"/>
                <a:pathLst>
                  <a:path w="700" h="720" extrusionOk="0">
                    <a:moveTo>
                      <a:pt x="359" y="1"/>
                    </a:moveTo>
                    <a:cubicBezTo>
                      <a:pt x="152" y="1"/>
                      <a:pt x="0" y="171"/>
                      <a:pt x="0" y="360"/>
                    </a:cubicBezTo>
                    <a:cubicBezTo>
                      <a:pt x="0" y="549"/>
                      <a:pt x="152" y="719"/>
                      <a:pt x="359" y="719"/>
                    </a:cubicBezTo>
                    <a:cubicBezTo>
                      <a:pt x="548" y="719"/>
                      <a:pt x="700" y="549"/>
                      <a:pt x="700" y="360"/>
                    </a:cubicBezTo>
                    <a:cubicBezTo>
                      <a:pt x="700" y="171"/>
                      <a:pt x="548" y="1"/>
                      <a:pt x="359" y="1"/>
                    </a:cubicBezTo>
                    <a:close/>
                  </a:path>
                </a:pathLst>
              </a:custGeom>
              <a:solidFill>
                <a:srgbClr val="191919"/>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4" name="Google Shape;1309;p50">
                <a:extLst>
                  <a:ext uri="{FF2B5EF4-FFF2-40B4-BE49-F238E27FC236}">
                    <a16:creationId xmlns:a16="http://schemas.microsoft.com/office/drawing/2014/main" id="{BF1F4DAA-82B6-F06A-956B-FF5D25FD5825}"/>
                  </a:ext>
                </a:extLst>
              </p:cNvPr>
              <p:cNvSpPr/>
              <p:nvPr/>
            </p:nvSpPr>
            <p:spPr>
              <a:xfrm>
                <a:off x="7385859" y="637320"/>
                <a:ext cx="51201" cy="84024"/>
              </a:xfrm>
              <a:custGeom>
                <a:avLst/>
                <a:gdLst/>
                <a:ahLst/>
                <a:cxnLst/>
                <a:rect l="l" t="t" r="r" b="b"/>
                <a:pathLst>
                  <a:path w="1003" h="1646" fill="none" extrusionOk="0">
                    <a:moveTo>
                      <a:pt x="1002" y="1"/>
                    </a:moveTo>
                    <a:cubicBezTo>
                      <a:pt x="662" y="473"/>
                      <a:pt x="341" y="946"/>
                      <a:pt x="1" y="1418"/>
                    </a:cubicBezTo>
                    <a:cubicBezTo>
                      <a:pt x="171" y="1494"/>
                      <a:pt x="322" y="1570"/>
                      <a:pt x="492" y="1645"/>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5" name="Google Shape;1310;p50">
                <a:extLst>
                  <a:ext uri="{FF2B5EF4-FFF2-40B4-BE49-F238E27FC236}">
                    <a16:creationId xmlns:a16="http://schemas.microsoft.com/office/drawing/2014/main" id="{AD8BEB1B-902E-898A-527B-D8CF18D89D7D}"/>
                  </a:ext>
                </a:extLst>
              </p:cNvPr>
              <p:cNvSpPr/>
              <p:nvPr/>
            </p:nvSpPr>
            <p:spPr>
              <a:xfrm>
                <a:off x="7406124" y="783974"/>
                <a:ext cx="54059" cy="28025"/>
              </a:xfrm>
              <a:custGeom>
                <a:avLst/>
                <a:gdLst/>
                <a:ahLst/>
                <a:cxnLst/>
                <a:rect l="l" t="t" r="r" b="b"/>
                <a:pathLst>
                  <a:path w="1059" h="549" fill="none" extrusionOk="0">
                    <a:moveTo>
                      <a:pt x="0" y="1"/>
                    </a:moveTo>
                    <a:cubicBezTo>
                      <a:pt x="0" y="265"/>
                      <a:pt x="227" y="511"/>
                      <a:pt x="492" y="530"/>
                    </a:cubicBezTo>
                    <a:cubicBezTo>
                      <a:pt x="757" y="549"/>
                      <a:pt x="1021" y="341"/>
                      <a:pt x="1059" y="76"/>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6" name="Google Shape;1311;p50">
                <a:extLst>
                  <a:ext uri="{FF2B5EF4-FFF2-40B4-BE49-F238E27FC236}">
                    <a16:creationId xmlns:a16="http://schemas.microsoft.com/office/drawing/2014/main" id="{C27C5233-B8AE-1858-05EC-956967D2F267}"/>
                  </a:ext>
                </a:extLst>
              </p:cNvPr>
              <p:cNvSpPr/>
              <p:nvPr/>
            </p:nvSpPr>
            <p:spPr>
              <a:xfrm>
                <a:off x="7309648" y="502253"/>
                <a:ext cx="77235" cy="35733"/>
              </a:xfrm>
              <a:custGeom>
                <a:avLst/>
                <a:gdLst/>
                <a:ahLst/>
                <a:cxnLst/>
                <a:rect l="l" t="t" r="r" b="b"/>
                <a:pathLst>
                  <a:path w="1513" h="700" fill="none" extrusionOk="0">
                    <a:moveTo>
                      <a:pt x="0" y="284"/>
                    </a:moveTo>
                    <a:cubicBezTo>
                      <a:pt x="227" y="76"/>
                      <a:pt x="567" y="1"/>
                      <a:pt x="870" y="76"/>
                    </a:cubicBezTo>
                    <a:cubicBezTo>
                      <a:pt x="1172" y="171"/>
                      <a:pt x="1418" y="416"/>
                      <a:pt x="1512" y="700"/>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7" name="Google Shape;1312;p50">
                <a:extLst>
                  <a:ext uri="{FF2B5EF4-FFF2-40B4-BE49-F238E27FC236}">
                    <a16:creationId xmlns:a16="http://schemas.microsoft.com/office/drawing/2014/main" id="{B5C0D9E3-D30F-7131-D391-23D02BDC4B01}"/>
                  </a:ext>
                </a:extLst>
              </p:cNvPr>
              <p:cNvSpPr/>
              <p:nvPr/>
            </p:nvSpPr>
            <p:spPr>
              <a:xfrm>
                <a:off x="7555687" y="609347"/>
                <a:ext cx="51150" cy="19347"/>
              </a:xfrm>
              <a:custGeom>
                <a:avLst/>
                <a:gdLst/>
                <a:ahLst/>
                <a:cxnLst/>
                <a:rect l="l" t="t" r="r" b="b"/>
                <a:pathLst>
                  <a:path w="1002" h="379" fill="none" extrusionOk="0">
                    <a:moveTo>
                      <a:pt x="0" y="1"/>
                    </a:moveTo>
                    <a:cubicBezTo>
                      <a:pt x="321" y="133"/>
                      <a:pt x="662" y="246"/>
                      <a:pt x="1002" y="379"/>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8" name="Google Shape;1313;p50">
                <a:extLst>
                  <a:ext uri="{FF2B5EF4-FFF2-40B4-BE49-F238E27FC236}">
                    <a16:creationId xmlns:a16="http://schemas.microsoft.com/office/drawing/2014/main" id="{43D5CE35-FDD0-1982-07A7-D1BC2A5CF42D}"/>
                  </a:ext>
                </a:extLst>
              </p:cNvPr>
              <p:cNvSpPr/>
              <p:nvPr/>
            </p:nvSpPr>
            <p:spPr>
              <a:xfrm>
                <a:off x="7465949" y="452076"/>
                <a:ext cx="20317" cy="73406"/>
              </a:xfrm>
              <a:custGeom>
                <a:avLst/>
                <a:gdLst/>
                <a:ahLst/>
                <a:cxnLst/>
                <a:rect l="l" t="t" r="r" b="b"/>
                <a:pathLst>
                  <a:path w="398" h="1438" fill="none" extrusionOk="0">
                    <a:moveTo>
                      <a:pt x="265" y="1"/>
                    </a:moveTo>
                    <a:cubicBezTo>
                      <a:pt x="0" y="435"/>
                      <a:pt x="57" y="1040"/>
                      <a:pt x="397" y="1437"/>
                    </a:cubicBezTo>
                  </a:path>
                </a:pathLst>
              </a:custGeom>
              <a:noFill/>
              <a:ln w="8975" cap="rnd" cmpd="sng">
                <a:solidFill>
                  <a:srgbClr val="FC5B53"/>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9" name="Google Shape;1314;p50">
                <a:extLst>
                  <a:ext uri="{FF2B5EF4-FFF2-40B4-BE49-F238E27FC236}">
                    <a16:creationId xmlns:a16="http://schemas.microsoft.com/office/drawing/2014/main" id="{D87E5224-0EA2-A87C-6DD6-8350B073F85A}"/>
                  </a:ext>
                </a:extLst>
              </p:cNvPr>
              <p:cNvSpPr/>
              <p:nvPr/>
            </p:nvSpPr>
            <p:spPr>
              <a:xfrm>
                <a:off x="7654103" y="698116"/>
                <a:ext cx="210367" cy="234665"/>
              </a:xfrm>
              <a:custGeom>
                <a:avLst/>
                <a:gdLst/>
                <a:ahLst/>
                <a:cxnLst/>
                <a:rect l="l" t="t" r="r" b="b"/>
                <a:pathLst>
                  <a:path w="4121" h="4597" extrusionOk="0">
                    <a:moveTo>
                      <a:pt x="1682" y="0"/>
                    </a:moveTo>
                    <a:lnTo>
                      <a:pt x="0" y="3932"/>
                    </a:lnTo>
                    <a:cubicBezTo>
                      <a:pt x="426" y="4369"/>
                      <a:pt x="1033" y="4596"/>
                      <a:pt x="1644" y="4596"/>
                    </a:cubicBezTo>
                    <a:cubicBezTo>
                      <a:pt x="2037" y="4596"/>
                      <a:pt x="2431" y="4502"/>
                      <a:pt x="2779" y="4310"/>
                    </a:cubicBezTo>
                    <a:cubicBezTo>
                      <a:pt x="3648" y="3819"/>
                      <a:pt x="4121" y="2703"/>
                      <a:pt x="3875" y="1739"/>
                    </a:cubicBezTo>
                    <a:cubicBezTo>
                      <a:pt x="3629" y="757"/>
                      <a:pt x="2684" y="19"/>
                      <a:pt x="1682" y="0"/>
                    </a:cubicBezTo>
                    <a:close/>
                  </a:path>
                </a:pathLst>
              </a:custGeom>
              <a:solidFill>
                <a:srgbClr val="FC7C9D"/>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0" name="Google Shape;1315;p50">
                <a:extLst>
                  <a:ext uri="{FF2B5EF4-FFF2-40B4-BE49-F238E27FC236}">
                    <a16:creationId xmlns:a16="http://schemas.microsoft.com/office/drawing/2014/main" id="{1AB475AD-707E-4F93-05C2-EDB552DA625B}"/>
                  </a:ext>
                </a:extLst>
              </p:cNvPr>
              <p:cNvSpPr/>
              <p:nvPr/>
            </p:nvSpPr>
            <p:spPr>
              <a:xfrm>
                <a:off x="7730314" y="783974"/>
                <a:ext cx="93621" cy="13579"/>
              </a:xfrm>
              <a:custGeom>
                <a:avLst/>
                <a:gdLst/>
                <a:ahLst/>
                <a:cxnLst/>
                <a:rect l="l" t="t" r="r" b="b"/>
                <a:pathLst>
                  <a:path w="1834" h="266" fill="none" extrusionOk="0">
                    <a:moveTo>
                      <a:pt x="0" y="1"/>
                    </a:moveTo>
                    <a:lnTo>
                      <a:pt x="1834" y="265"/>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1" name="Google Shape;1316;p50">
                <a:extLst>
                  <a:ext uri="{FF2B5EF4-FFF2-40B4-BE49-F238E27FC236}">
                    <a16:creationId xmlns:a16="http://schemas.microsoft.com/office/drawing/2014/main" id="{955486E5-2CE3-6695-8C86-33131F9AFD9E}"/>
                  </a:ext>
                </a:extLst>
              </p:cNvPr>
              <p:cNvSpPr/>
              <p:nvPr/>
            </p:nvSpPr>
            <p:spPr>
              <a:xfrm>
                <a:off x="342594" y="1419799"/>
                <a:ext cx="1469555" cy="1297985"/>
              </a:xfrm>
              <a:custGeom>
                <a:avLst/>
                <a:gdLst/>
                <a:ahLst/>
                <a:cxnLst/>
                <a:rect l="l" t="t" r="r" b="b"/>
                <a:pathLst>
                  <a:path w="28788" h="25427" extrusionOk="0">
                    <a:moveTo>
                      <a:pt x="13213" y="1"/>
                    </a:moveTo>
                    <a:cubicBezTo>
                      <a:pt x="9508" y="2439"/>
                      <a:pt x="6201" y="5463"/>
                      <a:pt x="3441" y="8922"/>
                    </a:cubicBezTo>
                    <a:cubicBezTo>
                      <a:pt x="1513" y="11341"/>
                      <a:pt x="1" y="14214"/>
                      <a:pt x="474" y="17276"/>
                    </a:cubicBezTo>
                    <a:cubicBezTo>
                      <a:pt x="927" y="20338"/>
                      <a:pt x="3044" y="23098"/>
                      <a:pt x="5879" y="24364"/>
                    </a:cubicBezTo>
                    <a:cubicBezTo>
                      <a:pt x="7999" y="25316"/>
                      <a:pt x="10369" y="25427"/>
                      <a:pt x="12704" y="25427"/>
                    </a:cubicBezTo>
                    <a:cubicBezTo>
                      <a:pt x="13013" y="25427"/>
                      <a:pt x="13322" y="25425"/>
                      <a:pt x="13629" y="25423"/>
                    </a:cubicBezTo>
                    <a:cubicBezTo>
                      <a:pt x="16937" y="25404"/>
                      <a:pt x="20074" y="24402"/>
                      <a:pt x="22777" y="22493"/>
                    </a:cubicBezTo>
                    <a:cubicBezTo>
                      <a:pt x="25480" y="20584"/>
                      <a:pt x="27597" y="17843"/>
                      <a:pt x="28788" y="14762"/>
                    </a:cubicBezTo>
                    <a:lnTo>
                      <a:pt x="13213" y="1"/>
                    </a:lnTo>
                    <a:close/>
                  </a:path>
                </a:pathLst>
              </a:custGeom>
              <a:solidFill>
                <a:srgbClr val="FB8585"/>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2" name="Google Shape;1317;p50">
                <a:extLst>
                  <a:ext uri="{FF2B5EF4-FFF2-40B4-BE49-F238E27FC236}">
                    <a16:creationId xmlns:a16="http://schemas.microsoft.com/office/drawing/2014/main" id="{9EFC44C3-DC1C-A9FD-56B2-B8BB9AC294CE}"/>
                  </a:ext>
                </a:extLst>
              </p:cNvPr>
              <p:cNvSpPr/>
              <p:nvPr/>
            </p:nvSpPr>
            <p:spPr>
              <a:xfrm>
                <a:off x="1709798" y="249475"/>
                <a:ext cx="118685" cy="169886"/>
              </a:xfrm>
              <a:custGeom>
                <a:avLst/>
                <a:gdLst/>
                <a:ahLst/>
                <a:cxnLst/>
                <a:rect l="l" t="t" r="r" b="b"/>
                <a:pathLst>
                  <a:path w="2325" h="3328" fill="none" extrusionOk="0">
                    <a:moveTo>
                      <a:pt x="907" y="3327"/>
                    </a:moveTo>
                    <a:cubicBezTo>
                      <a:pt x="265" y="2855"/>
                      <a:pt x="0" y="1909"/>
                      <a:pt x="321" y="1172"/>
                    </a:cubicBezTo>
                    <a:cubicBezTo>
                      <a:pt x="662" y="435"/>
                      <a:pt x="1550" y="0"/>
                      <a:pt x="2325" y="189"/>
                    </a:cubicBezTo>
                  </a:path>
                </a:pathLst>
              </a:custGeom>
              <a:noFill/>
              <a:ln w="8975" cap="rnd" cmpd="sng">
                <a:solidFill>
                  <a:srgbClr val="FFC442"/>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3" name="Google Shape;1318;p50">
                <a:extLst>
                  <a:ext uri="{FF2B5EF4-FFF2-40B4-BE49-F238E27FC236}">
                    <a16:creationId xmlns:a16="http://schemas.microsoft.com/office/drawing/2014/main" id="{0E1EF097-CD18-C2C5-2BF1-1FA746BF69BA}"/>
                  </a:ext>
                </a:extLst>
              </p:cNvPr>
              <p:cNvSpPr/>
              <p:nvPr/>
            </p:nvSpPr>
            <p:spPr>
              <a:xfrm>
                <a:off x="1528382" y="208894"/>
                <a:ext cx="1012221" cy="927890"/>
              </a:xfrm>
              <a:custGeom>
                <a:avLst/>
                <a:gdLst/>
                <a:ahLst/>
                <a:cxnLst/>
                <a:rect l="l" t="t" r="r" b="b"/>
                <a:pathLst>
                  <a:path w="19829" h="18177" extrusionOk="0">
                    <a:moveTo>
                      <a:pt x="12871" y="0"/>
                    </a:moveTo>
                    <a:cubicBezTo>
                      <a:pt x="12053" y="0"/>
                      <a:pt x="11263" y="435"/>
                      <a:pt x="10888" y="1155"/>
                    </a:cubicBezTo>
                    <a:cubicBezTo>
                      <a:pt x="10657" y="746"/>
                      <a:pt x="10192" y="471"/>
                      <a:pt x="9713" y="471"/>
                    </a:cubicBezTo>
                    <a:cubicBezTo>
                      <a:pt x="9682" y="471"/>
                      <a:pt x="9652" y="472"/>
                      <a:pt x="9621" y="474"/>
                    </a:cubicBezTo>
                    <a:cubicBezTo>
                      <a:pt x="9111" y="531"/>
                      <a:pt x="8657" y="909"/>
                      <a:pt x="8487" y="1400"/>
                    </a:cubicBezTo>
                    <a:cubicBezTo>
                      <a:pt x="8351" y="1158"/>
                      <a:pt x="8094" y="1013"/>
                      <a:pt x="7832" y="1013"/>
                    </a:cubicBezTo>
                    <a:cubicBezTo>
                      <a:pt x="7767" y="1013"/>
                      <a:pt x="7701" y="1022"/>
                      <a:pt x="7637" y="1041"/>
                    </a:cubicBezTo>
                    <a:cubicBezTo>
                      <a:pt x="7315" y="1117"/>
                      <a:pt x="6994" y="1381"/>
                      <a:pt x="6994" y="1722"/>
                    </a:cubicBezTo>
                    <a:cubicBezTo>
                      <a:pt x="6684" y="1450"/>
                      <a:pt x="6268" y="1313"/>
                      <a:pt x="5853" y="1313"/>
                    </a:cubicBezTo>
                    <a:cubicBezTo>
                      <a:pt x="5460" y="1313"/>
                      <a:pt x="5067" y="1436"/>
                      <a:pt x="4764" y="1684"/>
                    </a:cubicBezTo>
                    <a:cubicBezTo>
                      <a:pt x="4140" y="2175"/>
                      <a:pt x="3932" y="3158"/>
                      <a:pt x="4310" y="3876"/>
                    </a:cubicBezTo>
                    <a:cubicBezTo>
                      <a:pt x="4010" y="3753"/>
                      <a:pt x="3690" y="3695"/>
                      <a:pt x="3368" y="3695"/>
                    </a:cubicBezTo>
                    <a:cubicBezTo>
                      <a:pt x="2801" y="3695"/>
                      <a:pt x="2229" y="3879"/>
                      <a:pt x="1759" y="4217"/>
                    </a:cubicBezTo>
                    <a:cubicBezTo>
                      <a:pt x="1021" y="4746"/>
                      <a:pt x="606" y="5653"/>
                      <a:pt x="643" y="6560"/>
                    </a:cubicBezTo>
                    <a:cubicBezTo>
                      <a:pt x="700" y="7260"/>
                      <a:pt x="1059" y="7959"/>
                      <a:pt x="1683" y="8261"/>
                    </a:cubicBezTo>
                    <a:cubicBezTo>
                      <a:pt x="1663" y="8260"/>
                      <a:pt x="1642" y="8260"/>
                      <a:pt x="1622" y="8260"/>
                    </a:cubicBezTo>
                    <a:cubicBezTo>
                      <a:pt x="939" y="8260"/>
                      <a:pt x="205" y="8868"/>
                      <a:pt x="95" y="9547"/>
                    </a:cubicBezTo>
                    <a:cubicBezTo>
                      <a:pt x="1" y="10246"/>
                      <a:pt x="473" y="11002"/>
                      <a:pt x="1154" y="11172"/>
                    </a:cubicBezTo>
                    <a:cubicBezTo>
                      <a:pt x="662" y="11267"/>
                      <a:pt x="171" y="11777"/>
                      <a:pt x="265" y="12287"/>
                    </a:cubicBezTo>
                    <a:cubicBezTo>
                      <a:pt x="334" y="12736"/>
                      <a:pt x="782" y="13091"/>
                      <a:pt x="1249" y="13091"/>
                    </a:cubicBezTo>
                    <a:cubicBezTo>
                      <a:pt x="1292" y="13091"/>
                      <a:pt x="1337" y="13088"/>
                      <a:pt x="1380" y="13081"/>
                    </a:cubicBezTo>
                    <a:lnTo>
                      <a:pt x="1380" y="13081"/>
                    </a:lnTo>
                    <a:cubicBezTo>
                      <a:pt x="984" y="13554"/>
                      <a:pt x="832" y="14272"/>
                      <a:pt x="1154" y="14801"/>
                    </a:cubicBezTo>
                    <a:cubicBezTo>
                      <a:pt x="1412" y="15253"/>
                      <a:pt x="1931" y="15525"/>
                      <a:pt x="2453" y="15525"/>
                    </a:cubicBezTo>
                    <a:cubicBezTo>
                      <a:pt x="2543" y="15525"/>
                      <a:pt x="2634" y="15517"/>
                      <a:pt x="2722" y="15501"/>
                    </a:cubicBezTo>
                    <a:lnTo>
                      <a:pt x="2722" y="15501"/>
                    </a:lnTo>
                    <a:cubicBezTo>
                      <a:pt x="2666" y="15916"/>
                      <a:pt x="2798" y="16370"/>
                      <a:pt x="3157" y="16578"/>
                    </a:cubicBezTo>
                    <a:cubicBezTo>
                      <a:pt x="3319" y="16680"/>
                      <a:pt x="3511" y="16729"/>
                      <a:pt x="3705" y="16729"/>
                    </a:cubicBezTo>
                    <a:cubicBezTo>
                      <a:pt x="3941" y="16729"/>
                      <a:pt x="4180" y="16656"/>
                      <a:pt x="4367" y="16521"/>
                    </a:cubicBezTo>
                    <a:cubicBezTo>
                      <a:pt x="4405" y="17202"/>
                      <a:pt x="4934" y="17788"/>
                      <a:pt x="5558" y="18033"/>
                    </a:cubicBezTo>
                    <a:cubicBezTo>
                      <a:pt x="5835" y="18131"/>
                      <a:pt x="6126" y="18176"/>
                      <a:pt x="6417" y="18176"/>
                    </a:cubicBezTo>
                    <a:cubicBezTo>
                      <a:pt x="6802" y="18176"/>
                      <a:pt x="7187" y="18098"/>
                      <a:pt x="7542" y="17958"/>
                    </a:cubicBezTo>
                    <a:cubicBezTo>
                      <a:pt x="8185" y="17712"/>
                      <a:pt x="8733" y="17296"/>
                      <a:pt x="9243" y="16843"/>
                    </a:cubicBezTo>
                    <a:lnTo>
                      <a:pt x="17447" y="11626"/>
                    </a:lnTo>
                    <a:cubicBezTo>
                      <a:pt x="17862" y="11607"/>
                      <a:pt x="18259" y="11323"/>
                      <a:pt x="18411" y="10926"/>
                    </a:cubicBezTo>
                    <a:cubicBezTo>
                      <a:pt x="18581" y="10548"/>
                      <a:pt x="18581" y="10038"/>
                      <a:pt x="18297" y="9736"/>
                    </a:cubicBezTo>
                    <a:cubicBezTo>
                      <a:pt x="19204" y="9452"/>
                      <a:pt x="19828" y="8469"/>
                      <a:pt x="19696" y="7524"/>
                    </a:cubicBezTo>
                    <a:lnTo>
                      <a:pt x="19696" y="7505"/>
                    </a:lnTo>
                    <a:cubicBezTo>
                      <a:pt x="19564" y="6560"/>
                      <a:pt x="18713" y="5785"/>
                      <a:pt x="17768" y="5766"/>
                    </a:cubicBezTo>
                    <a:cubicBezTo>
                      <a:pt x="17976" y="5426"/>
                      <a:pt x="18014" y="4992"/>
                      <a:pt x="17825" y="4651"/>
                    </a:cubicBezTo>
                    <a:cubicBezTo>
                      <a:pt x="17655" y="4292"/>
                      <a:pt x="17371" y="4122"/>
                      <a:pt x="16974" y="4084"/>
                    </a:cubicBezTo>
                    <a:cubicBezTo>
                      <a:pt x="17295" y="3574"/>
                      <a:pt x="17201" y="2837"/>
                      <a:pt x="16766" y="2402"/>
                    </a:cubicBezTo>
                    <a:cubicBezTo>
                      <a:pt x="16505" y="2141"/>
                      <a:pt x="16154" y="1992"/>
                      <a:pt x="15798" y="1992"/>
                    </a:cubicBezTo>
                    <a:cubicBezTo>
                      <a:pt x="15588" y="1992"/>
                      <a:pt x="15375" y="2044"/>
                      <a:pt x="15178" y="2156"/>
                    </a:cubicBezTo>
                    <a:cubicBezTo>
                      <a:pt x="15122" y="1173"/>
                      <a:pt x="14347" y="266"/>
                      <a:pt x="13383" y="58"/>
                    </a:cubicBezTo>
                    <a:cubicBezTo>
                      <a:pt x="13213" y="19"/>
                      <a:pt x="13042" y="0"/>
                      <a:pt x="12871" y="0"/>
                    </a:cubicBezTo>
                    <a:close/>
                  </a:path>
                </a:pathLst>
              </a:custGeom>
              <a:solidFill>
                <a:srgbClr val="FFC442"/>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4" name="Google Shape;1319;p50">
                <a:extLst>
                  <a:ext uri="{FF2B5EF4-FFF2-40B4-BE49-F238E27FC236}">
                    <a16:creationId xmlns:a16="http://schemas.microsoft.com/office/drawing/2014/main" id="{ACBCC775-E461-D76C-ACA9-90F71CC143B3}"/>
                  </a:ext>
                </a:extLst>
              </p:cNvPr>
              <p:cNvSpPr/>
              <p:nvPr/>
            </p:nvSpPr>
            <p:spPr>
              <a:xfrm>
                <a:off x="1743539" y="1104286"/>
                <a:ext cx="641718" cy="294340"/>
              </a:xfrm>
              <a:custGeom>
                <a:avLst/>
                <a:gdLst/>
                <a:ahLst/>
                <a:cxnLst/>
                <a:rect l="l" t="t" r="r" b="b"/>
                <a:pathLst>
                  <a:path w="12571" h="5766" fill="none" extrusionOk="0">
                    <a:moveTo>
                      <a:pt x="1" y="1"/>
                    </a:moveTo>
                    <a:cubicBezTo>
                      <a:pt x="303" y="1872"/>
                      <a:pt x="1456" y="3592"/>
                      <a:pt x="3082" y="4556"/>
                    </a:cubicBezTo>
                    <a:cubicBezTo>
                      <a:pt x="4707" y="5539"/>
                      <a:pt x="6767" y="5766"/>
                      <a:pt x="8563" y="5161"/>
                    </a:cubicBezTo>
                    <a:cubicBezTo>
                      <a:pt x="10359" y="4556"/>
                      <a:pt x="11852" y="3138"/>
                      <a:pt x="12570" y="138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5" name="Google Shape;1320;p50">
                <a:extLst>
                  <a:ext uri="{FF2B5EF4-FFF2-40B4-BE49-F238E27FC236}">
                    <a16:creationId xmlns:a16="http://schemas.microsoft.com/office/drawing/2014/main" id="{79D364D3-1990-35DB-A114-4E6849302EAD}"/>
                  </a:ext>
                </a:extLst>
              </p:cNvPr>
              <p:cNvSpPr/>
              <p:nvPr/>
            </p:nvSpPr>
            <p:spPr>
              <a:xfrm>
                <a:off x="765200" y="1521125"/>
                <a:ext cx="451617" cy="448708"/>
              </a:xfrm>
              <a:custGeom>
                <a:avLst/>
                <a:gdLst/>
                <a:ahLst/>
                <a:cxnLst/>
                <a:rect l="l" t="t" r="r" b="b"/>
                <a:pathLst>
                  <a:path w="8847" h="8790" fill="none" extrusionOk="0">
                    <a:moveTo>
                      <a:pt x="1" y="0"/>
                    </a:moveTo>
                    <a:cubicBezTo>
                      <a:pt x="2949" y="2930"/>
                      <a:pt x="5898" y="5860"/>
                      <a:pt x="8847" y="8789"/>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6" name="Google Shape;1321;p50">
                <a:extLst>
                  <a:ext uri="{FF2B5EF4-FFF2-40B4-BE49-F238E27FC236}">
                    <a16:creationId xmlns:a16="http://schemas.microsoft.com/office/drawing/2014/main" id="{D7A441E4-0783-3FC3-D030-3D40289EA68C}"/>
                  </a:ext>
                </a:extLst>
              </p:cNvPr>
              <p:cNvSpPr/>
              <p:nvPr/>
            </p:nvSpPr>
            <p:spPr>
              <a:xfrm>
                <a:off x="1256310" y="1203672"/>
                <a:ext cx="290460" cy="673521"/>
              </a:xfrm>
              <a:custGeom>
                <a:avLst/>
                <a:gdLst/>
                <a:ahLst/>
                <a:cxnLst/>
                <a:rect l="l" t="t" r="r" b="b"/>
                <a:pathLst>
                  <a:path w="5690" h="13194" fill="none" extrusionOk="0">
                    <a:moveTo>
                      <a:pt x="1" y="1"/>
                    </a:moveTo>
                    <a:cubicBezTo>
                      <a:pt x="2344" y="4197"/>
                      <a:pt x="4253" y="8620"/>
                      <a:pt x="5690" y="13194"/>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7" name="Google Shape;1322;p50">
                <a:extLst>
                  <a:ext uri="{FF2B5EF4-FFF2-40B4-BE49-F238E27FC236}">
                    <a16:creationId xmlns:a16="http://schemas.microsoft.com/office/drawing/2014/main" id="{E6307F4D-28A3-5361-CC84-C4BBB48CB354}"/>
                  </a:ext>
                </a:extLst>
              </p:cNvPr>
              <p:cNvSpPr/>
              <p:nvPr/>
            </p:nvSpPr>
            <p:spPr>
              <a:xfrm>
                <a:off x="2664962" y="1292440"/>
                <a:ext cx="184333" cy="670611"/>
              </a:xfrm>
              <a:custGeom>
                <a:avLst/>
                <a:gdLst/>
                <a:ahLst/>
                <a:cxnLst/>
                <a:rect l="l" t="t" r="r" b="b"/>
                <a:pathLst>
                  <a:path w="3611" h="13137" fill="none" extrusionOk="0">
                    <a:moveTo>
                      <a:pt x="3611" y="1"/>
                    </a:moveTo>
                    <a:cubicBezTo>
                      <a:pt x="2287" y="3460"/>
                      <a:pt x="1210" y="7013"/>
                      <a:pt x="360" y="10604"/>
                    </a:cubicBezTo>
                    <a:cubicBezTo>
                      <a:pt x="171" y="11455"/>
                      <a:pt x="0" y="12362"/>
                      <a:pt x="360" y="13137"/>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8" name="Google Shape;1323;p50">
                <a:extLst>
                  <a:ext uri="{FF2B5EF4-FFF2-40B4-BE49-F238E27FC236}">
                    <a16:creationId xmlns:a16="http://schemas.microsoft.com/office/drawing/2014/main" id="{BE43EB64-B81F-7F81-5282-5A6EBDAE275B}"/>
                  </a:ext>
                </a:extLst>
              </p:cNvPr>
              <p:cNvSpPr/>
              <p:nvPr/>
            </p:nvSpPr>
            <p:spPr>
              <a:xfrm>
                <a:off x="3008448" y="1461300"/>
                <a:ext cx="297199" cy="596337"/>
              </a:xfrm>
              <a:custGeom>
                <a:avLst/>
                <a:gdLst/>
                <a:ahLst/>
                <a:cxnLst/>
                <a:rect l="l" t="t" r="r" b="b"/>
                <a:pathLst>
                  <a:path w="5822" h="11682" fill="none" extrusionOk="0">
                    <a:moveTo>
                      <a:pt x="5822" y="0"/>
                    </a:moveTo>
                    <a:cubicBezTo>
                      <a:pt x="3875" y="3894"/>
                      <a:pt x="1947" y="7788"/>
                      <a:pt x="0" y="1168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9" name="Google Shape;1324;p50">
                <a:extLst>
                  <a:ext uri="{FF2B5EF4-FFF2-40B4-BE49-F238E27FC236}">
                    <a16:creationId xmlns:a16="http://schemas.microsoft.com/office/drawing/2014/main" id="{2D2942F7-3204-2876-C664-977836B39B11}"/>
                  </a:ext>
                </a:extLst>
              </p:cNvPr>
              <p:cNvSpPr/>
              <p:nvPr/>
            </p:nvSpPr>
            <p:spPr>
              <a:xfrm>
                <a:off x="1548647" y="1656192"/>
                <a:ext cx="162178" cy="83973"/>
              </a:xfrm>
              <a:custGeom>
                <a:avLst/>
                <a:gdLst/>
                <a:ahLst/>
                <a:cxnLst/>
                <a:rect l="l" t="t" r="r" b="b"/>
                <a:pathLst>
                  <a:path w="3177" h="1645" fill="none" extrusionOk="0">
                    <a:moveTo>
                      <a:pt x="1" y="265"/>
                    </a:moveTo>
                    <a:cubicBezTo>
                      <a:pt x="133" y="1040"/>
                      <a:pt x="908" y="1645"/>
                      <a:pt x="1702" y="1588"/>
                    </a:cubicBezTo>
                    <a:cubicBezTo>
                      <a:pt x="2496" y="1531"/>
                      <a:pt x="3176" y="794"/>
                      <a:pt x="3176" y="0"/>
                    </a:cubicBezTo>
                    <a:close/>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0" name="Google Shape;1325;p50">
                <a:extLst>
                  <a:ext uri="{FF2B5EF4-FFF2-40B4-BE49-F238E27FC236}">
                    <a16:creationId xmlns:a16="http://schemas.microsoft.com/office/drawing/2014/main" id="{B9118206-52F0-7A72-870D-0451DDD0687A}"/>
                  </a:ext>
                </a:extLst>
              </p:cNvPr>
              <p:cNvSpPr/>
              <p:nvPr/>
            </p:nvSpPr>
            <p:spPr>
              <a:xfrm>
                <a:off x="2486456" y="1660990"/>
                <a:ext cx="153449" cy="77235"/>
              </a:xfrm>
              <a:custGeom>
                <a:avLst/>
                <a:gdLst/>
                <a:ahLst/>
                <a:cxnLst/>
                <a:rect l="l" t="t" r="r" b="b"/>
                <a:pathLst>
                  <a:path w="3006" h="1513" fill="none" extrusionOk="0">
                    <a:moveTo>
                      <a:pt x="1" y="171"/>
                    </a:moveTo>
                    <a:cubicBezTo>
                      <a:pt x="114" y="908"/>
                      <a:pt x="832" y="1513"/>
                      <a:pt x="1588" y="1456"/>
                    </a:cubicBezTo>
                    <a:cubicBezTo>
                      <a:pt x="2344" y="1418"/>
                      <a:pt x="2987" y="738"/>
                      <a:pt x="3006" y="1"/>
                    </a:cubicBezTo>
                    <a:close/>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1" name="Google Shape;1326;p50">
                <a:extLst>
                  <a:ext uri="{FF2B5EF4-FFF2-40B4-BE49-F238E27FC236}">
                    <a16:creationId xmlns:a16="http://schemas.microsoft.com/office/drawing/2014/main" id="{CBA19FAA-E739-221B-2375-87F72B6CB5F6}"/>
                  </a:ext>
                </a:extLst>
              </p:cNvPr>
              <p:cNvSpPr/>
              <p:nvPr/>
            </p:nvSpPr>
            <p:spPr>
              <a:xfrm>
                <a:off x="1778301" y="611287"/>
                <a:ext cx="674491" cy="678523"/>
              </a:xfrm>
              <a:custGeom>
                <a:avLst/>
                <a:gdLst/>
                <a:ahLst/>
                <a:cxnLst/>
                <a:rect l="l" t="t" r="r" b="b"/>
                <a:pathLst>
                  <a:path w="13213" h="13292" extrusionOk="0">
                    <a:moveTo>
                      <a:pt x="11492" y="0"/>
                    </a:moveTo>
                    <a:cubicBezTo>
                      <a:pt x="11341" y="265"/>
                      <a:pt x="11038" y="454"/>
                      <a:pt x="10736" y="473"/>
                    </a:cubicBezTo>
                    <a:cubicBezTo>
                      <a:pt x="10717" y="474"/>
                      <a:pt x="10698" y="475"/>
                      <a:pt x="10678" y="475"/>
                    </a:cubicBezTo>
                    <a:cubicBezTo>
                      <a:pt x="10393" y="475"/>
                      <a:pt x="10099" y="345"/>
                      <a:pt x="9904" y="133"/>
                    </a:cubicBezTo>
                    <a:lnTo>
                      <a:pt x="9904" y="133"/>
                    </a:lnTo>
                    <a:cubicBezTo>
                      <a:pt x="9961" y="643"/>
                      <a:pt x="9564" y="1191"/>
                      <a:pt x="9035" y="1305"/>
                    </a:cubicBezTo>
                    <a:cubicBezTo>
                      <a:pt x="8963" y="1321"/>
                      <a:pt x="8893" y="1328"/>
                      <a:pt x="8826" y="1328"/>
                    </a:cubicBezTo>
                    <a:cubicBezTo>
                      <a:pt x="8417" y="1328"/>
                      <a:pt x="8104" y="1043"/>
                      <a:pt x="7958" y="605"/>
                    </a:cubicBezTo>
                    <a:cubicBezTo>
                      <a:pt x="7882" y="1116"/>
                      <a:pt x="7485" y="1569"/>
                      <a:pt x="6975" y="1683"/>
                    </a:cubicBezTo>
                    <a:cubicBezTo>
                      <a:pt x="6885" y="1703"/>
                      <a:pt x="6793" y="1713"/>
                      <a:pt x="6701" y="1713"/>
                    </a:cubicBezTo>
                    <a:cubicBezTo>
                      <a:pt x="6286" y="1713"/>
                      <a:pt x="5865" y="1512"/>
                      <a:pt x="5633" y="1172"/>
                    </a:cubicBezTo>
                    <a:cubicBezTo>
                      <a:pt x="5534" y="1511"/>
                      <a:pt x="5141" y="1754"/>
                      <a:pt x="4775" y="1754"/>
                    </a:cubicBezTo>
                    <a:cubicBezTo>
                      <a:pt x="4650" y="1754"/>
                      <a:pt x="4529" y="1726"/>
                      <a:pt x="4423" y="1664"/>
                    </a:cubicBezTo>
                    <a:lnTo>
                      <a:pt x="4423" y="1664"/>
                    </a:lnTo>
                    <a:cubicBezTo>
                      <a:pt x="4536" y="2269"/>
                      <a:pt x="3988" y="2873"/>
                      <a:pt x="3383" y="2930"/>
                    </a:cubicBezTo>
                    <a:cubicBezTo>
                      <a:pt x="3213" y="2628"/>
                      <a:pt x="2949" y="2287"/>
                      <a:pt x="2760" y="1985"/>
                    </a:cubicBezTo>
                    <a:cubicBezTo>
                      <a:pt x="2656" y="1969"/>
                      <a:pt x="2550" y="1961"/>
                      <a:pt x="2445" y="1961"/>
                    </a:cubicBezTo>
                    <a:cubicBezTo>
                      <a:pt x="1671" y="1961"/>
                      <a:pt x="889" y="2378"/>
                      <a:pt x="473" y="3043"/>
                    </a:cubicBezTo>
                    <a:cubicBezTo>
                      <a:pt x="0" y="3800"/>
                      <a:pt x="38" y="4839"/>
                      <a:pt x="548" y="5576"/>
                    </a:cubicBezTo>
                    <a:cubicBezTo>
                      <a:pt x="971" y="6170"/>
                      <a:pt x="1703" y="6532"/>
                      <a:pt x="2436" y="6532"/>
                    </a:cubicBezTo>
                    <a:cubicBezTo>
                      <a:pt x="2589" y="6532"/>
                      <a:pt x="2742" y="6516"/>
                      <a:pt x="2892" y="6483"/>
                    </a:cubicBezTo>
                    <a:lnTo>
                      <a:pt x="2892" y="6483"/>
                    </a:lnTo>
                    <a:cubicBezTo>
                      <a:pt x="2646" y="7466"/>
                      <a:pt x="2363" y="8430"/>
                      <a:pt x="2117" y="9413"/>
                    </a:cubicBezTo>
                    <a:cubicBezTo>
                      <a:pt x="1834" y="9451"/>
                      <a:pt x="1342" y="9470"/>
                      <a:pt x="1040" y="9508"/>
                    </a:cubicBezTo>
                    <a:cubicBezTo>
                      <a:pt x="1399" y="11417"/>
                      <a:pt x="3100" y="12985"/>
                      <a:pt x="5009" y="13250"/>
                    </a:cubicBezTo>
                    <a:cubicBezTo>
                      <a:pt x="5208" y="13278"/>
                      <a:pt x="5410" y="13291"/>
                      <a:pt x="5613" y="13291"/>
                    </a:cubicBezTo>
                    <a:cubicBezTo>
                      <a:pt x="7367" y="13291"/>
                      <a:pt x="9237" y="12296"/>
                      <a:pt x="9999" y="10755"/>
                    </a:cubicBezTo>
                    <a:cubicBezTo>
                      <a:pt x="9621" y="10623"/>
                      <a:pt x="9205" y="10472"/>
                      <a:pt x="8827" y="10339"/>
                    </a:cubicBezTo>
                    <a:cubicBezTo>
                      <a:pt x="8940" y="9734"/>
                      <a:pt x="8997" y="9111"/>
                      <a:pt x="9111" y="8506"/>
                    </a:cubicBezTo>
                    <a:cubicBezTo>
                      <a:pt x="10396" y="8298"/>
                      <a:pt x="11587" y="7485"/>
                      <a:pt x="12248" y="6351"/>
                    </a:cubicBezTo>
                    <a:cubicBezTo>
                      <a:pt x="12910" y="5217"/>
                      <a:pt x="13212" y="3837"/>
                      <a:pt x="12721" y="2609"/>
                    </a:cubicBezTo>
                    <a:cubicBezTo>
                      <a:pt x="12362" y="1701"/>
                      <a:pt x="11870" y="908"/>
                      <a:pt x="11492" y="0"/>
                    </a:cubicBezTo>
                    <a:close/>
                  </a:path>
                </a:pathLst>
              </a:custGeom>
              <a:solidFill>
                <a:srgbClr val="FB8585"/>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2" name="Google Shape;1327;p50">
                <a:extLst>
                  <a:ext uri="{FF2B5EF4-FFF2-40B4-BE49-F238E27FC236}">
                    <a16:creationId xmlns:a16="http://schemas.microsoft.com/office/drawing/2014/main" id="{78DD5DD9-9EA8-5CA9-D30D-CD012FDECEC9}"/>
                  </a:ext>
                </a:extLst>
              </p:cNvPr>
              <p:cNvSpPr/>
              <p:nvPr/>
            </p:nvSpPr>
            <p:spPr>
              <a:xfrm>
                <a:off x="2068699" y="686528"/>
                <a:ext cx="93621" cy="44462"/>
              </a:xfrm>
              <a:custGeom>
                <a:avLst/>
                <a:gdLst/>
                <a:ahLst/>
                <a:cxnLst/>
                <a:rect l="l" t="t" r="r" b="b"/>
                <a:pathLst>
                  <a:path w="1834" h="871" fill="none" extrusionOk="0">
                    <a:moveTo>
                      <a:pt x="0" y="870"/>
                    </a:moveTo>
                    <a:cubicBezTo>
                      <a:pt x="95" y="492"/>
                      <a:pt x="416" y="190"/>
                      <a:pt x="775" y="95"/>
                    </a:cubicBezTo>
                    <a:cubicBezTo>
                      <a:pt x="1153" y="1"/>
                      <a:pt x="1569" y="133"/>
                      <a:pt x="1834" y="417"/>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3" name="Google Shape;1328;p50">
                <a:extLst>
                  <a:ext uri="{FF2B5EF4-FFF2-40B4-BE49-F238E27FC236}">
                    <a16:creationId xmlns:a16="http://schemas.microsoft.com/office/drawing/2014/main" id="{991FEB02-F5D1-B014-E6A0-0EA7EC3AA4FD}"/>
                  </a:ext>
                </a:extLst>
              </p:cNvPr>
              <p:cNvSpPr/>
              <p:nvPr/>
            </p:nvSpPr>
            <p:spPr>
              <a:xfrm>
                <a:off x="2088964" y="767589"/>
                <a:ext cx="62737" cy="22257"/>
              </a:xfrm>
              <a:custGeom>
                <a:avLst/>
                <a:gdLst/>
                <a:ahLst/>
                <a:cxnLst/>
                <a:rect l="l" t="t" r="r" b="b"/>
                <a:pathLst>
                  <a:path w="1229" h="436" fill="none" extrusionOk="0">
                    <a:moveTo>
                      <a:pt x="0" y="435"/>
                    </a:moveTo>
                    <a:cubicBezTo>
                      <a:pt x="114" y="208"/>
                      <a:pt x="341" y="57"/>
                      <a:pt x="586" y="38"/>
                    </a:cubicBezTo>
                    <a:cubicBezTo>
                      <a:pt x="832" y="0"/>
                      <a:pt x="1078" y="114"/>
                      <a:pt x="1229" y="322"/>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4" name="Google Shape;1329;p50">
                <a:extLst>
                  <a:ext uri="{FF2B5EF4-FFF2-40B4-BE49-F238E27FC236}">
                    <a16:creationId xmlns:a16="http://schemas.microsoft.com/office/drawing/2014/main" id="{47B70FAC-1040-C5BC-3026-9AC5FC794D6D}"/>
                  </a:ext>
                </a:extLst>
              </p:cNvPr>
              <p:cNvSpPr/>
              <p:nvPr/>
            </p:nvSpPr>
            <p:spPr>
              <a:xfrm>
                <a:off x="2334034" y="712613"/>
                <a:ext cx="51201" cy="32824"/>
              </a:xfrm>
              <a:custGeom>
                <a:avLst/>
                <a:gdLst/>
                <a:ahLst/>
                <a:cxnLst/>
                <a:rect l="l" t="t" r="r" b="b"/>
                <a:pathLst>
                  <a:path w="1003" h="643" fill="none" extrusionOk="0">
                    <a:moveTo>
                      <a:pt x="0" y="643"/>
                    </a:moveTo>
                    <a:cubicBezTo>
                      <a:pt x="0" y="416"/>
                      <a:pt x="151" y="189"/>
                      <a:pt x="359" y="95"/>
                    </a:cubicBezTo>
                    <a:cubicBezTo>
                      <a:pt x="567" y="0"/>
                      <a:pt x="832" y="38"/>
                      <a:pt x="1002" y="208"/>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5" name="Google Shape;1330;p50">
                <a:extLst>
                  <a:ext uri="{FF2B5EF4-FFF2-40B4-BE49-F238E27FC236}">
                    <a16:creationId xmlns:a16="http://schemas.microsoft.com/office/drawing/2014/main" id="{D3165263-8F63-F3CF-0266-EC00AD38AC22}"/>
                  </a:ext>
                </a:extLst>
              </p:cNvPr>
              <p:cNvSpPr/>
              <p:nvPr/>
            </p:nvSpPr>
            <p:spPr>
              <a:xfrm>
                <a:off x="2238528" y="757941"/>
                <a:ext cx="30884" cy="70497"/>
              </a:xfrm>
              <a:custGeom>
                <a:avLst/>
                <a:gdLst/>
                <a:ahLst/>
                <a:cxnLst/>
                <a:rect l="l" t="t" r="r" b="b"/>
                <a:pathLst>
                  <a:path w="605" h="1381" fill="none" extrusionOk="0">
                    <a:moveTo>
                      <a:pt x="76" y="0"/>
                    </a:moveTo>
                    <a:cubicBezTo>
                      <a:pt x="246" y="435"/>
                      <a:pt x="435" y="870"/>
                      <a:pt x="605" y="1305"/>
                    </a:cubicBezTo>
                    <a:cubicBezTo>
                      <a:pt x="397" y="1305"/>
                      <a:pt x="208" y="1380"/>
                      <a:pt x="0" y="1380"/>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6" name="Google Shape;1331;p50">
                <a:extLst>
                  <a:ext uri="{FF2B5EF4-FFF2-40B4-BE49-F238E27FC236}">
                    <a16:creationId xmlns:a16="http://schemas.microsoft.com/office/drawing/2014/main" id="{4752A976-0C94-8274-30DB-3595AC830997}"/>
                  </a:ext>
                </a:extLst>
              </p:cNvPr>
              <p:cNvSpPr/>
              <p:nvPr/>
            </p:nvSpPr>
            <p:spPr>
              <a:xfrm>
                <a:off x="2308920" y="643139"/>
                <a:ext cx="63758" cy="17407"/>
              </a:xfrm>
              <a:custGeom>
                <a:avLst/>
                <a:gdLst/>
                <a:ahLst/>
                <a:cxnLst/>
                <a:rect l="l" t="t" r="r" b="b"/>
                <a:pathLst>
                  <a:path w="1249" h="341" fill="none" extrusionOk="0">
                    <a:moveTo>
                      <a:pt x="1" y="340"/>
                    </a:moveTo>
                    <a:cubicBezTo>
                      <a:pt x="417" y="227"/>
                      <a:pt x="833" y="114"/>
                      <a:pt x="1248" y="0"/>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7" name="Google Shape;1332;p50">
                <a:extLst>
                  <a:ext uri="{FF2B5EF4-FFF2-40B4-BE49-F238E27FC236}">
                    <a16:creationId xmlns:a16="http://schemas.microsoft.com/office/drawing/2014/main" id="{295A4D98-4049-0C6E-AB28-14EF31C41F39}"/>
                  </a:ext>
                </a:extLst>
              </p:cNvPr>
              <p:cNvSpPr/>
              <p:nvPr/>
            </p:nvSpPr>
            <p:spPr>
              <a:xfrm>
                <a:off x="1857422" y="791682"/>
                <a:ext cx="71415" cy="21287"/>
              </a:xfrm>
              <a:custGeom>
                <a:avLst/>
                <a:gdLst/>
                <a:ahLst/>
                <a:cxnLst/>
                <a:rect l="l" t="t" r="r" b="b"/>
                <a:pathLst>
                  <a:path w="1399" h="417" fill="none" extrusionOk="0">
                    <a:moveTo>
                      <a:pt x="0" y="1"/>
                    </a:moveTo>
                    <a:lnTo>
                      <a:pt x="1399" y="417"/>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8" name="Google Shape;1333;p50">
                <a:extLst>
                  <a:ext uri="{FF2B5EF4-FFF2-40B4-BE49-F238E27FC236}">
                    <a16:creationId xmlns:a16="http://schemas.microsoft.com/office/drawing/2014/main" id="{8CF447FA-8694-FEF0-2BC7-9C2EA900F5A4}"/>
                  </a:ext>
                </a:extLst>
              </p:cNvPr>
              <p:cNvSpPr/>
              <p:nvPr/>
            </p:nvSpPr>
            <p:spPr>
              <a:xfrm>
                <a:off x="1922046" y="948954"/>
                <a:ext cx="25115" cy="51"/>
              </a:xfrm>
              <a:custGeom>
                <a:avLst/>
                <a:gdLst/>
                <a:ahLst/>
                <a:cxnLst/>
                <a:rect l="l" t="t" r="r" b="b"/>
                <a:pathLst>
                  <a:path w="492" h="1" fill="none" extrusionOk="0">
                    <a:moveTo>
                      <a:pt x="0" y="1"/>
                    </a:moveTo>
                    <a:lnTo>
                      <a:pt x="492" y="1"/>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9" name="Google Shape;1334;p50">
                <a:extLst>
                  <a:ext uri="{FF2B5EF4-FFF2-40B4-BE49-F238E27FC236}">
                    <a16:creationId xmlns:a16="http://schemas.microsoft.com/office/drawing/2014/main" id="{F05D39D3-412E-5A24-A107-136AABB2CDC3}"/>
                  </a:ext>
                </a:extLst>
              </p:cNvPr>
              <p:cNvSpPr/>
              <p:nvPr/>
            </p:nvSpPr>
            <p:spPr>
              <a:xfrm>
                <a:off x="2047464" y="1009750"/>
                <a:ext cx="201689" cy="51201"/>
              </a:xfrm>
              <a:custGeom>
                <a:avLst/>
                <a:gdLst/>
                <a:ahLst/>
                <a:cxnLst/>
                <a:rect l="l" t="t" r="r" b="b"/>
                <a:pathLst>
                  <a:path w="3951" h="1003" fill="none" extrusionOk="0">
                    <a:moveTo>
                      <a:pt x="1" y="1"/>
                    </a:moveTo>
                    <a:cubicBezTo>
                      <a:pt x="1135" y="757"/>
                      <a:pt x="2628" y="1002"/>
                      <a:pt x="3951" y="643"/>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0" name="Google Shape;1335;p50">
                <a:extLst>
                  <a:ext uri="{FF2B5EF4-FFF2-40B4-BE49-F238E27FC236}">
                    <a16:creationId xmlns:a16="http://schemas.microsoft.com/office/drawing/2014/main" id="{BD9F55C1-AA10-650F-743D-08922335D034}"/>
                  </a:ext>
                </a:extLst>
              </p:cNvPr>
              <p:cNvSpPr/>
              <p:nvPr/>
            </p:nvSpPr>
            <p:spPr>
              <a:xfrm>
                <a:off x="2165175" y="854418"/>
                <a:ext cx="44462" cy="25115"/>
              </a:xfrm>
              <a:custGeom>
                <a:avLst/>
                <a:gdLst/>
                <a:ahLst/>
                <a:cxnLst/>
                <a:rect l="l" t="t" r="r" b="b"/>
                <a:pathLst>
                  <a:path w="871" h="492" fill="none" extrusionOk="0">
                    <a:moveTo>
                      <a:pt x="1" y="0"/>
                    </a:moveTo>
                    <a:cubicBezTo>
                      <a:pt x="19" y="189"/>
                      <a:pt x="152" y="360"/>
                      <a:pt x="322" y="435"/>
                    </a:cubicBezTo>
                    <a:cubicBezTo>
                      <a:pt x="511" y="492"/>
                      <a:pt x="719" y="454"/>
                      <a:pt x="870" y="322"/>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1" name="Google Shape;1336;p50">
                <a:extLst>
                  <a:ext uri="{FF2B5EF4-FFF2-40B4-BE49-F238E27FC236}">
                    <a16:creationId xmlns:a16="http://schemas.microsoft.com/office/drawing/2014/main" id="{A9FD899A-90B2-0C85-1F1F-B7445FDE037D}"/>
                  </a:ext>
                </a:extLst>
              </p:cNvPr>
              <p:cNvSpPr/>
              <p:nvPr/>
            </p:nvSpPr>
            <p:spPr>
              <a:xfrm>
                <a:off x="5760109" y="1475745"/>
                <a:ext cx="141912" cy="328133"/>
              </a:xfrm>
              <a:custGeom>
                <a:avLst/>
                <a:gdLst/>
                <a:ahLst/>
                <a:cxnLst/>
                <a:rect l="l" t="t" r="r" b="b"/>
                <a:pathLst>
                  <a:path w="2780" h="6428" fill="none" extrusionOk="0">
                    <a:moveTo>
                      <a:pt x="1" y="1"/>
                    </a:moveTo>
                    <a:cubicBezTo>
                      <a:pt x="1097" y="2061"/>
                      <a:pt x="2023" y="4216"/>
                      <a:pt x="2779" y="6427"/>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2" name="Google Shape;1337;p50">
                <a:extLst>
                  <a:ext uri="{FF2B5EF4-FFF2-40B4-BE49-F238E27FC236}">
                    <a16:creationId xmlns:a16="http://schemas.microsoft.com/office/drawing/2014/main" id="{480411C5-69B4-A4A3-0339-DB894BFC5A3C}"/>
                  </a:ext>
                </a:extLst>
              </p:cNvPr>
              <p:cNvSpPr/>
              <p:nvPr/>
            </p:nvSpPr>
            <p:spPr>
              <a:xfrm>
                <a:off x="4711378" y="728284"/>
                <a:ext cx="824979" cy="618287"/>
              </a:xfrm>
              <a:custGeom>
                <a:avLst/>
                <a:gdLst/>
                <a:ahLst/>
                <a:cxnLst/>
                <a:rect l="l" t="t" r="r" b="b"/>
                <a:pathLst>
                  <a:path w="16161" h="12112" extrusionOk="0">
                    <a:moveTo>
                      <a:pt x="13062" y="1"/>
                    </a:moveTo>
                    <a:cubicBezTo>
                      <a:pt x="12596" y="1"/>
                      <a:pt x="12131" y="61"/>
                      <a:pt x="11681" y="184"/>
                    </a:cubicBezTo>
                    <a:cubicBezTo>
                      <a:pt x="10188" y="600"/>
                      <a:pt x="8884" y="1697"/>
                      <a:pt x="8222" y="3114"/>
                    </a:cubicBezTo>
                    <a:cubicBezTo>
                      <a:pt x="7787" y="4078"/>
                      <a:pt x="7542" y="5288"/>
                      <a:pt x="6616" y="5779"/>
                    </a:cubicBezTo>
                    <a:cubicBezTo>
                      <a:pt x="6246" y="5977"/>
                      <a:pt x="5843" y="6025"/>
                      <a:pt x="5428" y="6025"/>
                    </a:cubicBezTo>
                    <a:cubicBezTo>
                      <a:pt x="5038" y="6025"/>
                      <a:pt x="4637" y="5983"/>
                      <a:pt x="4245" y="5983"/>
                    </a:cubicBezTo>
                    <a:cubicBezTo>
                      <a:pt x="4178" y="5983"/>
                      <a:pt x="4111" y="5984"/>
                      <a:pt x="4045" y="5987"/>
                    </a:cubicBezTo>
                    <a:cubicBezTo>
                      <a:pt x="2987" y="6006"/>
                      <a:pt x="1947" y="6460"/>
                      <a:pt x="1191" y="7235"/>
                    </a:cubicBezTo>
                    <a:cubicBezTo>
                      <a:pt x="454" y="7991"/>
                      <a:pt x="19" y="9030"/>
                      <a:pt x="0" y="10108"/>
                    </a:cubicBezTo>
                    <a:lnTo>
                      <a:pt x="2155" y="10599"/>
                    </a:lnTo>
                    <a:cubicBezTo>
                      <a:pt x="2514" y="9446"/>
                      <a:pt x="3497" y="8501"/>
                      <a:pt x="4688" y="8199"/>
                    </a:cubicBezTo>
                    <a:lnTo>
                      <a:pt x="4688" y="8199"/>
                    </a:lnTo>
                    <a:cubicBezTo>
                      <a:pt x="3894" y="8879"/>
                      <a:pt x="3365" y="9824"/>
                      <a:pt x="3157" y="10845"/>
                    </a:cubicBezTo>
                    <a:lnTo>
                      <a:pt x="8544" y="12111"/>
                    </a:lnTo>
                    <a:cubicBezTo>
                      <a:pt x="8562" y="11544"/>
                      <a:pt x="9092" y="11128"/>
                      <a:pt x="9602" y="10920"/>
                    </a:cubicBezTo>
                    <a:cubicBezTo>
                      <a:pt x="10112" y="10712"/>
                      <a:pt x="10698" y="10618"/>
                      <a:pt x="11171" y="10315"/>
                    </a:cubicBezTo>
                    <a:cubicBezTo>
                      <a:pt x="11927" y="9843"/>
                      <a:pt x="12286" y="8898"/>
                      <a:pt x="12362" y="7991"/>
                    </a:cubicBezTo>
                    <a:cubicBezTo>
                      <a:pt x="12437" y="7102"/>
                      <a:pt x="12267" y="6195"/>
                      <a:pt x="12248" y="5288"/>
                    </a:cubicBezTo>
                    <a:cubicBezTo>
                      <a:pt x="12210" y="4399"/>
                      <a:pt x="12362" y="3435"/>
                      <a:pt x="12929" y="2736"/>
                    </a:cubicBezTo>
                    <a:cubicBezTo>
                      <a:pt x="13320" y="2269"/>
                      <a:pt x="14032" y="1937"/>
                      <a:pt x="14670" y="1937"/>
                    </a:cubicBezTo>
                    <a:cubicBezTo>
                      <a:pt x="14987" y="1937"/>
                      <a:pt x="15286" y="2019"/>
                      <a:pt x="15518" y="2207"/>
                    </a:cubicBezTo>
                    <a:cubicBezTo>
                      <a:pt x="15669" y="1810"/>
                      <a:pt x="16010" y="1356"/>
                      <a:pt x="16161" y="959"/>
                    </a:cubicBezTo>
                    <a:cubicBezTo>
                      <a:pt x="15258" y="335"/>
                      <a:pt x="14159" y="1"/>
                      <a:pt x="13062" y="1"/>
                    </a:cubicBezTo>
                    <a:close/>
                  </a:path>
                </a:pathLst>
              </a:custGeom>
              <a:solidFill>
                <a:srgbClr val="FE7028"/>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3" name="Google Shape;1338;p50">
                <a:extLst>
                  <a:ext uri="{FF2B5EF4-FFF2-40B4-BE49-F238E27FC236}">
                    <a16:creationId xmlns:a16="http://schemas.microsoft.com/office/drawing/2014/main" id="{A086FE75-DF07-6DAA-C3B9-76B8D166BFC6}"/>
                  </a:ext>
                </a:extLst>
              </p:cNvPr>
              <p:cNvSpPr/>
              <p:nvPr/>
            </p:nvSpPr>
            <p:spPr>
              <a:xfrm>
                <a:off x="4675646" y="796532"/>
                <a:ext cx="581890" cy="440999"/>
              </a:xfrm>
              <a:custGeom>
                <a:avLst/>
                <a:gdLst/>
                <a:ahLst/>
                <a:cxnLst/>
                <a:rect l="l" t="t" r="r" b="b"/>
                <a:pathLst>
                  <a:path w="11399" h="8639" fill="none" extrusionOk="0">
                    <a:moveTo>
                      <a:pt x="1" y="8638"/>
                    </a:moveTo>
                    <a:cubicBezTo>
                      <a:pt x="76" y="7580"/>
                      <a:pt x="549" y="6559"/>
                      <a:pt x="1305" y="5822"/>
                    </a:cubicBezTo>
                    <a:cubicBezTo>
                      <a:pt x="2061" y="5085"/>
                      <a:pt x="3101" y="4631"/>
                      <a:pt x="4140" y="4574"/>
                    </a:cubicBezTo>
                    <a:cubicBezTo>
                      <a:pt x="5350" y="4518"/>
                      <a:pt x="6654" y="4934"/>
                      <a:pt x="7694" y="4348"/>
                    </a:cubicBezTo>
                    <a:cubicBezTo>
                      <a:pt x="8563" y="3856"/>
                      <a:pt x="8941" y="2854"/>
                      <a:pt x="9357" y="1947"/>
                    </a:cubicBezTo>
                    <a:cubicBezTo>
                      <a:pt x="9773" y="1059"/>
                      <a:pt x="10415" y="114"/>
                      <a:pt x="11398" y="0"/>
                    </a:cubicBezTo>
                  </a:path>
                </a:pathLst>
              </a:custGeom>
              <a:noFill/>
              <a:ln w="8975" cap="rnd" cmpd="sng">
                <a:solidFill>
                  <a:srgbClr val="FE7028"/>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4" name="Google Shape;1339;p50">
                <a:extLst>
                  <a:ext uri="{FF2B5EF4-FFF2-40B4-BE49-F238E27FC236}">
                    <a16:creationId xmlns:a16="http://schemas.microsoft.com/office/drawing/2014/main" id="{91674C6C-4CEC-E696-BFEF-90965CAAAF1F}"/>
                  </a:ext>
                </a:extLst>
              </p:cNvPr>
              <p:cNvSpPr/>
              <p:nvPr/>
            </p:nvSpPr>
            <p:spPr>
              <a:xfrm>
                <a:off x="5419533" y="593472"/>
                <a:ext cx="578011" cy="486381"/>
              </a:xfrm>
              <a:custGeom>
                <a:avLst/>
                <a:gdLst/>
                <a:ahLst/>
                <a:cxnLst/>
                <a:rect l="l" t="t" r="r" b="b"/>
                <a:pathLst>
                  <a:path w="11323" h="9528" extrusionOk="0">
                    <a:moveTo>
                      <a:pt x="6524" y="0"/>
                    </a:moveTo>
                    <a:cubicBezTo>
                      <a:pt x="6226" y="0"/>
                      <a:pt x="5928" y="22"/>
                      <a:pt x="5633" y="66"/>
                    </a:cubicBezTo>
                    <a:cubicBezTo>
                      <a:pt x="3592" y="368"/>
                      <a:pt x="1758" y="1748"/>
                      <a:pt x="889" y="3600"/>
                    </a:cubicBezTo>
                    <a:cubicBezTo>
                      <a:pt x="1" y="5453"/>
                      <a:pt x="114" y="7740"/>
                      <a:pt x="1173" y="9516"/>
                    </a:cubicBezTo>
                    <a:cubicBezTo>
                      <a:pt x="1516" y="9508"/>
                      <a:pt x="1859" y="9506"/>
                      <a:pt x="2201" y="9506"/>
                    </a:cubicBezTo>
                    <a:cubicBezTo>
                      <a:pt x="3136" y="9506"/>
                      <a:pt x="4069" y="9527"/>
                      <a:pt x="5011" y="9527"/>
                    </a:cubicBezTo>
                    <a:cubicBezTo>
                      <a:pt x="5356" y="9527"/>
                      <a:pt x="5702" y="9524"/>
                      <a:pt x="6049" y="9516"/>
                    </a:cubicBezTo>
                    <a:lnTo>
                      <a:pt x="11323" y="4186"/>
                    </a:lnTo>
                    <a:cubicBezTo>
                      <a:pt x="11323" y="3449"/>
                      <a:pt x="11209" y="2769"/>
                      <a:pt x="11209" y="2032"/>
                    </a:cubicBezTo>
                    <a:cubicBezTo>
                      <a:pt x="10015" y="740"/>
                      <a:pt x="8268" y="0"/>
                      <a:pt x="6524" y="0"/>
                    </a:cubicBezTo>
                    <a:close/>
                  </a:path>
                </a:pathLst>
              </a:custGeom>
              <a:solidFill>
                <a:srgbClr val="FE7028"/>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5" name="Google Shape;1340;p50">
                <a:extLst>
                  <a:ext uri="{FF2B5EF4-FFF2-40B4-BE49-F238E27FC236}">
                    <a16:creationId xmlns:a16="http://schemas.microsoft.com/office/drawing/2014/main" id="{F8569C8D-D0C4-605F-1E2E-CE6F62B3DB5D}"/>
                  </a:ext>
                </a:extLst>
              </p:cNvPr>
              <p:cNvSpPr/>
              <p:nvPr/>
            </p:nvSpPr>
            <p:spPr>
              <a:xfrm>
                <a:off x="5427241" y="707049"/>
                <a:ext cx="692868" cy="776535"/>
              </a:xfrm>
              <a:custGeom>
                <a:avLst/>
                <a:gdLst/>
                <a:ahLst/>
                <a:cxnLst/>
                <a:rect l="l" t="t" r="r" b="b"/>
                <a:pathLst>
                  <a:path w="13573" h="15212" extrusionOk="0">
                    <a:moveTo>
                      <a:pt x="8192" y="1"/>
                    </a:moveTo>
                    <a:cubicBezTo>
                      <a:pt x="7932" y="1"/>
                      <a:pt x="7670" y="30"/>
                      <a:pt x="7410" y="90"/>
                    </a:cubicBezTo>
                    <a:cubicBezTo>
                      <a:pt x="7713" y="827"/>
                      <a:pt x="7467" y="1753"/>
                      <a:pt x="6862" y="2283"/>
                    </a:cubicBezTo>
                    <a:cubicBezTo>
                      <a:pt x="6503" y="2566"/>
                      <a:pt x="6049" y="2736"/>
                      <a:pt x="5615" y="2925"/>
                    </a:cubicBezTo>
                    <a:cubicBezTo>
                      <a:pt x="5199" y="3133"/>
                      <a:pt x="4783" y="3398"/>
                      <a:pt x="4594" y="3833"/>
                    </a:cubicBezTo>
                    <a:cubicBezTo>
                      <a:pt x="4386" y="4267"/>
                      <a:pt x="4480" y="4759"/>
                      <a:pt x="4405" y="5231"/>
                    </a:cubicBezTo>
                    <a:cubicBezTo>
                      <a:pt x="4335" y="5669"/>
                      <a:pt x="3974" y="6187"/>
                      <a:pt x="3546" y="6187"/>
                    </a:cubicBezTo>
                    <a:cubicBezTo>
                      <a:pt x="3511" y="6187"/>
                      <a:pt x="3476" y="6183"/>
                      <a:pt x="3441" y="6176"/>
                    </a:cubicBezTo>
                    <a:cubicBezTo>
                      <a:pt x="3214" y="5855"/>
                      <a:pt x="2912" y="5590"/>
                      <a:pt x="2666" y="5250"/>
                    </a:cubicBezTo>
                    <a:cubicBezTo>
                      <a:pt x="2613" y="5246"/>
                      <a:pt x="2561" y="5244"/>
                      <a:pt x="2508" y="5244"/>
                    </a:cubicBezTo>
                    <a:cubicBezTo>
                      <a:pt x="1578" y="5244"/>
                      <a:pt x="663" y="5867"/>
                      <a:pt x="341" y="6743"/>
                    </a:cubicBezTo>
                    <a:cubicBezTo>
                      <a:pt x="1" y="7688"/>
                      <a:pt x="360" y="8822"/>
                      <a:pt x="1173" y="9389"/>
                    </a:cubicBezTo>
                    <a:cubicBezTo>
                      <a:pt x="1557" y="9657"/>
                      <a:pt x="2025" y="9790"/>
                      <a:pt x="2492" y="9790"/>
                    </a:cubicBezTo>
                    <a:cubicBezTo>
                      <a:pt x="3013" y="9790"/>
                      <a:pt x="3533" y="9624"/>
                      <a:pt x="3932" y="9295"/>
                    </a:cubicBezTo>
                    <a:lnTo>
                      <a:pt x="3932" y="9295"/>
                    </a:lnTo>
                    <a:cubicBezTo>
                      <a:pt x="3838" y="9919"/>
                      <a:pt x="3762" y="10561"/>
                      <a:pt x="3649" y="11204"/>
                    </a:cubicBezTo>
                    <a:cubicBezTo>
                      <a:pt x="4556" y="12603"/>
                      <a:pt x="5539" y="13926"/>
                      <a:pt x="6654" y="15211"/>
                    </a:cubicBezTo>
                    <a:lnTo>
                      <a:pt x="9319" y="11582"/>
                    </a:lnTo>
                    <a:cubicBezTo>
                      <a:pt x="9357" y="11223"/>
                      <a:pt x="9395" y="10845"/>
                      <a:pt x="9433" y="10486"/>
                    </a:cubicBezTo>
                    <a:cubicBezTo>
                      <a:pt x="10680" y="10335"/>
                      <a:pt x="11852" y="9597"/>
                      <a:pt x="12514" y="8520"/>
                    </a:cubicBezTo>
                    <a:cubicBezTo>
                      <a:pt x="13194" y="7462"/>
                      <a:pt x="13572" y="6025"/>
                      <a:pt x="13024" y="4910"/>
                    </a:cubicBezTo>
                    <a:cubicBezTo>
                      <a:pt x="12495" y="3851"/>
                      <a:pt x="12098" y="2774"/>
                      <a:pt x="11436" y="1810"/>
                    </a:cubicBezTo>
                    <a:cubicBezTo>
                      <a:pt x="10713" y="709"/>
                      <a:pt x="9479" y="1"/>
                      <a:pt x="8192" y="1"/>
                    </a:cubicBezTo>
                    <a:close/>
                  </a:path>
                </a:pathLst>
              </a:custGeom>
              <a:solidFill>
                <a:srgbClr val="FFC442"/>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6" name="Google Shape;1341;p50">
                <a:extLst>
                  <a:ext uri="{FF2B5EF4-FFF2-40B4-BE49-F238E27FC236}">
                    <a16:creationId xmlns:a16="http://schemas.microsoft.com/office/drawing/2014/main" id="{4231094B-0C3E-2F89-BD4C-741026FE1AA5}"/>
                  </a:ext>
                </a:extLst>
              </p:cNvPr>
              <p:cNvSpPr/>
              <p:nvPr/>
            </p:nvSpPr>
            <p:spPr>
              <a:xfrm>
                <a:off x="5858525" y="1024246"/>
                <a:ext cx="68557" cy="41195"/>
              </a:xfrm>
              <a:custGeom>
                <a:avLst/>
                <a:gdLst/>
                <a:ahLst/>
                <a:cxnLst/>
                <a:rect l="l" t="t" r="r" b="b"/>
                <a:pathLst>
                  <a:path w="1343" h="807" extrusionOk="0">
                    <a:moveTo>
                      <a:pt x="1248" y="0"/>
                    </a:moveTo>
                    <a:lnTo>
                      <a:pt x="1" y="246"/>
                    </a:lnTo>
                    <a:cubicBezTo>
                      <a:pt x="34" y="563"/>
                      <a:pt x="333" y="807"/>
                      <a:pt x="638" y="807"/>
                    </a:cubicBezTo>
                    <a:cubicBezTo>
                      <a:pt x="677" y="807"/>
                      <a:pt x="717" y="803"/>
                      <a:pt x="757" y="794"/>
                    </a:cubicBezTo>
                    <a:cubicBezTo>
                      <a:pt x="1097" y="718"/>
                      <a:pt x="1343" y="340"/>
                      <a:pt x="1267" y="0"/>
                    </a:cubicBezTo>
                    <a:close/>
                  </a:path>
                </a:pathLst>
              </a:custGeom>
              <a:solidFill>
                <a:srgbClr val="FFFFFF"/>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7" name="Google Shape;1342;p50">
                <a:extLst>
                  <a:ext uri="{FF2B5EF4-FFF2-40B4-BE49-F238E27FC236}">
                    <a16:creationId xmlns:a16="http://schemas.microsoft.com/office/drawing/2014/main" id="{B982E3C5-63D6-7855-B1E5-5CF457C9D5EB}"/>
                  </a:ext>
                </a:extLst>
              </p:cNvPr>
              <p:cNvSpPr/>
              <p:nvPr/>
            </p:nvSpPr>
            <p:spPr>
              <a:xfrm>
                <a:off x="5781344" y="962481"/>
                <a:ext cx="35784" cy="35733"/>
              </a:xfrm>
              <a:custGeom>
                <a:avLst/>
                <a:gdLst/>
                <a:ahLst/>
                <a:cxnLst/>
                <a:rect l="l" t="t" r="r" b="b"/>
                <a:pathLst>
                  <a:path w="701" h="700" extrusionOk="0">
                    <a:moveTo>
                      <a:pt x="341" y="0"/>
                    </a:moveTo>
                    <a:cubicBezTo>
                      <a:pt x="152" y="0"/>
                      <a:pt x="1" y="152"/>
                      <a:pt x="1" y="360"/>
                    </a:cubicBezTo>
                    <a:cubicBezTo>
                      <a:pt x="1" y="549"/>
                      <a:pt x="152" y="700"/>
                      <a:pt x="341" y="700"/>
                    </a:cubicBezTo>
                    <a:cubicBezTo>
                      <a:pt x="549" y="700"/>
                      <a:pt x="700" y="549"/>
                      <a:pt x="700" y="360"/>
                    </a:cubicBezTo>
                    <a:cubicBezTo>
                      <a:pt x="700" y="152"/>
                      <a:pt x="549" y="0"/>
                      <a:pt x="341" y="0"/>
                    </a:cubicBezTo>
                    <a:close/>
                  </a:path>
                </a:pathLst>
              </a:custGeom>
              <a:solidFill>
                <a:srgbClr val="191919"/>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8" name="Google Shape;1343;p50">
                <a:extLst>
                  <a:ext uri="{FF2B5EF4-FFF2-40B4-BE49-F238E27FC236}">
                    <a16:creationId xmlns:a16="http://schemas.microsoft.com/office/drawing/2014/main" id="{77B132C6-BE3A-DFB1-C07F-3F3D498F4929}"/>
                  </a:ext>
                </a:extLst>
              </p:cNvPr>
              <p:cNvSpPr/>
              <p:nvPr/>
            </p:nvSpPr>
            <p:spPr>
              <a:xfrm>
                <a:off x="6002320" y="870803"/>
                <a:ext cx="35733" cy="35784"/>
              </a:xfrm>
              <a:custGeom>
                <a:avLst/>
                <a:gdLst/>
                <a:ahLst/>
                <a:cxnLst/>
                <a:rect l="l" t="t" r="r" b="b"/>
                <a:pathLst>
                  <a:path w="700" h="701" extrusionOk="0">
                    <a:moveTo>
                      <a:pt x="359" y="1"/>
                    </a:moveTo>
                    <a:cubicBezTo>
                      <a:pt x="151" y="1"/>
                      <a:pt x="0" y="152"/>
                      <a:pt x="0" y="341"/>
                    </a:cubicBezTo>
                    <a:cubicBezTo>
                      <a:pt x="0" y="549"/>
                      <a:pt x="151" y="700"/>
                      <a:pt x="359" y="700"/>
                    </a:cubicBezTo>
                    <a:cubicBezTo>
                      <a:pt x="548" y="700"/>
                      <a:pt x="699" y="549"/>
                      <a:pt x="699" y="341"/>
                    </a:cubicBezTo>
                    <a:cubicBezTo>
                      <a:pt x="699" y="152"/>
                      <a:pt x="548" y="1"/>
                      <a:pt x="359" y="1"/>
                    </a:cubicBezTo>
                    <a:close/>
                  </a:path>
                </a:pathLst>
              </a:custGeom>
              <a:solidFill>
                <a:srgbClr val="191919"/>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9" name="Google Shape;1344;p50">
                <a:extLst>
                  <a:ext uri="{FF2B5EF4-FFF2-40B4-BE49-F238E27FC236}">
                    <a16:creationId xmlns:a16="http://schemas.microsoft.com/office/drawing/2014/main" id="{AC19415A-1CF6-9650-1B63-B42D5E90764D}"/>
                  </a:ext>
                </a:extLst>
              </p:cNvPr>
              <p:cNvSpPr/>
              <p:nvPr/>
            </p:nvSpPr>
            <p:spPr>
              <a:xfrm>
                <a:off x="5517949" y="1063807"/>
                <a:ext cx="47321" cy="10618"/>
              </a:xfrm>
              <a:custGeom>
                <a:avLst/>
                <a:gdLst/>
                <a:ahLst/>
                <a:cxnLst/>
                <a:rect l="l" t="t" r="r" b="b"/>
                <a:pathLst>
                  <a:path w="927" h="208" fill="none" extrusionOk="0">
                    <a:moveTo>
                      <a:pt x="1" y="0"/>
                    </a:moveTo>
                    <a:cubicBezTo>
                      <a:pt x="322" y="76"/>
                      <a:pt x="624" y="132"/>
                      <a:pt x="927" y="208"/>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0" name="Google Shape;1345;p50">
                <a:extLst>
                  <a:ext uri="{FF2B5EF4-FFF2-40B4-BE49-F238E27FC236}">
                    <a16:creationId xmlns:a16="http://schemas.microsoft.com/office/drawing/2014/main" id="{98768C99-5713-64C3-4B6C-8A2A91C2F16A}"/>
                  </a:ext>
                </a:extLst>
              </p:cNvPr>
              <p:cNvSpPr/>
              <p:nvPr/>
            </p:nvSpPr>
            <p:spPr>
              <a:xfrm>
                <a:off x="5796811" y="702965"/>
                <a:ext cx="35733" cy="117716"/>
              </a:xfrm>
              <a:custGeom>
                <a:avLst/>
                <a:gdLst/>
                <a:ahLst/>
                <a:cxnLst/>
                <a:rect l="l" t="t" r="r" b="b"/>
                <a:pathLst>
                  <a:path w="700" h="2306" fill="none" extrusionOk="0">
                    <a:moveTo>
                      <a:pt x="0" y="0"/>
                    </a:moveTo>
                    <a:cubicBezTo>
                      <a:pt x="586" y="605"/>
                      <a:pt x="699" y="1607"/>
                      <a:pt x="246" y="2306"/>
                    </a:cubicBezTo>
                  </a:path>
                </a:pathLst>
              </a:custGeom>
              <a:noFill/>
              <a:ln w="8975" cap="rnd" cmpd="sng">
                <a:solidFill>
                  <a:srgbClr val="FE7028"/>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1" name="Google Shape;1346;p50">
                <a:extLst>
                  <a:ext uri="{FF2B5EF4-FFF2-40B4-BE49-F238E27FC236}">
                    <a16:creationId xmlns:a16="http://schemas.microsoft.com/office/drawing/2014/main" id="{A31DCE34-0F44-41E7-6AD7-B42019A91E4B}"/>
                  </a:ext>
                </a:extLst>
              </p:cNvPr>
              <p:cNvSpPr/>
              <p:nvPr/>
            </p:nvSpPr>
            <p:spPr>
              <a:xfrm>
                <a:off x="5727338" y="867945"/>
                <a:ext cx="82033" cy="48291"/>
              </a:xfrm>
              <a:custGeom>
                <a:avLst/>
                <a:gdLst/>
                <a:ahLst/>
                <a:cxnLst/>
                <a:rect l="l" t="t" r="r" b="b"/>
                <a:pathLst>
                  <a:path w="1607" h="946" fill="none" extrusionOk="0">
                    <a:moveTo>
                      <a:pt x="0" y="945"/>
                    </a:moveTo>
                    <a:cubicBezTo>
                      <a:pt x="57" y="586"/>
                      <a:pt x="284" y="284"/>
                      <a:pt x="605" y="151"/>
                    </a:cubicBezTo>
                    <a:cubicBezTo>
                      <a:pt x="926" y="0"/>
                      <a:pt x="1323" y="38"/>
                      <a:pt x="1607" y="246"/>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2" name="Google Shape;1347;p50">
                <a:extLst>
                  <a:ext uri="{FF2B5EF4-FFF2-40B4-BE49-F238E27FC236}">
                    <a16:creationId xmlns:a16="http://schemas.microsoft.com/office/drawing/2014/main" id="{D4FF3495-A031-90C7-108F-00C3E95CC75E}"/>
                  </a:ext>
                </a:extLst>
              </p:cNvPr>
              <p:cNvSpPr/>
              <p:nvPr/>
            </p:nvSpPr>
            <p:spPr>
              <a:xfrm>
                <a:off x="5911612" y="909394"/>
                <a:ext cx="37673" cy="76316"/>
              </a:xfrm>
              <a:custGeom>
                <a:avLst/>
                <a:gdLst/>
                <a:ahLst/>
                <a:cxnLst/>
                <a:rect l="l" t="t" r="r" b="b"/>
                <a:pathLst>
                  <a:path w="738" h="1495" fill="none" extrusionOk="0">
                    <a:moveTo>
                      <a:pt x="0" y="1"/>
                    </a:moveTo>
                    <a:cubicBezTo>
                      <a:pt x="246" y="454"/>
                      <a:pt x="492" y="908"/>
                      <a:pt x="737" y="1362"/>
                    </a:cubicBezTo>
                    <a:lnTo>
                      <a:pt x="133" y="1494"/>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3" name="Google Shape;1348;p50">
                <a:extLst>
                  <a:ext uri="{FF2B5EF4-FFF2-40B4-BE49-F238E27FC236}">
                    <a16:creationId xmlns:a16="http://schemas.microsoft.com/office/drawing/2014/main" id="{3244B22D-6D1B-3CFF-BBA7-98F9893BD95B}"/>
                  </a:ext>
                </a:extLst>
              </p:cNvPr>
              <p:cNvSpPr/>
              <p:nvPr/>
            </p:nvSpPr>
            <p:spPr>
              <a:xfrm>
                <a:off x="5986853" y="787854"/>
                <a:ext cx="25166" cy="14497"/>
              </a:xfrm>
              <a:custGeom>
                <a:avLst/>
                <a:gdLst/>
                <a:ahLst/>
                <a:cxnLst/>
                <a:rect l="l" t="t" r="r" b="b"/>
                <a:pathLst>
                  <a:path w="493" h="284" fill="none" extrusionOk="0">
                    <a:moveTo>
                      <a:pt x="1" y="284"/>
                    </a:moveTo>
                    <a:lnTo>
                      <a:pt x="492" y="0"/>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4" name="Google Shape;1349;p50">
                <a:extLst>
                  <a:ext uri="{FF2B5EF4-FFF2-40B4-BE49-F238E27FC236}">
                    <a16:creationId xmlns:a16="http://schemas.microsoft.com/office/drawing/2014/main" id="{06D2EC78-BDD2-0F8A-05AD-09C17565AE78}"/>
                  </a:ext>
                </a:extLst>
              </p:cNvPr>
              <p:cNvSpPr/>
              <p:nvPr/>
            </p:nvSpPr>
            <p:spPr>
              <a:xfrm>
                <a:off x="5618304" y="1175699"/>
                <a:ext cx="29965" cy="13579"/>
              </a:xfrm>
              <a:custGeom>
                <a:avLst/>
                <a:gdLst/>
                <a:ahLst/>
                <a:cxnLst/>
                <a:rect l="l" t="t" r="r" b="b"/>
                <a:pathLst>
                  <a:path w="587" h="266" fill="none" extrusionOk="0">
                    <a:moveTo>
                      <a:pt x="0" y="265"/>
                    </a:moveTo>
                    <a:cubicBezTo>
                      <a:pt x="189" y="190"/>
                      <a:pt x="378" y="95"/>
                      <a:pt x="586" y="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5" name="Google Shape;1350;p50">
                <a:extLst>
                  <a:ext uri="{FF2B5EF4-FFF2-40B4-BE49-F238E27FC236}">
                    <a16:creationId xmlns:a16="http://schemas.microsoft.com/office/drawing/2014/main" id="{74FD7CEC-C624-0497-E517-7137207FDC13}"/>
                  </a:ext>
                </a:extLst>
              </p:cNvPr>
              <p:cNvSpPr/>
              <p:nvPr/>
            </p:nvSpPr>
            <p:spPr>
              <a:xfrm>
                <a:off x="5800639" y="1242263"/>
                <a:ext cx="116797" cy="20317"/>
              </a:xfrm>
              <a:custGeom>
                <a:avLst/>
                <a:gdLst/>
                <a:ahLst/>
                <a:cxnLst/>
                <a:rect l="l" t="t" r="r" b="b"/>
                <a:pathLst>
                  <a:path w="2288" h="398" fill="none" extrusionOk="0">
                    <a:moveTo>
                      <a:pt x="1" y="76"/>
                    </a:moveTo>
                    <a:cubicBezTo>
                      <a:pt x="719" y="398"/>
                      <a:pt x="1588" y="360"/>
                      <a:pt x="2288" y="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6" name="Google Shape;1351;p50">
                <a:extLst>
                  <a:ext uri="{FF2B5EF4-FFF2-40B4-BE49-F238E27FC236}">
                    <a16:creationId xmlns:a16="http://schemas.microsoft.com/office/drawing/2014/main" id="{BF74CDE2-2CAE-EEC3-D714-64D0134B8559}"/>
                  </a:ext>
                </a:extLst>
              </p:cNvPr>
              <p:cNvSpPr/>
              <p:nvPr/>
            </p:nvSpPr>
            <p:spPr>
              <a:xfrm>
                <a:off x="3929871" y="1459360"/>
                <a:ext cx="402356" cy="80145"/>
              </a:xfrm>
              <a:custGeom>
                <a:avLst/>
                <a:gdLst/>
                <a:ahLst/>
                <a:cxnLst/>
                <a:rect l="l" t="t" r="r" b="b"/>
                <a:pathLst>
                  <a:path w="7882" h="1570" fill="none" extrusionOk="0">
                    <a:moveTo>
                      <a:pt x="0" y="38"/>
                    </a:moveTo>
                    <a:cubicBezTo>
                      <a:pt x="1059" y="1021"/>
                      <a:pt x="2495" y="1569"/>
                      <a:pt x="3950" y="1550"/>
                    </a:cubicBezTo>
                    <a:cubicBezTo>
                      <a:pt x="5387" y="1550"/>
                      <a:pt x="6823" y="983"/>
                      <a:pt x="7882" y="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7" name="Google Shape;1352;p50">
                <a:extLst>
                  <a:ext uri="{FF2B5EF4-FFF2-40B4-BE49-F238E27FC236}">
                    <a16:creationId xmlns:a16="http://schemas.microsoft.com/office/drawing/2014/main" id="{946DE980-1F8C-E710-88F6-8FF6BA1A6EF4}"/>
                  </a:ext>
                </a:extLst>
              </p:cNvPr>
              <p:cNvSpPr/>
              <p:nvPr/>
            </p:nvSpPr>
            <p:spPr>
              <a:xfrm>
                <a:off x="4771153" y="1460330"/>
                <a:ext cx="57990" cy="484390"/>
              </a:xfrm>
              <a:custGeom>
                <a:avLst/>
                <a:gdLst/>
                <a:ahLst/>
                <a:cxnLst/>
                <a:rect l="l" t="t" r="r" b="b"/>
                <a:pathLst>
                  <a:path w="1136" h="9489" fill="none" extrusionOk="0">
                    <a:moveTo>
                      <a:pt x="1135" y="0"/>
                    </a:moveTo>
                    <a:cubicBezTo>
                      <a:pt x="1022" y="908"/>
                      <a:pt x="95" y="8582"/>
                      <a:pt x="1" y="9489"/>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8" name="Google Shape;1353;p50">
                <a:extLst>
                  <a:ext uri="{FF2B5EF4-FFF2-40B4-BE49-F238E27FC236}">
                    <a16:creationId xmlns:a16="http://schemas.microsoft.com/office/drawing/2014/main" id="{7EA35562-2D2B-1EE9-BDFB-FE9544E4A486}"/>
                  </a:ext>
                </a:extLst>
              </p:cNvPr>
              <p:cNvSpPr/>
              <p:nvPr/>
            </p:nvSpPr>
            <p:spPr>
              <a:xfrm>
                <a:off x="3612419" y="1564514"/>
                <a:ext cx="51" cy="573212"/>
              </a:xfrm>
              <a:custGeom>
                <a:avLst/>
                <a:gdLst/>
                <a:ahLst/>
                <a:cxnLst/>
                <a:rect l="l" t="t" r="r" b="b"/>
                <a:pathLst>
                  <a:path w="1" h="11229" fill="none" extrusionOk="0">
                    <a:moveTo>
                      <a:pt x="1" y="1"/>
                    </a:moveTo>
                    <a:lnTo>
                      <a:pt x="1" y="11228"/>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9" name="Google Shape;1354;p50">
                <a:extLst>
                  <a:ext uri="{FF2B5EF4-FFF2-40B4-BE49-F238E27FC236}">
                    <a16:creationId xmlns:a16="http://schemas.microsoft.com/office/drawing/2014/main" id="{CDF6E81C-FDCC-D60B-115C-8CA456162FD5}"/>
                  </a:ext>
                </a:extLst>
              </p:cNvPr>
              <p:cNvSpPr/>
              <p:nvPr/>
            </p:nvSpPr>
            <p:spPr>
              <a:xfrm>
                <a:off x="3965552" y="1217199"/>
                <a:ext cx="378262" cy="282446"/>
              </a:xfrm>
              <a:custGeom>
                <a:avLst/>
                <a:gdLst/>
                <a:ahLst/>
                <a:cxnLst/>
                <a:rect l="l" t="t" r="r" b="b"/>
                <a:pathLst>
                  <a:path w="7410" h="5533" extrusionOk="0">
                    <a:moveTo>
                      <a:pt x="6824" y="0"/>
                    </a:moveTo>
                    <a:lnTo>
                      <a:pt x="775" y="2174"/>
                    </a:lnTo>
                    <a:cubicBezTo>
                      <a:pt x="927" y="2590"/>
                      <a:pt x="1078" y="3006"/>
                      <a:pt x="1229" y="3421"/>
                    </a:cubicBezTo>
                    <a:cubicBezTo>
                      <a:pt x="813" y="3705"/>
                      <a:pt x="416" y="3988"/>
                      <a:pt x="0" y="4253"/>
                    </a:cubicBezTo>
                    <a:cubicBezTo>
                      <a:pt x="865" y="5057"/>
                      <a:pt x="2046" y="5532"/>
                      <a:pt x="3222" y="5532"/>
                    </a:cubicBezTo>
                    <a:cubicBezTo>
                      <a:pt x="3511" y="5532"/>
                      <a:pt x="3799" y="5504"/>
                      <a:pt x="4083" y="5444"/>
                    </a:cubicBezTo>
                    <a:cubicBezTo>
                      <a:pt x="5538" y="5141"/>
                      <a:pt x="6805" y="4121"/>
                      <a:pt x="7410" y="2779"/>
                    </a:cubicBezTo>
                    <a:cubicBezTo>
                      <a:pt x="7202" y="1890"/>
                      <a:pt x="7013" y="870"/>
                      <a:pt x="6824" y="0"/>
                    </a:cubicBezTo>
                    <a:close/>
                  </a:path>
                </a:pathLst>
              </a:custGeom>
              <a:solidFill>
                <a:srgbClr val="FC5B53"/>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0" name="Google Shape;1355;p50">
                <a:extLst>
                  <a:ext uri="{FF2B5EF4-FFF2-40B4-BE49-F238E27FC236}">
                    <a16:creationId xmlns:a16="http://schemas.microsoft.com/office/drawing/2014/main" id="{54858656-7381-9BCF-658D-C0C393005A0D}"/>
                  </a:ext>
                </a:extLst>
              </p:cNvPr>
              <p:cNvSpPr/>
              <p:nvPr/>
            </p:nvSpPr>
            <p:spPr>
              <a:xfrm>
                <a:off x="3559331" y="1196934"/>
                <a:ext cx="233593" cy="142831"/>
              </a:xfrm>
              <a:custGeom>
                <a:avLst/>
                <a:gdLst/>
                <a:ahLst/>
                <a:cxnLst/>
                <a:rect l="l" t="t" r="r" b="b"/>
                <a:pathLst>
                  <a:path w="4576" h="2798" fill="none" extrusionOk="0">
                    <a:moveTo>
                      <a:pt x="1" y="2798"/>
                    </a:moveTo>
                    <a:cubicBezTo>
                      <a:pt x="1532" y="1872"/>
                      <a:pt x="3044" y="927"/>
                      <a:pt x="4575" y="0"/>
                    </a:cubicBezTo>
                  </a:path>
                </a:pathLst>
              </a:custGeom>
              <a:noFill/>
              <a:ln w="8975" cap="rnd" cmpd="sng">
                <a:solidFill>
                  <a:srgbClr val="5A3A51"/>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1" name="Google Shape;1356;p50">
                <a:extLst>
                  <a:ext uri="{FF2B5EF4-FFF2-40B4-BE49-F238E27FC236}">
                    <a16:creationId xmlns:a16="http://schemas.microsoft.com/office/drawing/2014/main" id="{8C796AE7-0077-60CE-B559-186C0203BD78}"/>
                  </a:ext>
                </a:extLst>
              </p:cNvPr>
              <p:cNvSpPr/>
              <p:nvPr/>
            </p:nvSpPr>
            <p:spPr>
              <a:xfrm>
                <a:off x="3587355" y="662792"/>
                <a:ext cx="960050" cy="930749"/>
              </a:xfrm>
              <a:custGeom>
                <a:avLst/>
                <a:gdLst/>
                <a:ahLst/>
                <a:cxnLst/>
                <a:rect l="l" t="t" r="r" b="b"/>
                <a:pathLst>
                  <a:path w="18807" h="18233" extrusionOk="0">
                    <a:moveTo>
                      <a:pt x="10558" y="0"/>
                    </a:moveTo>
                    <a:cubicBezTo>
                      <a:pt x="10435" y="0"/>
                      <a:pt x="10311" y="4"/>
                      <a:pt x="10188" y="12"/>
                    </a:cubicBezTo>
                    <a:lnTo>
                      <a:pt x="5973" y="8801"/>
                    </a:lnTo>
                    <a:cubicBezTo>
                      <a:pt x="3969" y="10408"/>
                      <a:pt x="2004" y="12071"/>
                      <a:pt x="0" y="13678"/>
                    </a:cubicBezTo>
                    <a:cubicBezTo>
                      <a:pt x="340" y="13980"/>
                      <a:pt x="662" y="14264"/>
                      <a:pt x="1002" y="14547"/>
                    </a:cubicBezTo>
                    <a:cubicBezTo>
                      <a:pt x="1588" y="14056"/>
                      <a:pt x="2174" y="13564"/>
                      <a:pt x="2760" y="13073"/>
                    </a:cubicBezTo>
                    <a:lnTo>
                      <a:pt x="2760" y="13073"/>
                    </a:lnTo>
                    <a:cubicBezTo>
                      <a:pt x="2344" y="13715"/>
                      <a:pt x="1947" y="14358"/>
                      <a:pt x="1550" y="15001"/>
                    </a:cubicBezTo>
                    <a:cubicBezTo>
                      <a:pt x="2457" y="15776"/>
                      <a:pt x="3383" y="16513"/>
                      <a:pt x="4253" y="17307"/>
                    </a:cubicBezTo>
                    <a:cubicBezTo>
                      <a:pt x="5444" y="15171"/>
                      <a:pt x="6634" y="13129"/>
                      <a:pt x="7825" y="10994"/>
                    </a:cubicBezTo>
                    <a:cubicBezTo>
                      <a:pt x="8522" y="11114"/>
                      <a:pt x="9236" y="11180"/>
                      <a:pt x="9950" y="11180"/>
                    </a:cubicBezTo>
                    <a:cubicBezTo>
                      <a:pt x="10920" y="11180"/>
                      <a:pt x="11890" y="11058"/>
                      <a:pt x="12815" y="10786"/>
                    </a:cubicBezTo>
                    <a:cubicBezTo>
                      <a:pt x="13307" y="13205"/>
                      <a:pt x="13760" y="15813"/>
                      <a:pt x="14233" y="18233"/>
                    </a:cubicBezTo>
                    <a:cubicBezTo>
                      <a:pt x="15102" y="17836"/>
                      <a:pt x="15953" y="17496"/>
                      <a:pt x="16803" y="17137"/>
                    </a:cubicBezTo>
                    <a:cubicBezTo>
                      <a:pt x="16709" y="16475"/>
                      <a:pt x="16595" y="15832"/>
                      <a:pt x="16482" y="15190"/>
                    </a:cubicBezTo>
                    <a:lnTo>
                      <a:pt x="16482" y="15190"/>
                    </a:lnTo>
                    <a:cubicBezTo>
                      <a:pt x="16784" y="15757"/>
                      <a:pt x="17106" y="16324"/>
                      <a:pt x="17408" y="16891"/>
                    </a:cubicBezTo>
                    <a:cubicBezTo>
                      <a:pt x="17862" y="16683"/>
                      <a:pt x="18334" y="16494"/>
                      <a:pt x="18807" y="16267"/>
                    </a:cubicBezTo>
                    <a:cubicBezTo>
                      <a:pt x="17673" y="14131"/>
                      <a:pt x="16671" y="11976"/>
                      <a:pt x="15537" y="9841"/>
                    </a:cubicBezTo>
                    <a:cubicBezTo>
                      <a:pt x="16936" y="7951"/>
                      <a:pt x="17125" y="5267"/>
                      <a:pt x="16009" y="3225"/>
                    </a:cubicBezTo>
                    <a:cubicBezTo>
                      <a:pt x="14953" y="1273"/>
                      <a:pt x="12777" y="0"/>
                      <a:pt x="10558" y="0"/>
                    </a:cubicBezTo>
                    <a:close/>
                  </a:path>
                </a:pathLst>
              </a:custGeom>
              <a:solidFill>
                <a:srgbClr val="5A3A51"/>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2" name="Google Shape;1357;p50">
                <a:extLst>
                  <a:ext uri="{FF2B5EF4-FFF2-40B4-BE49-F238E27FC236}">
                    <a16:creationId xmlns:a16="http://schemas.microsoft.com/office/drawing/2014/main" id="{93BD4AB7-BBF6-0284-68AA-6920286355A6}"/>
                  </a:ext>
                </a:extLst>
              </p:cNvPr>
              <p:cNvSpPr/>
              <p:nvPr/>
            </p:nvSpPr>
            <p:spPr>
              <a:xfrm>
                <a:off x="3761012" y="718177"/>
                <a:ext cx="698585" cy="631407"/>
              </a:xfrm>
              <a:custGeom>
                <a:avLst/>
                <a:gdLst/>
                <a:ahLst/>
                <a:cxnLst/>
                <a:rect l="l" t="t" r="r" b="b"/>
                <a:pathLst>
                  <a:path w="13685" h="12369" extrusionOk="0">
                    <a:moveTo>
                      <a:pt x="5302" y="1"/>
                    </a:moveTo>
                    <a:cubicBezTo>
                      <a:pt x="4722" y="1"/>
                      <a:pt x="4139" y="57"/>
                      <a:pt x="3573" y="137"/>
                    </a:cubicBezTo>
                    <a:cubicBezTo>
                      <a:pt x="2174" y="2121"/>
                      <a:pt x="1059" y="4257"/>
                      <a:pt x="359" y="6563"/>
                    </a:cubicBezTo>
                    <a:cubicBezTo>
                      <a:pt x="0" y="7773"/>
                      <a:pt x="303" y="9134"/>
                      <a:pt x="983" y="10192"/>
                    </a:cubicBezTo>
                    <a:cubicBezTo>
                      <a:pt x="1645" y="11251"/>
                      <a:pt x="2779" y="12007"/>
                      <a:pt x="4007" y="12233"/>
                    </a:cubicBezTo>
                    <a:cubicBezTo>
                      <a:pt x="4480" y="12323"/>
                      <a:pt x="4968" y="12369"/>
                      <a:pt x="5459" y="12369"/>
                    </a:cubicBezTo>
                    <a:cubicBezTo>
                      <a:pt x="7341" y="12369"/>
                      <a:pt x="9257" y="11700"/>
                      <a:pt x="10472" y="10306"/>
                    </a:cubicBezTo>
                    <a:cubicBezTo>
                      <a:pt x="10750" y="10431"/>
                      <a:pt x="11056" y="10492"/>
                      <a:pt x="11364" y="10492"/>
                    </a:cubicBezTo>
                    <a:cubicBezTo>
                      <a:pt x="11891" y="10492"/>
                      <a:pt x="12421" y="10312"/>
                      <a:pt x="12815" y="9965"/>
                    </a:cubicBezTo>
                    <a:cubicBezTo>
                      <a:pt x="13420" y="9398"/>
                      <a:pt x="13685" y="8472"/>
                      <a:pt x="13401" y="7678"/>
                    </a:cubicBezTo>
                    <a:cubicBezTo>
                      <a:pt x="13137" y="6884"/>
                      <a:pt x="12381" y="6299"/>
                      <a:pt x="11549" y="6223"/>
                    </a:cubicBezTo>
                    <a:cubicBezTo>
                      <a:pt x="11284" y="6544"/>
                      <a:pt x="11020" y="6884"/>
                      <a:pt x="10755" y="7206"/>
                    </a:cubicBezTo>
                    <a:cubicBezTo>
                      <a:pt x="10264" y="5996"/>
                      <a:pt x="9961" y="4749"/>
                      <a:pt x="9999" y="3444"/>
                    </a:cubicBezTo>
                    <a:cubicBezTo>
                      <a:pt x="10056" y="2084"/>
                      <a:pt x="8884" y="912"/>
                      <a:pt x="7618" y="401"/>
                    </a:cubicBezTo>
                    <a:cubicBezTo>
                      <a:pt x="6885" y="106"/>
                      <a:pt x="6096" y="1"/>
                      <a:pt x="5302" y="1"/>
                    </a:cubicBezTo>
                    <a:close/>
                  </a:path>
                </a:pathLst>
              </a:custGeom>
              <a:solidFill>
                <a:srgbClr val="FC5B53"/>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3" name="Google Shape;1358;p50">
                <a:extLst>
                  <a:ext uri="{FF2B5EF4-FFF2-40B4-BE49-F238E27FC236}">
                    <a16:creationId xmlns:a16="http://schemas.microsoft.com/office/drawing/2014/main" id="{4EC61425-FBDF-FD6B-AC59-2BEED08206C6}"/>
                  </a:ext>
                </a:extLst>
              </p:cNvPr>
              <p:cNvSpPr/>
              <p:nvPr/>
            </p:nvSpPr>
            <p:spPr>
              <a:xfrm>
                <a:off x="3844931" y="959572"/>
                <a:ext cx="35784" cy="36703"/>
              </a:xfrm>
              <a:custGeom>
                <a:avLst/>
                <a:gdLst/>
                <a:ahLst/>
                <a:cxnLst/>
                <a:rect l="l" t="t" r="r" b="b"/>
                <a:pathLst>
                  <a:path w="701" h="719" extrusionOk="0">
                    <a:moveTo>
                      <a:pt x="360" y="1"/>
                    </a:moveTo>
                    <a:cubicBezTo>
                      <a:pt x="152" y="1"/>
                      <a:pt x="1" y="171"/>
                      <a:pt x="1" y="360"/>
                    </a:cubicBezTo>
                    <a:cubicBezTo>
                      <a:pt x="1" y="549"/>
                      <a:pt x="152" y="719"/>
                      <a:pt x="360" y="719"/>
                    </a:cubicBezTo>
                    <a:cubicBezTo>
                      <a:pt x="549" y="719"/>
                      <a:pt x="700" y="549"/>
                      <a:pt x="700" y="360"/>
                    </a:cubicBezTo>
                    <a:cubicBezTo>
                      <a:pt x="700" y="171"/>
                      <a:pt x="549" y="1"/>
                      <a:pt x="360" y="1"/>
                    </a:cubicBezTo>
                    <a:close/>
                  </a:path>
                </a:pathLst>
              </a:custGeom>
              <a:solidFill>
                <a:srgbClr val="191919"/>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4" name="Google Shape;1359;p50">
                <a:extLst>
                  <a:ext uri="{FF2B5EF4-FFF2-40B4-BE49-F238E27FC236}">
                    <a16:creationId xmlns:a16="http://schemas.microsoft.com/office/drawing/2014/main" id="{1B06628D-6631-C1DA-D6AF-409CE768A512}"/>
                  </a:ext>
                </a:extLst>
              </p:cNvPr>
              <p:cNvSpPr/>
              <p:nvPr/>
            </p:nvSpPr>
            <p:spPr>
              <a:xfrm>
                <a:off x="4088061" y="1029045"/>
                <a:ext cx="35784" cy="36703"/>
              </a:xfrm>
              <a:custGeom>
                <a:avLst/>
                <a:gdLst/>
                <a:ahLst/>
                <a:cxnLst/>
                <a:rect l="l" t="t" r="r" b="b"/>
                <a:pathLst>
                  <a:path w="701" h="719" extrusionOk="0">
                    <a:moveTo>
                      <a:pt x="360" y="1"/>
                    </a:moveTo>
                    <a:cubicBezTo>
                      <a:pt x="152" y="1"/>
                      <a:pt x="1" y="171"/>
                      <a:pt x="1" y="360"/>
                    </a:cubicBezTo>
                    <a:cubicBezTo>
                      <a:pt x="1" y="568"/>
                      <a:pt x="152" y="719"/>
                      <a:pt x="360" y="719"/>
                    </a:cubicBezTo>
                    <a:cubicBezTo>
                      <a:pt x="549" y="719"/>
                      <a:pt x="700" y="568"/>
                      <a:pt x="700" y="360"/>
                    </a:cubicBezTo>
                    <a:cubicBezTo>
                      <a:pt x="700" y="171"/>
                      <a:pt x="549" y="1"/>
                      <a:pt x="360" y="1"/>
                    </a:cubicBezTo>
                    <a:close/>
                  </a:path>
                </a:pathLst>
              </a:custGeom>
              <a:solidFill>
                <a:srgbClr val="191919"/>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5" name="Google Shape;1360;p50">
                <a:extLst>
                  <a:ext uri="{FF2B5EF4-FFF2-40B4-BE49-F238E27FC236}">
                    <a16:creationId xmlns:a16="http://schemas.microsoft.com/office/drawing/2014/main" id="{B5B20BE8-8BA2-0A08-EA9B-6DCC9BA788B8}"/>
                  </a:ext>
                </a:extLst>
              </p:cNvPr>
              <p:cNvSpPr/>
              <p:nvPr/>
            </p:nvSpPr>
            <p:spPr>
              <a:xfrm>
                <a:off x="4001233" y="1144816"/>
                <a:ext cx="42523" cy="18377"/>
              </a:xfrm>
              <a:custGeom>
                <a:avLst/>
                <a:gdLst/>
                <a:ahLst/>
                <a:cxnLst/>
                <a:rect l="l" t="t" r="r" b="b"/>
                <a:pathLst>
                  <a:path w="833" h="360" fill="none" extrusionOk="0">
                    <a:moveTo>
                      <a:pt x="1" y="1"/>
                    </a:moveTo>
                    <a:cubicBezTo>
                      <a:pt x="39" y="190"/>
                      <a:pt x="209" y="322"/>
                      <a:pt x="379" y="341"/>
                    </a:cubicBezTo>
                    <a:cubicBezTo>
                      <a:pt x="568" y="360"/>
                      <a:pt x="757" y="246"/>
                      <a:pt x="832" y="95"/>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6" name="Google Shape;1361;p50">
                <a:extLst>
                  <a:ext uri="{FF2B5EF4-FFF2-40B4-BE49-F238E27FC236}">
                    <a16:creationId xmlns:a16="http://schemas.microsoft.com/office/drawing/2014/main" id="{6ECED92A-7928-6FE8-E4E0-16AEBE8082F5}"/>
                  </a:ext>
                </a:extLst>
              </p:cNvPr>
              <p:cNvSpPr/>
              <p:nvPr/>
            </p:nvSpPr>
            <p:spPr>
              <a:xfrm>
                <a:off x="3972290" y="1032924"/>
                <a:ext cx="29965" cy="60798"/>
              </a:xfrm>
              <a:custGeom>
                <a:avLst/>
                <a:gdLst/>
                <a:ahLst/>
                <a:cxnLst/>
                <a:rect l="l" t="t" r="r" b="b"/>
                <a:pathLst>
                  <a:path w="587" h="1191" fill="none" extrusionOk="0">
                    <a:moveTo>
                      <a:pt x="587" y="0"/>
                    </a:moveTo>
                    <a:cubicBezTo>
                      <a:pt x="398" y="397"/>
                      <a:pt x="190" y="794"/>
                      <a:pt x="1" y="1191"/>
                    </a:cubicBezTo>
                    <a:cubicBezTo>
                      <a:pt x="114" y="1172"/>
                      <a:pt x="228" y="1153"/>
                      <a:pt x="360" y="1134"/>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7" name="Google Shape;1362;p50">
                <a:extLst>
                  <a:ext uri="{FF2B5EF4-FFF2-40B4-BE49-F238E27FC236}">
                    <a16:creationId xmlns:a16="http://schemas.microsoft.com/office/drawing/2014/main" id="{B643DBFC-5230-BBB6-CF08-5F7B2F0DE0D3}"/>
                  </a:ext>
                </a:extLst>
              </p:cNvPr>
              <p:cNvSpPr/>
              <p:nvPr/>
            </p:nvSpPr>
            <p:spPr>
              <a:xfrm>
                <a:off x="4033085" y="975038"/>
                <a:ext cx="222924" cy="222924"/>
              </a:xfrm>
              <a:custGeom>
                <a:avLst/>
                <a:gdLst/>
                <a:ahLst/>
                <a:cxnLst/>
                <a:rect l="l" t="t" r="r" b="b"/>
                <a:pathLst>
                  <a:path w="4367" h="4367" fill="none" extrusionOk="0">
                    <a:moveTo>
                      <a:pt x="4102" y="1720"/>
                    </a:moveTo>
                    <a:cubicBezTo>
                      <a:pt x="4367" y="2798"/>
                      <a:pt x="3705" y="3856"/>
                      <a:pt x="2628" y="4121"/>
                    </a:cubicBezTo>
                    <a:cubicBezTo>
                      <a:pt x="1569" y="4366"/>
                      <a:pt x="492" y="3705"/>
                      <a:pt x="246" y="2646"/>
                    </a:cubicBezTo>
                    <a:cubicBezTo>
                      <a:pt x="0" y="1569"/>
                      <a:pt x="662" y="492"/>
                      <a:pt x="1721" y="246"/>
                    </a:cubicBezTo>
                    <a:cubicBezTo>
                      <a:pt x="2798" y="0"/>
                      <a:pt x="3856" y="662"/>
                      <a:pt x="4102" y="1720"/>
                    </a:cubicBezTo>
                    <a:close/>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8" name="Google Shape;1363;p50">
                <a:extLst>
                  <a:ext uri="{FF2B5EF4-FFF2-40B4-BE49-F238E27FC236}">
                    <a16:creationId xmlns:a16="http://schemas.microsoft.com/office/drawing/2014/main" id="{FC4092C9-F155-5E5B-AACC-8B97BC810B9B}"/>
                  </a:ext>
                </a:extLst>
              </p:cNvPr>
              <p:cNvSpPr/>
              <p:nvPr/>
            </p:nvSpPr>
            <p:spPr>
              <a:xfrm>
                <a:off x="3771630" y="903626"/>
                <a:ext cx="202659" cy="202659"/>
              </a:xfrm>
              <a:custGeom>
                <a:avLst/>
                <a:gdLst/>
                <a:ahLst/>
                <a:cxnLst/>
                <a:rect l="l" t="t" r="r" b="b"/>
                <a:pathLst>
                  <a:path w="3970" h="3970" fill="none" extrusionOk="0">
                    <a:moveTo>
                      <a:pt x="3970" y="1985"/>
                    </a:moveTo>
                    <a:cubicBezTo>
                      <a:pt x="3970" y="3081"/>
                      <a:pt x="3081" y="3970"/>
                      <a:pt x="1985" y="3970"/>
                    </a:cubicBezTo>
                    <a:cubicBezTo>
                      <a:pt x="889" y="3970"/>
                      <a:pt x="0" y="3081"/>
                      <a:pt x="0" y="1985"/>
                    </a:cubicBezTo>
                    <a:cubicBezTo>
                      <a:pt x="0" y="889"/>
                      <a:pt x="889" y="0"/>
                      <a:pt x="1985" y="0"/>
                    </a:cubicBezTo>
                    <a:cubicBezTo>
                      <a:pt x="3081" y="0"/>
                      <a:pt x="3970" y="889"/>
                      <a:pt x="3970" y="1985"/>
                    </a:cubicBezTo>
                    <a:close/>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9" name="Google Shape;1364;p50">
                <a:extLst>
                  <a:ext uri="{FF2B5EF4-FFF2-40B4-BE49-F238E27FC236}">
                    <a16:creationId xmlns:a16="http://schemas.microsoft.com/office/drawing/2014/main" id="{302E33F1-5975-CB8E-54C8-BE3D055FFDCA}"/>
                  </a:ext>
                </a:extLst>
              </p:cNvPr>
              <p:cNvSpPr/>
              <p:nvPr/>
            </p:nvSpPr>
            <p:spPr>
              <a:xfrm>
                <a:off x="3975199" y="994334"/>
                <a:ext cx="79175" cy="37673"/>
              </a:xfrm>
              <a:custGeom>
                <a:avLst/>
                <a:gdLst/>
                <a:ahLst/>
                <a:cxnLst/>
                <a:rect l="l" t="t" r="r" b="b"/>
                <a:pathLst>
                  <a:path w="1551" h="738" fill="none" extrusionOk="0">
                    <a:moveTo>
                      <a:pt x="0" y="189"/>
                    </a:moveTo>
                    <a:cubicBezTo>
                      <a:pt x="265" y="38"/>
                      <a:pt x="624" y="0"/>
                      <a:pt x="908" y="95"/>
                    </a:cubicBezTo>
                    <a:cubicBezTo>
                      <a:pt x="1210" y="208"/>
                      <a:pt x="1456" y="454"/>
                      <a:pt x="1550" y="737"/>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0" name="Google Shape;1365;p50">
                <a:extLst>
                  <a:ext uri="{FF2B5EF4-FFF2-40B4-BE49-F238E27FC236}">
                    <a16:creationId xmlns:a16="http://schemas.microsoft.com/office/drawing/2014/main" id="{9A128B62-7A49-8D90-7F8C-91352BE103DF}"/>
                  </a:ext>
                </a:extLst>
              </p:cNvPr>
              <p:cNvSpPr/>
              <p:nvPr/>
            </p:nvSpPr>
            <p:spPr>
              <a:xfrm>
                <a:off x="4335071" y="1118783"/>
                <a:ext cx="55999" cy="6789"/>
              </a:xfrm>
              <a:custGeom>
                <a:avLst/>
                <a:gdLst/>
                <a:ahLst/>
                <a:cxnLst/>
                <a:rect l="l" t="t" r="r" b="b"/>
                <a:pathLst>
                  <a:path w="1097" h="133" fill="none" extrusionOk="0">
                    <a:moveTo>
                      <a:pt x="1" y="0"/>
                    </a:moveTo>
                    <a:cubicBezTo>
                      <a:pt x="379" y="57"/>
                      <a:pt x="738" y="95"/>
                      <a:pt x="1097" y="133"/>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1" name="Google Shape;1366;p50">
                <a:extLst>
                  <a:ext uri="{FF2B5EF4-FFF2-40B4-BE49-F238E27FC236}">
                    <a16:creationId xmlns:a16="http://schemas.microsoft.com/office/drawing/2014/main" id="{3D48801D-32AF-7605-50EE-5C8BF9A100CE}"/>
                  </a:ext>
                </a:extLst>
              </p:cNvPr>
              <p:cNvSpPr/>
              <p:nvPr/>
            </p:nvSpPr>
            <p:spPr>
              <a:xfrm>
                <a:off x="4005112" y="1330061"/>
                <a:ext cx="162127" cy="28995"/>
              </a:xfrm>
              <a:custGeom>
                <a:avLst/>
                <a:gdLst/>
                <a:ahLst/>
                <a:cxnLst/>
                <a:rect l="l" t="t" r="r" b="b"/>
                <a:pathLst>
                  <a:path w="3176" h="568" fill="none" extrusionOk="0">
                    <a:moveTo>
                      <a:pt x="0" y="454"/>
                    </a:moveTo>
                    <a:cubicBezTo>
                      <a:pt x="1078" y="568"/>
                      <a:pt x="2174" y="417"/>
                      <a:pt x="3176" y="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2" name="Google Shape;1367;p50">
                <a:extLst>
                  <a:ext uri="{FF2B5EF4-FFF2-40B4-BE49-F238E27FC236}">
                    <a16:creationId xmlns:a16="http://schemas.microsoft.com/office/drawing/2014/main" id="{48820FF2-3A9F-48B5-46FB-D98CB490D830}"/>
                  </a:ext>
                </a:extLst>
              </p:cNvPr>
              <p:cNvSpPr/>
              <p:nvPr/>
            </p:nvSpPr>
            <p:spPr>
              <a:xfrm>
                <a:off x="3879693" y="873713"/>
                <a:ext cx="82033" cy="35733"/>
              </a:xfrm>
              <a:custGeom>
                <a:avLst/>
                <a:gdLst/>
                <a:ahLst/>
                <a:cxnLst/>
                <a:rect l="l" t="t" r="r" b="b"/>
                <a:pathLst>
                  <a:path w="1607" h="700" fill="none" extrusionOk="0">
                    <a:moveTo>
                      <a:pt x="0" y="171"/>
                    </a:moveTo>
                    <a:cubicBezTo>
                      <a:pt x="586" y="1"/>
                      <a:pt x="1248" y="208"/>
                      <a:pt x="1607" y="700"/>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3" name="Google Shape;1368;p50">
                <a:extLst>
                  <a:ext uri="{FF2B5EF4-FFF2-40B4-BE49-F238E27FC236}">
                    <a16:creationId xmlns:a16="http://schemas.microsoft.com/office/drawing/2014/main" id="{76B46ADE-29E5-D4CC-736A-2E1A00F3384A}"/>
                  </a:ext>
                </a:extLst>
              </p:cNvPr>
              <p:cNvSpPr/>
              <p:nvPr/>
            </p:nvSpPr>
            <p:spPr>
              <a:xfrm>
                <a:off x="4135380" y="953803"/>
                <a:ext cx="42472" cy="14497"/>
              </a:xfrm>
              <a:custGeom>
                <a:avLst/>
                <a:gdLst/>
                <a:ahLst/>
                <a:cxnLst/>
                <a:rect l="l" t="t" r="r" b="b"/>
                <a:pathLst>
                  <a:path w="832" h="284" fill="none" extrusionOk="0">
                    <a:moveTo>
                      <a:pt x="0" y="0"/>
                    </a:moveTo>
                    <a:cubicBezTo>
                      <a:pt x="284" y="95"/>
                      <a:pt x="548" y="189"/>
                      <a:pt x="832" y="284"/>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4" name="Google Shape;1369;p50">
                <a:extLst>
                  <a:ext uri="{FF2B5EF4-FFF2-40B4-BE49-F238E27FC236}">
                    <a16:creationId xmlns:a16="http://schemas.microsoft.com/office/drawing/2014/main" id="{30E60779-CCA3-5163-8BA0-4F688267A22A}"/>
                  </a:ext>
                </a:extLst>
              </p:cNvPr>
              <p:cNvSpPr/>
              <p:nvPr/>
            </p:nvSpPr>
            <p:spPr>
              <a:xfrm>
                <a:off x="3745546" y="632216"/>
                <a:ext cx="643658" cy="383367"/>
              </a:xfrm>
              <a:custGeom>
                <a:avLst/>
                <a:gdLst/>
                <a:ahLst/>
                <a:cxnLst/>
                <a:rect l="l" t="t" r="r" b="b"/>
                <a:pathLst>
                  <a:path w="12609" h="7510" extrusionOk="0">
                    <a:moveTo>
                      <a:pt x="6600" y="0"/>
                    </a:moveTo>
                    <a:cubicBezTo>
                      <a:pt x="5868" y="0"/>
                      <a:pt x="5133" y="121"/>
                      <a:pt x="4443" y="346"/>
                    </a:cubicBezTo>
                    <a:cubicBezTo>
                      <a:pt x="2685" y="932"/>
                      <a:pt x="1211" y="2123"/>
                      <a:pt x="1" y="3503"/>
                    </a:cubicBezTo>
                    <a:lnTo>
                      <a:pt x="2931" y="4429"/>
                    </a:lnTo>
                    <a:cubicBezTo>
                      <a:pt x="3322" y="3684"/>
                      <a:pt x="3971" y="3067"/>
                      <a:pt x="4750" y="2724"/>
                    </a:cubicBezTo>
                    <a:lnTo>
                      <a:pt x="4750" y="2724"/>
                    </a:lnTo>
                    <a:cubicBezTo>
                      <a:pt x="4228" y="3251"/>
                      <a:pt x="3836" y="3925"/>
                      <a:pt x="3611" y="4656"/>
                    </a:cubicBezTo>
                    <a:lnTo>
                      <a:pt x="12608" y="7510"/>
                    </a:lnTo>
                    <a:cubicBezTo>
                      <a:pt x="12589" y="6244"/>
                      <a:pt x="12438" y="4996"/>
                      <a:pt x="11984" y="3824"/>
                    </a:cubicBezTo>
                    <a:cubicBezTo>
                      <a:pt x="11531" y="2652"/>
                      <a:pt x="10775" y="1575"/>
                      <a:pt x="9735" y="895"/>
                    </a:cubicBezTo>
                    <a:cubicBezTo>
                      <a:pt x="8812" y="279"/>
                      <a:pt x="7710" y="0"/>
                      <a:pt x="6600" y="0"/>
                    </a:cubicBezTo>
                    <a:close/>
                  </a:path>
                </a:pathLst>
              </a:custGeom>
              <a:solidFill>
                <a:srgbClr val="5A3A51"/>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5" name="Google Shape;1370;p50">
                <a:extLst>
                  <a:ext uri="{FF2B5EF4-FFF2-40B4-BE49-F238E27FC236}">
                    <a16:creationId xmlns:a16="http://schemas.microsoft.com/office/drawing/2014/main" id="{2561A8A7-E57F-75E9-099F-86294884569F}"/>
                  </a:ext>
                </a:extLst>
              </p:cNvPr>
              <p:cNvSpPr/>
              <p:nvPr/>
            </p:nvSpPr>
            <p:spPr>
              <a:xfrm>
                <a:off x="3700217" y="622874"/>
                <a:ext cx="665813" cy="216186"/>
              </a:xfrm>
              <a:custGeom>
                <a:avLst/>
                <a:gdLst/>
                <a:ahLst/>
                <a:cxnLst/>
                <a:rect l="l" t="t" r="r" b="b"/>
                <a:pathLst>
                  <a:path w="13043" h="4235" fill="none" extrusionOk="0">
                    <a:moveTo>
                      <a:pt x="1" y="3327"/>
                    </a:moveTo>
                    <a:cubicBezTo>
                      <a:pt x="1248" y="2098"/>
                      <a:pt x="2722" y="1096"/>
                      <a:pt x="4386" y="567"/>
                    </a:cubicBezTo>
                    <a:cubicBezTo>
                      <a:pt x="6049" y="38"/>
                      <a:pt x="7882" y="0"/>
                      <a:pt x="9508" y="624"/>
                    </a:cubicBezTo>
                    <a:cubicBezTo>
                      <a:pt x="11133" y="1248"/>
                      <a:pt x="12513" y="2571"/>
                      <a:pt x="13042" y="4234"/>
                    </a:cubicBezTo>
                  </a:path>
                </a:pathLst>
              </a:custGeom>
              <a:noFill/>
              <a:ln w="8975" cap="rnd" cmpd="sng">
                <a:solidFill>
                  <a:srgbClr val="5A3A51"/>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6" name="Google Shape;1371;p50">
                <a:extLst>
                  <a:ext uri="{FF2B5EF4-FFF2-40B4-BE49-F238E27FC236}">
                    <a16:creationId xmlns:a16="http://schemas.microsoft.com/office/drawing/2014/main" id="{C8B5BB78-6205-5203-076B-A735B3B932D6}"/>
                  </a:ext>
                </a:extLst>
              </p:cNvPr>
              <p:cNvSpPr/>
              <p:nvPr/>
            </p:nvSpPr>
            <p:spPr>
              <a:xfrm>
                <a:off x="715992" y="1777732"/>
                <a:ext cx="858772" cy="428442"/>
              </a:xfrm>
              <a:custGeom>
                <a:avLst/>
                <a:gdLst/>
                <a:ahLst/>
                <a:cxnLst/>
                <a:rect l="l" t="t" r="r" b="b"/>
                <a:pathLst>
                  <a:path w="16823" h="8393" extrusionOk="0">
                    <a:moveTo>
                      <a:pt x="16823" y="1"/>
                    </a:moveTo>
                    <a:lnTo>
                      <a:pt x="16823" y="1"/>
                    </a:lnTo>
                    <a:cubicBezTo>
                      <a:pt x="12249" y="1740"/>
                      <a:pt x="1" y="6881"/>
                      <a:pt x="1" y="6881"/>
                    </a:cubicBezTo>
                    <a:lnTo>
                      <a:pt x="15708" y="8393"/>
                    </a:lnTo>
                    <a:lnTo>
                      <a:pt x="16823" y="1"/>
                    </a:lnTo>
                    <a:close/>
                  </a:path>
                </a:pathLst>
              </a:custGeom>
              <a:solidFill>
                <a:srgbClr val="FB8585"/>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7" name="Google Shape;1372;p50">
                <a:extLst>
                  <a:ext uri="{FF2B5EF4-FFF2-40B4-BE49-F238E27FC236}">
                    <a16:creationId xmlns:a16="http://schemas.microsoft.com/office/drawing/2014/main" id="{B17C8E5A-A211-F03A-1E07-8FBD09E1C566}"/>
                  </a:ext>
                </a:extLst>
              </p:cNvPr>
              <p:cNvSpPr/>
              <p:nvPr/>
            </p:nvSpPr>
            <p:spPr>
              <a:xfrm>
                <a:off x="720842" y="1966856"/>
                <a:ext cx="397558" cy="163097"/>
              </a:xfrm>
              <a:custGeom>
                <a:avLst/>
                <a:gdLst/>
                <a:ahLst/>
                <a:cxnLst/>
                <a:rect l="l" t="t" r="r" b="b"/>
                <a:pathLst>
                  <a:path w="7788" h="3195" fill="none" extrusionOk="0">
                    <a:moveTo>
                      <a:pt x="7788" y="1"/>
                    </a:moveTo>
                    <a:cubicBezTo>
                      <a:pt x="5085" y="794"/>
                      <a:pt x="2476" y="1872"/>
                      <a:pt x="0" y="3195"/>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8" name="Google Shape;1373;p50">
                <a:extLst>
                  <a:ext uri="{FF2B5EF4-FFF2-40B4-BE49-F238E27FC236}">
                    <a16:creationId xmlns:a16="http://schemas.microsoft.com/office/drawing/2014/main" id="{A0D689DC-8B92-2691-3B16-55B2DE502638}"/>
                  </a:ext>
                </a:extLst>
              </p:cNvPr>
              <p:cNvSpPr/>
              <p:nvPr/>
            </p:nvSpPr>
            <p:spPr>
              <a:xfrm>
                <a:off x="3075981" y="1858690"/>
                <a:ext cx="666782" cy="361978"/>
              </a:xfrm>
              <a:custGeom>
                <a:avLst/>
                <a:gdLst/>
                <a:ahLst/>
                <a:cxnLst/>
                <a:rect l="l" t="t" r="r" b="b"/>
                <a:pathLst>
                  <a:path w="13062" h="7091" extrusionOk="0">
                    <a:moveTo>
                      <a:pt x="5391" y="1"/>
                    </a:moveTo>
                    <a:cubicBezTo>
                      <a:pt x="5150" y="1"/>
                      <a:pt x="4909" y="14"/>
                      <a:pt x="4669" y="40"/>
                    </a:cubicBezTo>
                    <a:cubicBezTo>
                      <a:pt x="2968" y="211"/>
                      <a:pt x="1248" y="1269"/>
                      <a:pt x="0" y="3008"/>
                    </a:cubicBezTo>
                    <a:lnTo>
                      <a:pt x="6994" y="7091"/>
                    </a:lnTo>
                    <a:cubicBezTo>
                      <a:pt x="9016" y="6807"/>
                      <a:pt x="11039" y="6542"/>
                      <a:pt x="13061" y="6259"/>
                    </a:cubicBezTo>
                    <a:cubicBezTo>
                      <a:pt x="12135" y="4444"/>
                      <a:pt x="11133" y="2573"/>
                      <a:pt x="9489" y="1363"/>
                    </a:cubicBezTo>
                    <a:cubicBezTo>
                      <a:pt x="8320" y="487"/>
                      <a:pt x="6858" y="1"/>
                      <a:pt x="5391" y="1"/>
                    </a:cubicBezTo>
                    <a:close/>
                  </a:path>
                </a:pathLst>
              </a:custGeom>
              <a:solidFill>
                <a:srgbClr val="FC5B53"/>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9" name="Google Shape;1374;p50">
                <a:extLst>
                  <a:ext uri="{FF2B5EF4-FFF2-40B4-BE49-F238E27FC236}">
                    <a16:creationId xmlns:a16="http://schemas.microsoft.com/office/drawing/2014/main" id="{CADEF7BE-4385-1873-5223-B85F8C54EE60}"/>
                  </a:ext>
                </a:extLst>
              </p:cNvPr>
              <p:cNvSpPr/>
              <p:nvPr/>
            </p:nvSpPr>
            <p:spPr>
              <a:xfrm>
                <a:off x="4505869" y="1880027"/>
                <a:ext cx="711143" cy="385000"/>
              </a:xfrm>
              <a:custGeom>
                <a:avLst/>
                <a:gdLst/>
                <a:ahLst/>
                <a:cxnLst/>
                <a:rect l="l" t="t" r="r" b="b"/>
                <a:pathLst>
                  <a:path w="13931" h="7542" extrusionOk="0">
                    <a:moveTo>
                      <a:pt x="4828" y="0"/>
                    </a:moveTo>
                    <a:cubicBezTo>
                      <a:pt x="3091" y="0"/>
                      <a:pt x="1353" y="590"/>
                      <a:pt x="0" y="1683"/>
                    </a:cubicBezTo>
                    <a:lnTo>
                      <a:pt x="6540" y="7542"/>
                    </a:lnTo>
                    <a:cubicBezTo>
                      <a:pt x="8959" y="7069"/>
                      <a:pt x="11530" y="6597"/>
                      <a:pt x="13930" y="6105"/>
                    </a:cubicBezTo>
                    <a:cubicBezTo>
                      <a:pt x="12948" y="4896"/>
                      <a:pt x="11965" y="3667"/>
                      <a:pt x="10812" y="2628"/>
                    </a:cubicBezTo>
                    <a:cubicBezTo>
                      <a:pt x="9659" y="1569"/>
                      <a:pt x="8317" y="681"/>
                      <a:pt x="6805" y="265"/>
                    </a:cubicBezTo>
                    <a:cubicBezTo>
                      <a:pt x="6160" y="87"/>
                      <a:pt x="5494" y="0"/>
                      <a:pt x="4828" y="0"/>
                    </a:cubicBezTo>
                    <a:close/>
                  </a:path>
                </a:pathLst>
              </a:custGeom>
              <a:solidFill>
                <a:srgbClr val="FC5B53"/>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0" name="Google Shape;1375;p50">
                <a:extLst>
                  <a:ext uri="{FF2B5EF4-FFF2-40B4-BE49-F238E27FC236}">
                    <a16:creationId xmlns:a16="http://schemas.microsoft.com/office/drawing/2014/main" id="{8E5F1F98-8E4B-E4D5-95AD-4B61EE7A81E6}"/>
                  </a:ext>
                </a:extLst>
              </p:cNvPr>
              <p:cNvSpPr/>
              <p:nvPr/>
            </p:nvSpPr>
            <p:spPr>
              <a:xfrm>
                <a:off x="941244" y="2114474"/>
                <a:ext cx="7124066" cy="3552879"/>
              </a:xfrm>
              <a:custGeom>
                <a:avLst/>
                <a:gdLst/>
                <a:ahLst/>
                <a:cxnLst/>
                <a:rect l="l" t="t" r="r" b="b"/>
                <a:pathLst>
                  <a:path w="136261" h="57120" extrusionOk="0">
                    <a:moveTo>
                      <a:pt x="1" y="0"/>
                    </a:moveTo>
                    <a:lnTo>
                      <a:pt x="1" y="57120"/>
                    </a:lnTo>
                    <a:lnTo>
                      <a:pt x="136260" y="57120"/>
                    </a:lnTo>
                    <a:lnTo>
                      <a:pt x="136260" y="0"/>
                    </a:lnTo>
                    <a:close/>
                  </a:path>
                </a:pathLst>
              </a:custGeom>
              <a:solidFill>
                <a:srgbClr val="FEDAC4"/>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1" name="Google Shape;1376;p50">
                <a:extLst>
                  <a:ext uri="{FF2B5EF4-FFF2-40B4-BE49-F238E27FC236}">
                    <a16:creationId xmlns:a16="http://schemas.microsoft.com/office/drawing/2014/main" id="{1016A87F-E214-B614-F892-949CC9362AFA}"/>
                  </a:ext>
                </a:extLst>
              </p:cNvPr>
              <p:cNvSpPr/>
              <p:nvPr/>
            </p:nvSpPr>
            <p:spPr>
              <a:xfrm>
                <a:off x="1303578" y="1746390"/>
                <a:ext cx="742026" cy="642637"/>
              </a:xfrm>
              <a:custGeom>
                <a:avLst/>
                <a:gdLst/>
                <a:ahLst/>
                <a:cxnLst/>
                <a:rect l="l" t="t" r="r" b="b"/>
                <a:pathLst>
                  <a:path w="14536" h="12589" extrusionOk="0">
                    <a:moveTo>
                      <a:pt x="8081" y="0"/>
                    </a:moveTo>
                    <a:cubicBezTo>
                      <a:pt x="7114" y="0"/>
                      <a:pt x="6159" y="199"/>
                      <a:pt x="5312" y="615"/>
                    </a:cubicBezTo>
                    <a:lnTo>
                      <a:pt x="1" y="6399"/>
                    </a:lnTo>
                    <a:cubicBezTo>
                      <a:pt x="1588" y="7986"/>
                      <a:pt x="3195" y="9593"/>
                      <a:pt x="4783" y="11200"/>
                    </a:cubicBezTo>
                    <a:cubicBezTo>
                      <a:pt x="5003" y="11419"/>
                      <a:pt x="5373" y="11560"/>
                      <a:pt x="5718" y="11560"/>
                    </a:cubicBezTo>
                    <a:cubicBezTo>
                      <a:pt x="5877" y="11560"/>
                      <a:pt x="6031" y="11530"/>
                      <a:pt x="6163" y="11464"/>
                    </a:cubicBezTo>
                    <a:cubicBezTo>
                      <a:pt x="5784" y="10462"/>
                      <a:pt x="5293" y="9423"/>
                      <a:pt x="4896" y="8402"/>
                    </a:cubicBezTo>
                    <a:lnTo>
                      <a:pt x="4896" y="8402"/>
                    </a:lnTo>
                    <a:cubicBezTo>
                      <a:pt x="6257" y="9706"/>
                      <a:pt x="7656" y="10935"/>
                      <a:pt x="8998" y="12220"/>
                    </a:cubicBezTo>
                    <a:cubicBezTo>
                      <a:pt x="9248" y="12458"/>
                      <a:pt x="9640" y="12588"/>
                      <a:pt x="10014" y="12588"/>
                    </a:cubicBezTo>
                    <a:cubicBezTo>
                      <a:pt x="10203" y="12588"/>
                      <a:pt x="10388" y="12555"/>
                      <a:pt x="10548" y="12485"/>
                    </a:cubicBezTo>
                    <a:cubicBezTo>
                      <a:pt x="10245" y="11937"/>
                      <a:pt x="10056" y="11237"/>
                      <a:pt x="9773" y="10708"/>
                    </a:cubicBezTo>
                    <a:lnTo>
                      <a:pt x="9773" y="10708"/>
                    </a:lnTo>
                    <a:cubicBezTo>
                      <a:pt x="10302" y="11143"/>
                      <a:pt x="10888" y="11653"/>
                      <a:pt x="11417" y="12088"/>
                    </a:cubicBezTo>
                    <a:cubicBezTo>
                      <a:pt x="11625" y="12256"/>
                      <a:pt x="11864" y="12336"/>
                      <a:pt x="12108" y="12336"/>
                    </a:cubicBezTo>
                    <a:cubicBezTo>
                      <a:pt x="12328" y="12336"/>
                      <a:pt x="12552" y="12270"/>
                      <a:pt x="12759" y="12145"/>
                    </a:cubicBezTo>
                    <a:cubicBezTo>
                      <a:pt x="11946" y="9971"/>
                      <a:pt x="11077" y="7797"/>
                      <a:pt x="10283" y="5624"/>
                    </a:cubicBezTo>
                    <a:lnTo>
                      <a:pt x="10283" y="5624"/>
                    </a:lnTo>
                    <a:cubicBezTo>
                      <a:pt x="11209" y="7060"/>
                      <a:pt x="11927" y="8667"/>
                      <a:pt x="12854" y="10103"/>
                    </a:cubicBezTo>
                    <a:cubicBezTo>
                      <a:pt x="13174" y="10584"/>
                      <a:pt x="13698" y="10996"/>
                      <a:pt x="14241" y="10996"/>
                    </a:cubicBezTo>
                    <a:cubicBezTo>
                      <a:pt x="14339" y="10996"/>
                      <a:pt x="14438" y="10983"/>
                      <a:pt x="14536" y="10954"/>
                    </a:cubicBezTo>
                    <a:cubicBezTo>
                      <a:pt x="13874" y="7835"/>
                      <a:pt x="13137" y="4622"/>
                      <a:pt x="12476" y="1503"/>
                    </a:cubicBezTo>
                    <a:cubicBezTo>
                      <a:pt x="11268" y="530"/>
                      <a:pt x="9660" y="0"/>
                      <a:pt x="8081" y="0"/>
                    </a:cubicBezTo>
                    <a:close/>
                  </a:path>
                </a:pathLst>
              </a:custGeom>
              <a:solidFill>
                <a:srgbClr val="FB8585"/>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2" name="Google Shape;1377;p50">
                <a:extLst>
                  <a:ext uri="{FF2B5EF4-FFF2-40B4-BE49-F238E27FC236}">
                    <a16:creationId xmlns:a16="http://schemas.microsoft.com/office/drawing/2014/main" id="{28B6895F-95B5-3757-13EB-B4651330E0DE}"/>
                  </a:ext>
                </a:extLst>
              </p:cNvPr>
              <p:cNvSpPr/>
              <p:nvPr/>
            </p:nvSpPr>
            <p:spPr>
              <a:xfrm>
                <a:off x="1784069" y="1941792"/>
                <a:ext cx="82084" cy="188161"/>
              </a:xfrm>
              <a:custGeom>
                <a:avLst/>
                <a:gdLst/>
                <a:ahLst/>
                <a:cxnLst/>
                <a:rect l="l" t="t" r="r" b="b"/>
                <a:pathLst>
                  <a:path w="1608" h="3686" fill="none" extrusionOk="0">
                    <a:moveTo>
                      <a:pt x="1" y="0"/>
                    </a:moveTo>
                    <a:lnTo>
                      <a:pt x="1607" y="3686"/>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3" name="Google Shape;1378;p50">
                <a:extLst>
                  <a:ext uri="{FF2B5EF4-FFF2-40B4-BE49-F238E27FC236}">
                    <a16:creationId xmlns:a16="http://schemas.microsoft.com/office/drawing/2014/main" id="{79F60F44-A2DE-E8E3-F393-3B6EE5B447EC}"/>
                  </a:ext>
                </a:extLst>
              </p:cNvPr>
              <p:cNvSpPr/>
              <p:nvPr/>
            </p:nvSpPr>
            <p:spPr>
              <a:xfrm>
                <a:off x="1622970" y="1981353"/>
                <a:ext cx="205517" cy="338700"/>
              </a:xfrm>
              <a:custGeom>
                <a:avLst/>
                <a:gdLst/>
                <a:ahLst/>
                <a:cxnLst/>
                <a:rect l="l" t="t" r="r" b="b"/>
                <a:pathLst>
                  <a:path w="4026" h="6635" fill="none" extrusionOk="0">
                    <a:moveTo>
                      <a:pt x="0" y="0"/>
                    </a:moveTo>
                    <a:cubicBezTo>
                      <a:pt x="1342" y="2211"/>
                      <a:pt x="2684" y="4423"/>
                      <a:pt x="4026" y="6634"/>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4" name="Google Shape;1379;p50">
                <a:extLst>
                  <a:ext uri="{FF2B5EF4-FFF2-40B4-BE49-F238E27FC236}">
                    <a16:creationId xmlns:a16="http://schemas.microsoft.com/office/drawing/2014/main" id="{7D31BC1F-FA00-0B26-7668-90647EE52374}"/>
                  </a:ext>
                </a:extLst>
              </p:cNvPr>
              <p:cNvSpPr/>
              <p:nvPr/>
            </p:nvSpPr>
            <p:spPr>
              <a:xfrm>
                <a:off x="1481114" y="2048886"/>
                <a:ext cx="92702" cy="149569"/>
              </a:xfrm>
              <a:custGeom>
                <a:avLst/>
                <a:gdLst/>
                <a:ahLst/>
                <a:cxnLst/>
                <a:rect l="l" t="t" r="r" b="b"/>
                <a:pathLst>
                  <a:path w="1816" h="2930" fill="none" extrusionOk="0">
                    <a:moveTo>
                      <a:pt x="1" y="0"/>
                    </a:moveTo>
                    <a:cubicBezTo>
                      <a:pt x="605" y="983"/>
                      <a:pt x="1210" y="1947"/>
                      <a:pt x="1815" y="2930"/>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5" name="Google Shape;1380;p50">
                <a:extLst>
                  <a:ext uri="{FF2B5EF4-FFF2-40B4-BE49-F238E27FC236}">
                    <a16:creationId xmlns:a16="http://schemas.microsoft.com/office/drawing/2014/main" id="{F556C8D6-16CF-BEC9-ABE2-04BAE1424E79}"/>
                  </a:ext>
                </a:extLst>
              </p:cNvPr>
              <p:cNvSpPr/>
              <p:nvPr/>
            </p:nvSpPr>
            <p:spPr>
              <a:xfrm>
                <a:off x="1294900" y="2105802"/>
                <a:ext cx="62788" cy="18377"/>
              </a:xfrm>
              <a:custGeom>
                <a:avLst/>
                <a:gdLst/>
                <a:ahLst/>
                <a:cxnLst/>
                <a:rect l="l" t="t" r="r" b="b"/>
                <a:pathLst>
                  <a:path w="1230" h="360" fill="none" extrusionOk="0">
                    <a:moveTo>
                      <a:pt x="1229" y="359"/>
                    </a:moveTo>
                    <a:cubicBezTo>
                      <a:pt x="813" y="246"/>
                      <a:pt x="416" y="114"/>
                      <a:pt x="1" y="0"/>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6" name="Google Shape;1381;p50">
                <a:extLst>
                  <a:ext uri="{FF2B5EF4-FFF2-40B4-BE49-F238E27FC236}">
                    <a16:creationId xmlns:a16="http://schemas.microsoft.com/office/drawing/2014/main" id="{8478F439-E95F-E18E-C11F-57AFA0293480}"/>
                  </a:ext>
                </a:extLst>
              </p:cNvPr>
              <p:cNvSpPr/>
              <p:nvPr/>
            </p:nvSpPr>
            <p:spPr>
              <a:xfrm>
                <a:off x="3023864" y="1882784"/>
                <a:ext cx="588629" cy="458968"/>
              </a:xfrm>
              <a:custGeom>
                <a:avLst/>
                <a:gdLst/>
                <a:ahLst/>
                <a:cxnLst/>
                <a:rect l="l" t="t" r="r" b="b"/>
                <a:pathLst>
                  <a:path w="11531" h="8991" extrusionOk="0">
                    <a:moveTo>
                      <a:pt x="5408" y="1"/>
                    </a:moveTo>
                    <a:cubicBezTo>
                      <a:pt x="5344" y="1"/>
                      <a:pt x="5280" y="1"/>
                      <a:pt x="5217" y="3"/>
                    </a:cubicBezTo>
                    <a:cubicBezTo>
                      <a:pt x="3743" y="60"/>
                      <a:pt x="2061" y="1005"/>
                      <a:pt x="984" y="2347"/>
                    </a:cubicBezTo>
                    <a:cubicBezTo>
                      <a:pt x="228" y="3292"/>
                      <a:pt x="1" y="4558"/>
                      <a:pt x="341" y="5711"/>
                    </a:cubicBezTo>
                    <a:cubicBezTo>
                      <a:pt x="417" y="5938"/>
                      <a:pt x="492" y="6165"/>
                      <a:pt x="587" y="6505"/>
                    </a:cubicBezTo>
                    <a:cubicBezTo>
                      <a:pt x="832" y="7393"/>
                      <a:pt x="1399" y="8168"/>
                      <a:pt x="2155" y="8698"/>
                    </a:cubicBezTo>
                    <a:cubicBezTo>
                      <a:pt x="2443" y="8901"/>
                      <a:pt x="2639" y="8991"/>
                      <a:pt x="2850" y="8991"/>
                    </a:cubicBezTo>
                    <a:cubicBezTo>
                      <a:pt x="2972" y="8991"/>
                      <a:pt x="3099" y="8961"/>
                      <a:pt x="3252" y="8906"/>
                    </a:cubicBezTo>
                    <a:cubicBezTo>
                      <a:pt x="3573" y="8792"/>
                      <a:pt x="3838" y="8528"/>
                      <a:pt x="3951" y="8206"/>
                    </a:cubicBezTo>
                    <a:cubicBezTo>
                      <a:pt x="4138" y="8631"/>
                      <a:pt x="4570" y="8857"/>
                      <a:pt x="5026" y="8857"/>
                    </a:cubicBezTo>
                    <a:cubicBezTo>
                      <a:pt x="5077" y="8857"/>
                      <a:pt x="5128" y="8855"/>
                      <a:pt x="5180" y="8849"/>
                    </a:cubicBezTo>
                    <a:cubicBezTo>
                      <a:pt x="5709" y="8811"/>
                      <a:pt x="6181" y="8414"/>
                      <a:pt x="6314" y="7904"/>
                    </a:cubicBezTo>
                    <a:cubicBezTo>
                      <a:pt x="6569" y="8207"/>
                      <a:pt x="6945" y="8375"/>
                      <a:pt x="7328" y="8375"/>
                    </a:cubicBezTo>
                    <a:cubicBezTo>
                      <a:pt x="7400" y="8375"/>
                      <a:pt x="7471" y="8369"/>
                      <a:pt x="7542" y="8357"/>
                    </a:cubicBezTo>
                    <a:cubicBezTo>
                      <a:pt x="7996" y="8263"/>
                      <a:pt x="8393" y="7923"/>
                      <a:pt x="8544" y="7488"/>
                    </a:cubicBezTo>
                    <a:cubicBezTo>
                      <a:pt x="8711" y="7836"/>
                      <a:pt x="9011" y="8081"/>
                      <a:pt x="9369" y="8081"/>
                    </a:cubicBezTo>
                    <a:cubicBezTo>
                      <a:pt x="9497" y="8081"/>
                      <a:pt x="9633" y="8049"/>
                      <a:pt x="9773" y="7979"/>
                    </a:cubicBezTo>
                    <a:cubicBezTo>
                      <a:pt x="10094" y="7809"/>
                      <a:pt x="10283" y="7469"/>
                      <a:pt x="10302" y="7110"/>
                    </a:cubicBezTo>
                    <a:cubicBezTo>
                      <a:pt x="10396" y="5617"/>
                      <a:pt x="10680" y="4785"/>
                      <a:pt x="11531" y="4369"/>
                    </a:cubicBezTo>
                    <a:cubicBezTo>
                      <a:pt x="10651" y="905"/>
                      <a:pt x="7478" y="1"/>
                      <a:pt x="5408" y="1"/>
                    </a:cubicBezTo>
                    <a:close/>
                  </a:path>
                </a:pathLst>
              </a:custGeom>
              <a:solidFill>
                <a:srgbClr val="FC5B53"/>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7" name="Google Shape;1382;p50">
                <a:extLst>
                  <a:ext uri="{FF2B5EF4-FFF2-40B4-BE49-F238E27FC236}">
                    <a16:creationId xmlns:a16="http://schemas.microsoft.com/office/drawing/2014/main" id="{D8B761CC-398B-22AE-9B9B-D5152AE581EE}"/>
                  </a:ext>
                </a:extLst>
              </p:cNvPr>
              <p:cNvSpPr/>
              <p:nvPr/>
            </p:nvSpPr>
            <p:spPr>
              <a:xfrm>
                <a:off x="3144484" y="2188751"/>
                <a:ext cx="85913" cy="123586"/>
              </a:xfrm>
              <a:custGeom>
                <a:avLst/>
                <a:gdLst/>
                <a:ahLst/>
                <a:cxnLst/>
                <a:rect l="l" t="t" r="r" b="b"/>
                <a:pathLst>
                  <a:path w="1683" h="2421" fill="none" extrusionOk="0">
                    <a:moveTo>
                      <a:pt x="0" y="1"/>
                    </a:moveTo>
                    <a:cubicBezTo>
                      <a:pt x="567" y="795"/>
                      <a:pt x="1116" y="1607"/>
                      <a:pt x="1683" y="2420"/>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8" name="Google Shape;1383;p50">
                <a:extLst>
                  <a:ext uri="{FF2B5EF4-FFF2-40B4-BE49-F238E27FC236}">
                    <a16:creationId xmlns:a16="http://schemas.microsoft.com/office/drawing/2014/main" id="{838DAE1E-6ED2-609A-6B19-84623DA815D4}"/>
                  </a:ext>
                </a:extLst>
              </p:cNvPr>
              <p:cNvSpPr/>
              <p:nvPr/>
            </p:nvSpPr>
            <p:spPr>
              <a:xfrm>
                <a:off x="3289198" y="2149191"/>
                <a:ext cx="63758" cy="145741"/>
              </a:xfrm>
              <a:custGeom>
                <a:avLst/>
                <a:gdLst/>
                <a:ahLst/>
                <a:cxnLst/>
                <a:rect l="l" t="t" r="r" b="b"/>
                <a:pathLst>
                  <a:path w="1249" h="2855" fill="none" extrusionOk="0">
                    <a:moveTo>
                      <a:pt x="1" y="1"/>
                    </a:moveTo>
                    <a:cubicBezTo>
                      <a:pt x="416" y="965"/>
                      <a:pt x="832" y="1910"/>
                      <a:pt x="1248" y="2855"/>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9" name="Google Shape;1384;p50">
                <a:extLst>
                  <a:ext uri="{FF2B5EF4-FFF2-40B4-BE49-F238E27FC236}">
                    <a16:creationId xmlns:a16="http://schemas.microsoft.com/office/drawing/2014/main" id="{9112CC5E-2A05-F960-DF2A-B517FFA50C4E}"/>
                  </a:ext>
                </a:extLst>
              </p:cNvPr>
              <p:cNvSpPr/>
              <p:nvPr/>
            </p:nvSpPr>
            <p:spPr>
              <a:xfrm>
                <a:off x="3426205" y="2137655"/>
                <a:ext cx="30935" cy="140891"/>
              </a:xfrm>
              <a:custGeom>
                <a:avLst/>
                <a:gdLst/>
                <a:ahLst/>
                <a:cxnLst/>
                <a:rect l="l" t="t" r="r" b="b"/>
                <a:pathLst>
                  <a:path w="606" h="2760" fill="none" extrusionOk="0">
                    <a:moveTo>
                      <a:pt x="1" y="0"/>
                    </a:moveTo>
                    <a:cubicBezTo>
                      <a:pt x="76" y="945"/>
                      <a:pt x="284" y="1871"/>
                      <a:pt x="605" y="2760"/>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0" name="Google Shape;1385;p50">
                <a:extLst>
                  <a:ext uri="{FF2B5EF4-FFF2-40B4-BE49-F238E27FC236}">
                    <a16:creationId xmlns:a16="http://schemas.microsoft.com/office/drawing/2014/main" id="{40AEE901-98A2-C487-0F5C-E19741480146}"/>
                  </a:ext>
                </a:extLst>
              </p:cNvPr>
              <p:cNvSpPr/>
              <p:nvPr/>
            </p:nvSpPr>
            <p:spPr>
              <a:xfrm>
                <a:off x="3147394" y="2243779"/>
                <a:ext cx="28025" cy="51"/>
              </a:xfrm>
              <a:custGeom>
                <a:avLst/>
                <a:gdLst/>
                <a:ahLst/>
                <a:cxnLst/>
                <a:rect l="l" t="t" r="r" b="b"/>
                <a:pathLst>
                  <a:path w="549" h="1" fill="none" extrusionOk="0">
                    <a:moveTo>
                      <a:pt x="0" y="0"/>
                    </a:moveTo>
                    <a:lnTo>
                      <a:pt x="548" y="0"/>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1" name="Google Shape;1386;p50">
                <a:extLst>
                  <a:ext uri="{FF2B5EF4-FFF2-40B4-BE49-F238E27FC236}">
                    <a16:creationId xmlns:a16="http://schemas.microsoft.com/office/drawing/2014/main" id="{346E38F3-01B4-7C8D-33C5-E21201E03B9A}"/>
                  </a:ext>
                </a:extLst>
              </p:cNvPr>
              <p:cNvSpPr/>
              <p:nvPr/>
            </p:nvSpPr>
            <p:spPr>
              <a:xfrm>
                <a:off x="4433486" y="1892176"/>
                <a:ext cx="559685" cy="438702"/>
              </a:xfrm>
              <a:custGeom>
                <a:avLst/>
                <a:gdLst/>
                <a:ahLst/>
                <a:cxnLst/>
                <a:rect l="l" t="t" r="r" b="b"/>
                <a:pathLst>
                  <a:path w="10964" h="8594" extrusionOk="0">
                    <a:moveTo>
                      <a:pt x="5185" y="0"/>
                    </a:moveTo>
                    <a:cubicBezTo>
                      <a:pt x="3749" y="0"/>
                      <a:pt x="2301" y="541"/>
                      <a:pt x="1116" y="1388"/>
                    </a:cubicBezTo>
                    <a:cubicBezTo>
                      <a:pt x="624" y="2503"/>
                      <a:pt x="284" y="3675"/>
                      <a:pt x="114" y="4885"/>
                    </a:cubicBezTo>
                    <a:cubicBezTo>
                      <a:pt x="1" y="5584"/>
                      <a:pt x="133" y="6453"/>
                      <a:pt x="530" y="7039"/>
                    </a:cubicBezTo>
                    <a:cubicBezTo>
                      <a:pt x="851" y="7474"/>
                      <a:pt x="1191" y="7966"/>
                      <a:pt x="1664" y="8211"/>
                    </a:cubicBezTo>
                    <a:cubicBezTo>
                      <a:pt x="1934" y="8355"/>
                      <a:pt x="2239" y="8534"/>
                      <a:pt x="2545" y="8534"/>
                    </a:cubicBezTo>
                    <a:cubicBezTo>
                      <a:pt x="2560" y="8534"/>
                      <a:pt x="2575" y="8533"/>
                      <a:pt x="2590" y="8533"/>
                    </a:cubicBezTo>
                    <a:cubicBezTo>
                      <a:pt x="2911" y="8495"/>
                      <a:pt x="3195" y="8306"/>
                      <a:pt x="3365" y="8022"/>
                    </a:cubicBezTo>
                    <a:cubicBezTo>
                      <a:pt x="3522" y="8353"/>
                      <a:pt x="3887" y="8556"/>
                      <a:pt x="4255" y="8556"/>
                    </a:cubicBezTo>
                    <a:cubicBezTo>
                      <a:pt x="4286" y="8556"/>
                      <a:pt x="4317" y="8554"/>
                      <a:pt x="4348" y="8551"/>
                    </a:cubicBezTo>
                    <a:cubicBezTo>
                      <a:pt x="4745" y="8514"/>
                      <a:pt x="5104" y="8230"/>
                      <a:pt x="5198" y="7852"/>
                    </a:cubicBezTo>
                    <a:cubicBezTo>
                      <a:pt x="5198" y="8192"/>
                      <a:pt x="5576" y="8476"/>
                      <a:pt x="5917" y="8570"/>
                    </a:cubicBezTo>
                    <a:cubicBezTo>
                      <a:pt x="5984" y="8586"/>
                      <a:pt x="6052" y="8594"/>
                      <a:pt x="6122" y="8594"/>
                    </a:cubicBezTo>
                    <a:cubicBezTo>
                      <a:pt x="6384" y="8594"/>
                      <a:pt x="6652" y="8485"/>
                      <a:pt x="6862" y="8306"/>
                    </a:cubicBezTo>
                    <a:cubicBezTo>
                      <a:pt x="7126" y="8098"/>
                      <a:pt x="7296" y="7795"/>
                      <a:pt x="7410" y="7474"/>
                    </a:cubicBezTo>
                    <a:cubicBezTo>
                      <a:pt x="7485" y="7739"/>
                      <a:pt x="7618" y="7984"/>
                      <a:pt x="7882" y="8060"/>
                    </a:cubicBezTo>
                    <a:cubicBezTo>
                      <a:pt x="7947" y="8080"/>
                      <a:pt x="8016" y="8089"/>
                      <a:pt x="8085" y="8089"/>
                    </a:cubicBezTo>
                    <a:cubicBezTo>
                      <a:pt x="8279" y="8089"/>
                      <a:pt x="8480" y="8015"/>
                      <a:pt x="8620" y="7890"/>
                    </a:cubicBezTo>
                    <a:cubicBezTo>
                      <a:pt x="9773" y="6850"/>
                      <a:pt x="10453" y="5395"/>
                      <a:pt x="10963" y="3921"/>
                    </a:cubicBezTo>
                    <a:cubicBezTo>
                      <a:pt x="10188" y="2144"/>
                      <a:pt x="8506" y="707"/>
                      <a:pt x="6635" y="197"/>
                    </a:cubicBezTo>
                    <a:cubicBezTo>
                      <a:pt x="6160" y="63"/>
                      <a:pt x="5673" y="0"/>
                      <a:pt x="5185" y="0"/>
                    </a:cubicBezTo>
                    <a:close/>
                  </a:path>
                </a:pathLst>
              </a:custGeom>
              <a:solidFill>
                <a:srgbClr val="FC5B53"/>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2" name="Google Shape;1387;p50">
                <a:extLst>
                  <a:ext uri="{FF2B5EF4-FFF2-40B4-BE49-F238E27FC236}">
                    <a16:creationId xmlns:a16="http://schemas.microsoft.com/office/drawing/2014/main" id="{C5922C6C-51A5-DE7E-3654-E4516D459420}"/>
                  </a:ext>
                </a:extLst>
              </p:cNvPr>
              <p:cNvSpPr/>
              <p:nvPr/>
            </p:nvSpPr>
            <p:spPr>
              <a:xfrm>
                <a:off x="4540580" y="2137655"/>
                <a:ext cx="62788" cy="174685"/>
              </a:xfrm>
              <a:custGeom>
                <a:avLst/>
                <a:gdLst/>
                <a:ahLst/>
                <a:cxnLst/>
                <a:rect l="l" t="t" r="r" b="b"/>
                <a:pathLst>
                  <a:path w="1230" h="3422" fill="none" extrusionOk="0">
                    <a:moveTo>
                      <a:pt x="1" y="0"/>
                    </a:moveTo>
                    <a:cubicBezTo>
                      <a:pt x="416" y="1134"/>
                      <a:pt x="832" y="2268"/>
                      <a:pt x="1229" y="342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3" name="Google Shape;1388;p50">
                <a:extLst>
                  <a:ext uri="{FF2B5EF4-FFF2-40B4-BE49-F238E27FC236}">
                    <a16:creationId xmlns:a16="http://schemas.microsoft.com/office/drawing/2014/main" id="{8FF9D6A0-BDAD-A9DF-E21D-B349BA00D583}"/>
                  </a:ext>
                </a:extLst>
              </p:cNvPr>
              <p:cNvSpPr/>
              <p:nvPr/>
            </p:nvSpPr>
            <p:spPr>
              <a:xfrm>
                <a:off x="4694942" y="2128926"/>
                <a:ext cx="5870" cy="178564"/>
              </a:xfrm>
              <a:custGeom>
                <a:avLst/>
                <a:gdLst/>
                <a:ahLst/>
                <a:cxnLst/>
                <a:rect l="l" t="t" r="r" b="b"/>
                <a:pathLst>
                  <a:path w="115" h="3498" fill="none" extrusionOk="0">
                    <a:moveTo>
                      <a:pt x="1" y="1"/>
                    </a:moveTo>
                    <a:cubicBezTo>
                      <a:pt x="39" y="1173"/>
                      <a:pt x="76" y="2326"/>
                      <a:pt x="114" y="3498"/>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4" name="Google Shape;1389;p50">
                <a:extLst>
                  <a:ext uri="{FF2B5EF4-FFF2-40B4-BE49-F238E27FC236}">
                    <a16:creationId xmlns:a16="http://schemas.microsoft.com/office/drawing/2014/main" id="{F2F675F7-02B3-0A4F-F2D5-4C0BFDBFC962}"/>
                  </a:ext>
                </a:extLst>
              </p:cNvPr>
              <p:cNvSpPr/>
              <p:nvPr/>
            </p:nvSpPr>
            <p:spPr>
              <a:xfrm>
                <a:off x="4809794" y="2145363"/>
                <a:ext cx="29914" cy="142831"/>
              </a:xfrm>
              <a:custGeom>
                <a:avLst/>
                <a:gdLst/>
                <a:ahLst/>
                <a:cxnLst/>
                <a:rect l="l" t="t" r="r" b="b"/>
                <a:pathLst>
                  <a:path w="586" h="2798" fill="none" extrusionOk="0">
                    <a:moveTo>
                      <a:pt x="586" y="0"/>
                    </a:moveTo>
                    <a:cubicBezTo>
                      <a:pt x="378" y="945"/>
                      <a:pt x="189" y="1871"/>
                      <a:pt x="0" y="2798"/>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5" name="Google Shape;1390;p50">
                <a:extLst>
                  <a:ext uri="{FF2B5EF4-FFF2-40B4-BE49-F238E27FC236}">
                    <a16:creationId xmlns:a16="http://schemas.microsoft.com/office/drawing/2014/main" id="{085A162E-6E9A-C6B2-821E-9CAFE2543538}"/>
                  </a:ext>
                </a:extLst>
              </p:cNvPr>
              <p:cNvSpPr/>
              <p:nvPr/>
            </p:nvSpPr>
            <p:spPr>
              <a:xfrm>
                <a:off x="4548288" y="2205188"/>
                <a:ext cx="6840" cy="34763"/>
              </a:xfrm>
              <a:custGeom>
                <a:avLst/>
                <a:gdLst/>
                <a:ahLst/>
                <a:cxnLst/>
                <a:rect l="l" t="t" r="r" b="b"/>
                <a:pathLst>
                  <a:path w="134" h="681" fill="none" extrusionOk="0">
                    <a:moveTo>
                      <a:pt x="133" y="0"/>
                    </a:moveTo>
                    <a:cubicBezTo>
                      <a:pt x="76" y="227"/>
                      <a:pt x="39" y="454"/>
                      <a:pt x="1" y="68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6" name="Google Shape;1391;p50">
                <a:extLst>
                  <a:ext uri="{FF2B5EF4-FFF2-40B4-BE49-F238E27FC236}">
                    <a16:creationId xmlns:a16="http://schemas.microsoft.com/office/drawing/2014/main" id="{C891EE8D-A0F0-32D8-C640-BFCC8D551483}"/>
                  </a:ext>
                </a:extLst>
              </p:cNvPr>
              <p:cNvSpPr/>
              <p:nvPr/>
            </p:nvSpPr>
            <p:spPr>
              <a:xfrm>
                <a:off x="4985391" y="2079718"/>
                <a:ext cx="18377" cy="38643"/>
              </a:xfrm>
              <a:custGeom>
                <a:avLst/>
                <a:gdLst/>
                <a:ahLst/>
                <a:cxnLst/>
                <a:rect l="l" t="t" r="r" b="b"/>
                <a:pathLst>
                  <a:path w="360" h="757" fill="none" extrusionOk="0">
                    <a:moveTo>
                      <a:pt x="0" y="757"/>
                    </a:moveTo>
                    <a:cubicBezTo>
                      <a:pt x="132" y="511"/>
                      <a:pt x="246" y="266"/>
                      <a:pt x="359" y="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7" name="Google Shape;1392;p50">
                <a:extLst>
                  <a:ext uri="{FF2B5EF4-FFF2-40B4-BE49-F238E27FC236}">
                    <a16:creationId xmlns:a16="http://schemas.microsoft.com/office/drawing/2014/main" id="{51255946-63E6-7D71-FCC3-09929E2AF192}"/>
                  </a:ext>
                </a:extLst>
              </p:cNvPr>
              <p:cNvSpPr/>
              <p:nvPr/>
            </p:nvSpPr>
            <p:spPr>
              <a:xfrm>
                <a:off x="5629892" y="1757160"/>
                <a:ext cx="802824" cy="720740"/>
              </a:xfrm>
              <a:custGeom>
                <a:avLst/>
                <a:gdLst/>
                <a:ahLst/>
                <a:cxnLst/>
                <a:rect l="l" t="t" r="r" b="b"/>
                <a:pathLst>
                  <a:path w="15727" h="14119" extrusionOk="0">
                    <a:moveTo>
                      <a:pt x="5189" y="0"/>
                    </a:moveTo>
                    <a:cubicBezTo>
                      <a:pt x="4839" y="0"/>
                      <a:pt x="4480" y="48"/>
                      <a:pt x="4158" y="101"/>
                    </a:cubicBezTo>
                    <a:cubicBezTo>
                      <a:pt x="2571" y="328"/>
                      <a:pt x="1172" y="1481"/>
                      <a:pt x="586" y="2974"/>
                    </a:cubicBezTo>
                    <a:cubicBezTo>
                      <a:pt x="0" y="4449"/>
                      <a:pt x="208" y="6225"/>
                      <a:pt x="1078" y="7567"/>
                    </a:cubicBezTo>
                    <a:cubicBezTo>
                      <a:pt x="1947" y="8909"/>
                      <a:pt x="3459" y="10025"/>
                      <a:pt x="5047" y="10232"/>
                    </a:cubicBezTo>
                    <a:cubicBezTo>
                      <a:pt x="6162" y="11178"/>
                      <a:pt x="7296" y="12123"/>
                      <a:pt x="8430" y="13049"/>
                    </a:cubicBezTo>
                    <a:cubicBezTo>
                      <a:pt x="8695" y="13276"/>
                      <a:pt x="8959" y="13502"/>
                      <a:pt x="9281" y="13616"/>
                    </a:cubicBezTo>
                    <a:cubicBezTo>
                      <a:pt x="9427" y="13676"/>
                      <a:pt x="9589" y="13709"/>
                      <a:pt x="9749" y="13709"/>
                    </a:cubicBezTo>
                    <a:cubicBezTo>
                      <a:pt x="9940" y="13709"/>
                      <a:pt x="10128" y="13662"/>
                      <a:pt x="10282" y="13559"/>
                    </a:cubicBezTo>
                    <a:cubicBezTo>
                      <a:pt x="9375" y="12293"/>
                      <a:pt x="8544" y="11064"/>
                      <a:pt x="7617" y="9798"/>
                    </a:cubicBezTo>
                    <a:lnTo>
                      <a:pt x="7617" y="9798"/>
                    </a:lnTo>
                    <a:cubicBezTo>
                      <a:pt x="9111" y="11102"/>
                      <a:pt x="10604" y="12387"/>
                      <a:pt x="12097" y="13691"/>
                    </a:cubicBezTo>
                    <a:cubicBezTo>
                      <a:pt x="12305" y="13862"/>
                      <a:pt x="12532" y="14051"/>
                      <a:pt x="12815" y="14107"/>
                    </a:cubicBezTo>
                    <a:cubicBezTo>
                      <a:pt x="12850" y="14115"/>
                      <a:pt x="12886" y="14118"/>
                      <a:pt x="12923" y="14118"/>
                    </a:cubicBezTo>
                    <a:cubicBezTo>
                      <a:pt x="13173" y="14118"/>
                      <a:pt x="13465" y="13959"/>
                      <a:pt x="13515" y="13729"/>
                    </a:cubicBezTo>
                    <a:cubicBezTo>
                      <a:pt x="12985" y="12841"/>
                      <a:pt x="12513" y="11915"/>
                      <a:pt x="11984" y="11026"/>
                    </a:cubicBezTo>
                    <a:lnTo>
                      <a:pt x="11984" y="11026"/>
                    </a:lnTo>
                    <a:lnTo>
                      <a:pt x="13458" y="12803"/>
                    </a:lnTo>
                    <a:cubicBezTo>
                      <a:pt x="13704" y="13068"/>
                      <a:pt x="13930" y="13351"/>
                      <a:pt x="14252" y="13521"/>
                    </a:cubicBezTo>
                    <a:cubicBezTo>
                      <a:pt x="14371" y="13588"/>
                      <a:pt x="14505" y="13620"/>
                      <a:pt x="14640" y="13620"/>
                    </a:cubicBezTo>
                    <a:cubicBezTo>
                      <a:pt x="14847" y="13620"/>
                      <a:pt x="15055" y="13545"/>
                      <a:pt x="15216" y="13408"/>
                    </a:cubicBezTo>
                    <a:cubicBezTo>
                      <a:pt x="15027" y="12954"/>
                      <a:pt x="14838" y="12463"/>
                      <a:pt x="14649" y="12009"/>
                    </a:cubicBezTo>
                    <a:lnTo>
                      <a:pt x="14649" y="12009"/>
                    </a:lnTo>
                    <a:cubicBezTo>
                      <a:pt x="14838" y="12160"/>
                      <a:pt x="15102" y="12253"/>
                      <a:pt x="15359" y="12253"/>
                    </a:cubicBezTo>
                    <a:cubicBezTo>
                      <a:pt x="15487" y="12253"/>
                      <a:pt x="15613" y="12230"/>
                      <a:pt x="15726" y="12179"/>
                    </a:cubicBezTo>
                    <a:cubicBezTo>
                      <a:pt x="15046" y="8985"/>
                      <a:pt x="14403" y="5829"/>
                      <a:pt x="13723" y="2634"/>
                    </a:cubicBezTo>
                    <a:cubicBezTo>
                      <a:pt x="11133" y="1803"/>
                      <a:pt x="8544" y="952"/>
                      <a:pt x="5954" y="101"/>
                    </a:cubicBezTo>
                    <a:cubicBezTo>
                      <a:pt x="5717" y="28"/>
                      <a:pt x="5455" y="0"/>
                      <a:pt x="5189" y="0"/>
                    </a:cubicBezTo>
                    <a:close/>
                  </a:path>
                </a:pathLst>
              </a:custGeom>
              <a:solidFill>
                <a:srgbClr val="FFC442"/>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8" name="Google Shape;1393;p50">
                <a:extLst>
                  <a:ext uri="{FF2B5EF4-FFF2-40B4-BE49-F238E27FC236}">
                    <a16:creationId xmlns:a16="http://schemas.microsoft.com/office/drawing/2014/main" id="{EA62B37C-EC9F-EE8A-672C-222EE264EF47}"/>
                  </a:ext>
                </a:extLst>
              </p:cNvPr>
              <p:cNvSpPr/>
              <p:nvPr/>
            </p:nvSpPr>
            <p:spPr>
              <a:xfrm>
                <a:off x="6222275" y="2048886"/>
                <a:ext cx="165037" cy="342580"/>
              </a:xfrm>
              <a:custGeom>
                <a:avLst/>
                <a:gdLst/>
                <a:ahLst/>
                <a:cxnLst/>
                <a:rect l="l" t="t" r="r" b="b"/>
                <a:pathLst>
                  <a:path w="3233" h="6711" fill="none" extrusionOk="0">
                    <a:moveTo>
                      <a:pt x="1" y="0"/>
                    </a:moveTo>
                    <a:lnTo>
                      <a:pt x="3233" y="6710"/>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9" name="Google Shape;1394;p50">
                <a:extLst>
                  <a:ext uri="{FF2B5EF4-FFF2-40B4-BE49-F238E27FC236}">
                    <a16:creationId xmlns:a16="http://schemas.microsoft.com/office/drawing/2014/main" id="{FD70CAC5-5E86-E7DB-6E01-1BDF4B7973B6}"/>
                  </a:ext>
                </a:extLst>
              </p:cNvPr>
              <p:cNvSpPr/>
              <p:nvPr/>
            </p:nvSpPr>
            <p:spPr>
              <a:xfrm>
                <a:off x="6104564" y="2124128"/>
                <a:ext cx="153449" cy="211337"/>
              </a:xfrm>
              <a:custGeom>
                <a:avLst/>
                <a:gdLst/>
                <a:ahLst/>
                <a:cxnLst/>
                <a:rect l="l" t="t" r="r" b="b"/>
                <a:pathLst>
                  <a:path w="3006" h="4140" fill="none" extrusionOk="0">
                    <a:moveTo>
                      <a:pt x="3006" y="4140"/>
                    </a:moveTo>
                    <a:cubicBezTo>
                      <a:pt x="2099" y="2703"/>
                      <a:pt x="1078" y="1305"/>
                      <a:pt x="1" y="0"/>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00" name="Google Shape;1395;p50">
                <a:extLst>
                  <a:ext uri="{FF2B5EF4-FFF2-40B4-BE49-F238E27FC236}">
                    <a16:creationId xmlns:a16="http://schemas.microsoft.com/office/drawing/2014/main" id="{DA5AEE1C-0781-6DEE-D8C0-2448E0786D30}"/>
                  </a:ext>
                </a:extLst>
              </p:cNvPr>
              <p:cNvSpPr/>
              <p:nvPr/>
            </p:nvSpPr>
            <p:spPr>
              <a:xfrm>
                <a:off x="5993591" y="2226372"/>
                <a:ext cx="57020" cy="57939"/>
              </a:xfrm>
              <a:custGeom>
                <a:avLst/>
                <a:gdLst/>
                <a:ahLst/>
                <a:cxnLst/>
                <a:rect l="l" t="t" r="r" b="b"/>
                <a:pathLst>
                  <a:path w="1117" h="1135" fill="none" extrusionOk="0">
                    <a:moveTo>
                      <a:pt x="1" y="1"/>
                    </a:moveTo>
                    <a:lnTo>
                      <a:pt x="1116" y="1135"/>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01" name="Google Shape;1396;p50">
                <a:extLst>
                  <a:ext uri="{FF2B5EF4-FFF2-40B4-BE49-F238E27FC236}">
                    <a16:creationId xmlns:a16="http://schemas.microsoft.com/office/drawing/2014/main" id="{4F6E8B7D-1061-A92F-E89D-58FF0062F059}"/>
                  </a:ext>
                </a:extLst>
              </p:cNvPr>
              <p:cNvSpPr/>
              <p:nvPr/>
            </p:nvSpPr>
            <p:spPr>
              <a:xfrm>
                <a:off x="7318325" y="2432852"/>
                <a:ext cx="1032436" cy="829828"/>
              </a:xfrm>
              <a:custGeom>
                <a:avLst/>
                <a:gdLst/>
                <a:ahLst/>
                <a:cxnLst/>
                <a:rect l="l" t="t" r="r" b="b"/>
                <a:pathLst>
                  <a:path w="20225" h="16256" extrusionOk="0">
                    <a:moveTo>
                      <a:pt x="14687" y="1"/>
                    </a:moveTo>
                    <a:lnTo>
                      <a:pt x="11965" y="530"/>
                    </a:lnTo>
                    <a:cubicBezTo>
                      <a:pt x="8128" y="1929"/>
                      <a:pt x="4291" y="3346"/>
                      <a:pt x="435" y="4764"/>
                    </a:cubicBezTo>
                    <a:cubicBezTo>
                      <a:pt x="114" y="4877"/>
                      <a:pt x="416" y="5482"/>
                      <a:pt x="719" y="5671"/>
                    </a:cubicBezTo>
                    <a:cubicBezTo>
                      <a:pt x="1002" y="5860"/>
                      <a:pt x="1380" y="5860"/>
                      <a:pt x="1720" y="5860"/>
                    </a:cubicBezTo>
                    <a:cubicBezTo>
                      <a:pt x="4253" y="5803"/>
                      <a:pt x="6786" y="5785"/>
                      <a:pt x="9319" y="5728"/>
                    </a:cubicBezTo>
                    <a:lnTo>
                      <a:pt x="9319" y="5728"/>
                    </a:lnTo>
                    <a:cubicBezTo>
                      <a:pt x="6295" y="6087"/>
                      <a:pt x="3270" y="6427"/>
                      <a:pt x="246" y="6786"/>
                    </a:cubicBezTo>
                    <a:cubicBezTo>
                      <a:pt x="0" y="7070"/>
                      <a:pt x="189" y="7486"/>
                      <a:pt x="492" y="7731"/>
                    </a:cubicBezTo>
                    <a:cubicBezTo>
                      <a:pt x="794" y="7958"/>
                      <a:pt x="1210" y="8015"/>
                      <a:pt x="1588" y="8053"/>
                    </a:cubicBezTo>
                    <a:cubicBezTo>
                      <a:pt x="4423" y="8355"/>
                      <a:pt x="7277" y="8658"/>
                      <a:pt x="10132" y="8960"/>
                    </a:cubicBezTo>
                    <a:cubicBezTo>
                      <a:pt x="9278" y="8917"/>
                      <a:pt x="8423" y="8895"/>
                      <a:pt x="7568" y="8895"/>
                    </a:cubicBezTo>
                    <a:cubicBezTo>
                      <a:pt x="5431" y="8895"/>
                      <a:pt x="3292" y="9030"/>
                      <a:pt x="1172" y="9300"/>
                    </a:cubicBezTo>
                    <a:cubicBezTo>
                      <a:pt x="1002" y="9640"/>
                      <a:pt x="1153" y="10075"/>
                      <a:pt x="1456" y="10321"/>
                    </a:cubicBezTo>
                    <a:cubicBezTo>
                      <a:pt x="1758" y="10567"/>
                      <a:pt x="2155" y="10661"/>
                      <a:pt x="2533" y="10756"/>
                    </a:cubicBezTo>
                    <a:cubicBezTo>
                      <a:pt x="4631" y="11247"/>
                      <a:pt x="6748" y="11738"/>
                      <a:pt x="8846" y="12211"/>
                    </a:cubicBezTo>
                    <a:lnTo>
                      <a:pt x="4423" y="11852"/>
                    </a:lnTo>
                    <a:cubicBezTo>
                      <a:pt x="4215" y="12003"/>
                      <a:pt x="4178" y="12457"/>
                      <a:pt x="4329" y="12665"/>
                    </a:cubicBezTo>
                    <a:cubicBezTo>
                      <a:pt x="4480" y="12891"/>
                      <a:pt x="4726" y="13005"/>
                      <a:pt x="4971" y="13118"/>
                    </a:cubicBezTo>
                    <a:cubicBezTo>
                      <a:pt x="7051" y="14120"/>
                      <a:pt x="9149" y="15122"/>
                      <a:pt x="11247" y="16105"/>
                    </a:cubicBezTo>
                    <a:cubicBezTo>
                      <a:pt x="11463" y="16210"/>
                      <a:pt x="11707" y="16255"/>
                      <a:pt x="11958" y="16255"/>
                    </a:cubicBezTo>
                    <a:cubicBezTo>
                      <a:pt x="12431" y="16255"/>
                      <a:pt x="12931" y="16093"/>
                      <a:pt x="13326" y="15859"/>
                    </a:cubicBezTo>
                    <a:cubicBezTo>
                      <a:pt x="14725" y="15027"/>
                      <a:pt x="15840" y="13836"/>
                      <a:pt x="17068" y="12759"/>
                    </a:cubicBezTo>
                    <a:cubicBezTo>
                      <a:pt x="19053" y="11039"/>
                      <a:pt x="20225" y="8128"/>
                      <a:pt x="19771" y="5520"/>
                    </a:cubicBezTo>
                    <a:cubicBezTo>
                      <a:pt x="19299" y="2930"/>
                      <a:pt x="17238" y="681"/>
                      <a:pt x="14687" y="1"/>
                    </a:cubicBezTo>
                    <a:close/>
                  </a:path>
                </a:pathLst>
              </a:custGeom>
              <a:solidFill>
                <a:srgbClr val="FC7C9D"/>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02" name="Google Shape;1397;p50">
                <a:extLst>
                  <a:ext uri="{FF2B5EF4-FFF2-40B4-BE49-F238E27FC236}">
                    <a16:creationId xmlns:a16="http://schemas.microsoft.com/office/drawing/2014/main" id="{E8323ABD-7B52-2CFC-674A-DB5A6C7DA4BE}"/>
                  </a:ext>
                </a:extLst>
              </p:cNvPr>
              <p:cNvSpPr/>
              <p:nvPr/>
            </p:nvSpPr>
            <p:spPr>
              <a:xfrm>
                <a:off x="7728374" y="2727130"/>
                <a:ext cx="150590" cy="5870"/>
              </a:xfrm>
              <a:custGeom>
                <a:avLst/>
                <a:gdLst/>
                <a:ahLst/>
                <a:cxnLst/>
                <a:rect l="l" t="t" r="r" b="b"/>
                <a:pathLst>
                  <a:path w="2950" h="115" fill="none" extrusionOk="0">
                    <a:moveTo>
                      <a:pt x="1" y="114"/>
                    </a:moveTo>
                    <a:lnTo>
                      <a:pt x="2949" y="1"/>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03" name="Google Shape;1398;p50">
                <a:extLst>
                  <a:ext uri="{FF2B5EF4-FFF2-40B4-BE49-F238E27FC236}">
                    <a16:creationId xmlns:a16="http://schemas.microsoft.com/office/drawing/2014/main" id="{D55DA39C-3B79-43C1-4A54-5A89A61AC493}"/>
                  </a:ext>
                </a:extLst>
              </p:cNvPr>
              <p:cNvSpPr/>
              <p:nvPr/>
            </p:nvSpPr>
            <p:spPr>
              <a:xfrm>
                <a:off x="7734142" y="2887311"/>
                <a:ext cx="150590" cy="2910"/>
              </a:xfrm>
              <a:custGeom>
                <a:avLst/>
                <a:gdLst/>
                <a:ahLst/>
                <a:cxnLst/>
                <a:rect l="l" t="t" r="r" b="b"/>
                <a:pathLst>
                  <a:path w="2950" h="57" fill="none" extrusionOk="0">
                    <a:moveTo>
                      <a:pt x="1" y="0"/>
                    </a:moveTo>
                    <a:cubicBezTo>
                      <a:pt x="984" y="19"/>
                      <a:pt x="1967" y="38"/>
                      <a:pt x="2950" y="57"/>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04" name="Google Shape;1399;p50">
                <a:extLst>
                  <a:ext uri="{FF2B5EF4-FFF2-40B4-BE49-F238E27FC236}">
                    <a16:creationId xmlns:a16="http://schemas.microsoft.com/office/drawing/2014/main" id="{51998325-C090-9902-D72B-C80B3B0268EC}"/>
                  </a:ext>
                </a:extLst>
              </p:cNvPr>
              <p:cNvSpPr/>
              <p:nvPr/>
            </p:nvSpPr>
            <p:spPr>
              <a:xfrm>
                <a:off x="7880796" y="2420346"/>
                <a:ext cx="461265" cy="734267"/>
              </a:xfrm>
              <a:custGeom>
                <a:avLst/>
                <a:gdLst/>
                <a:ahLst/>
                <a:cxnLst/>
                <a:rect l="l" t="t" r="r" b="b"/>
                <a:pathLst>
                  <a:path w="9036" h="14384" fill="none" extrusionOk="0">
                    <a:moveTo>
                      <a:pt x="4707" y="14384"/>
                    </a:moveTo>
                    <a:cubicBezTo>
                      <a:pt x="6654" y="13023"/>
                      <a:pt x="8147" y="10963"/>
                      <a:pt x="8601" y="8638"/>
                    </a:cubicBezTo>
                    <a:cubicBezTo>
                      <a:pt x="9036" y="6313"/>
                      <a:pt x="8336" y="3724"/>
                      <a:pt x="6597" y="2117"/>
                    </a:cubicBezTo>
                    <a:cubicBezTo>
                      <a:pt x="4859" y="491"/>
                      <a:pt x="2099" y="0"/>
                      <a:pt x="1" y="1134"/>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1291" name="Google Shape;1400;p50">
              <a:extLst>
                <a:ext uri="{FF2B5EF4-FFF2-40B4-BE49-F238E27FC236}">
                  <a16:creationId xmlns:a16="http://schemas.microsoft.com/office/drawing/2014/main" id="{6E94A6C2-1810-894B-EB5E-1D9F70AFFFDD}"/>
                </a:ext>
              </a:extLst>
            </p:cNvPr>
            <p:cNvSpPr txBox="1">
              <a:spLocks/>
            </p:cNvSpPr>
            <p:nvPr/>
          </p:nvSpPr>
          <p:spPr>
            <a:xfrm>
              <a:off x="994048" y="3248983"/>
              <a:ext cx="7216177" cy="1498800"/>
            </a:xfrm>
            <a:prstGeom prst="rect">
              <a:avLst/>
            </a:prstGeom>
            <a:no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390" marR="8890" indent="281940" algn="ctr">
                <a:spcAft>
                  <a:spcPts val="240"/>
                </a:spcAft>
              </a:pPr>
              <a:r>
                <a:rPr lang="vi-VN" sz="3600" dirty="0" smtClean="0">
                  <a:solidFill>
                    <a:srgbClr val="181717"/>
                  </a:solidFill>
                  <a:latin typeface="Times New Roman" panose="02020603050405020304" pitchFamily="18" charset="0"/>
                  <a:ea typeface="Times New Roman" panose="02020603050405020304" pitchFamily="18" charset="0"/>
                </a:rPr>
                <a:t>Điền thông tin phù hợp vào bảng </a:t>
              </a:r>
            </a:p>
            <a:p>
              <a:pPr marL="72390" marR="8890" indent="281940" algn="ctr">
                <a:spcAft>
                  <a:spcPts val="240"/>
                </a:spcAft>
              </a:pPr>
              <a:r>
                <a:rPr lang="vi-VN" sz="3600" dirty="0" smtClean="0">
                  <a:solidFill>
                    <a:srgbClr val="181717"/>
                  </a:solidFill>
                  <a:latin typeface="Times New Roman" panose="02020603050405020304" pitchFamily="18" charset="0"/>
                  <a:ea typeface="Times New Roman" panose="02020603050405020304" pitchFamily="18" charset="0"/>
                </a:rPr>
                <a:t>(SGK trang 159)</a:t>
              </a:r>
              <a:endParaRPr lang="en-US" sz="3600" dirty="0">
                <a:solidFill>
                  <a:srgbClr val="181717"/>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714275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89"/>
                                        </p:tgtEl>
                                        <p:attrNameLst>
                                          <p:attrName>style.visibility</p:attrName>
                                        </p:attrNameLst>
                                      </p:cBhvr>
                                      <p:to>
                                        <p:strVal val="visible"/>
                                      </p:to>
                                    </p:set>
                                    <p:animEffect transition="in" filter="fade">
                                      <p:cBhvr>
                                        <p:cTn id="7" dur="1000"/>
                                        <p:tgtEl>
                                          <p:spTgt spid="1289"/>
                                        </p:tgtEl>
                                      </p:cBhvr>
                                    </p:animEffect>
                                    <p:anim calcmode="lin" valueType="num">
                                      <p:cBhvr>
                                        <p:cTn id="8" dur="1000" fill="hold"/>
                                        <p:tgtEl>
                                          <p:spTgt spid="1289"/>
                                        </p:tgtEl>
                                        <p:attrNameLst>
                                          <p:attrName>ppt_x</p:attrName>
                                        </p:attrNameLst>
                                      </p:cBhvr>
                                      <p:tavLst>
                                        <p:tav tm="0">
                                          <p:val>
                                            <p:strVal val="#ppt_x"/>
                                          </p:val>
                                        </p:tav>
                                        <p:tav tm="100000">
                                          <p:val>
                                            <p:strVal val="#ppt_x"/>
                                          </p:val>
                                        </p:tav>
                                      </p:tavLst>
                                    </p:anim>
                                    <p:anim calcmode="lin" valueType="num">
                                      <p:cBhvr>
                                        <p:cTn id="9" dur="1000" fill="hold"/>
                                        <p:tgtEl>
                                          <p:spTgt spid="12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0780CE7-CF55-5F39-E3E7-F05AFCB5EA5C}"/>
              </a:ext>
            </a:extLst>
          </p:cNvPr>
          <p:cNvGraphicFramePr>
            <a:graphicFrameLocks noGrp="1"/>
          </p:cNvGraphicFramePr>
          <p:nvPr>
            <p:extLst>
              <p:ext uri="{D42A27DB-BD31-4B8C-83A1-F6EECF244321}">
                <p14:modId xmlns:p14="http://schemas.microsoft.com/office/powerpoint/2010/main" val="2665607271"/>
              </p:ext>
            </p:extLst>
          </p:nvPr>
        </p:nvGraphicFramePr>
        <p:xfrm>
          <a:off x="0" y="0"/>
          <a:ext cx="12192000" cy="6525828"/>
        </p:xfrm>
        <a:graphic>
          <a:graphicData uri="http://schemas.openxmlformats.org/drawingml/2006/table">
            <a:tbl>
              <a:tblPr firstRow="1" firstCol="1" bandRow="1">
                <a:tableStyleId>{5C22544A-7EE6-4342-B048-85BDC9FD1C3A}</a:tableStyleId>
              </a:tblPr>
              <a:tblGrid>
                <a:gridCol w="2684878">
                  <a:extLst>
                    <a:ext uri="{9D8B030D-6E8A-4147-A177-3AD203B41FA5}">
                      <a16:colId xmlns:a16="http://schemas.microsoft.com/office/drawing/2014/main" val="2763524023"/>
                    </a:ext>
                  </a:extLst>
                </a:gridCol>
                <a:gridCol w="4278210">
                  <a:extLst>
                    <a:ext uri="{9D8B030D-6E8A-4147-A177-3AD203B41FA5}">
                      <a16:colId xmlns:a16="http://schemas.microsoft.com/office/drawing/2014/main" val="3510698678"/>
                    </a:ext>
                  </a:extLst>
                </a:gridCol>
                <a:gridCol w="5228912">
                  <a:extLst>
                    <a:ext uri="{9D8B030D-6E8A-4147-A177-3AD203B41FA5}">
                      <a16:colId xmlns:a16="http://schemas.microsoft.com/office/drawing/2014/main" val="461025816"/>
                    </a:ext>
                  </a:extLst>
                </a:gridCol>
              </a:tblGrid>
              <a:tr h="1114875">
                <a:tc>
                  <a:txBody>
                    <a:bodyPr/>
                    <a:lstStyle/>
                    <a:p>
                      <a:pPr marL="72390" marR="8890" indent="281940" algn="ctr">
                        <a:lnSpc>
                          <a:spcPct val="100000"/>
                        </a:lnSpc>
                        <a:spcAft>
                          <a:spcPts val="240"/>
                        </a:spcAft>
                      </a:pPr>
                      <a:r>
                        <a:rPr lang="vi-VN" sz="3600" dirty="0" smtClean="0">
                          <a:solidFill>
                            <a:schemeClr val="tx1">
                              <a:lumMod val="10000"/>
                            </a:schemeClr>
                          </a:solidFill>
                          <a:effectLst/>
                          <a:latin typeface="+mj-lt"/>
                        </a:rPr>
                        <a:t>Văn</a:t>
                      </a:r>
                      <a:r>
                        <a:rPr lang="vi-VN" sz="3600" baseline="0" dirty="0" smtClean="0">
                          <a:solidFill>
                            <a:schemeClr val="tx1">
                              <a:lumMod val="10000"/>
                            </a:schemeClr>
                          </a:solidFill>
                          <a:effectLst/>
                          <a:latin typeface="+mj-lt"/>
                        </a:rPr>
                        <a:t> Bản</a:t>
                      </a:r>
                      <a:endParaRPr lang="en-US" sz="3600" dirty="0">
                        <a:solidFill>
                          <a:schemeClr val="tx1">
                            <a:lumMod val="10000"/>
                          </a:schemeClr>
                        </a:solidFill>
                        <a:effectLst/>
                        <a:latin typeface="+mj-lt"/>
                        <a:ea typeface="Times New Roman" panose="02020603050405020304" pitchFamily="18" charset="0"/>
                        <a:cs typeface="Times New Roman" panose="02020603050405020304" pitchFamily="18" charset="0"/>
                      </a:endParaRPr>
                    </a:p>
                  </a:txBody>
                  <a:tcPr marL="11810" marR="11810" marT="0" marB="0"/>
                </a:tc>
                <a:tc>
                  <a:txBody>
                    <a:bodyPr/>
                    <a:lstStyle/>
                    <a:p>
                      <a:pPr marL="72390" marR="8890" indent="281940" algn="ctr">
                        <a:lnSpc>
                          <a:spcPct val="100000"/>
                        </a:lnSpc>
                        <a:spcAft>
                          <a:spcPts val="240"/>
                        </a:spcAft>
                      </a:pPr>
                      <a:r>
                        <a:rPr lang="vi-VN" sz="3600" dirty="0" smtClean="0">
                          <a:solidFill>
                            <a:schemeClr val="tx1">
                              <a:lumMod val="10000"/>
                            </a:schemeClr>
                          </a:solidFill>
                          <a:effectLst/>
                          <a:latin typeface="+mj-lt"/>
                        </a:rPr>
                        <a:t>Tình</a:t>
                      </a:r>
                      <a:r>
                        <a:rPr lang="vi-VN" sz="3600" baseline="0" dirty="0" smtClean="0">
                          <a:solidFill>
                            <a:schemeClr val="tx1">
                              <a:lumMod val="10000"/>
                            </a:schemeClr>
                          </a:solidFill>
                          <a:effectLst/>
                          <a:latin typeface="+mj-lt"/>
                        </a:rPr>
                        <a:t> huống</a:t>
                      </a:r>
                      <a:endParaRPr lang="en-US" sz="3600" dirty="0">
                        <a:solidFill>
                          <a:schemeClr val="tx1">
                            <a:lumMod val="10000"/>
                          </a:schemeClr>
                        </a:solidFill>
                        <a:effectLst/>
                        <a:latin typeface="+mj-lt"/>
                        <a:ea typeface="Times New Roman" panose="02020603050405020304" pitchFamily="18" charset="0"/>
                        <a:cs typeface="Times New Roman" panose="02020603050405020304" pitchFamily="18" charset="0"/>
                      </a:endParaRPr>
                    </a:p>
                  </a:txBody>
                  <a:tcPr marL="11810" marR="11810" marT="0" marB="0"/>
                </a:tc>
                <a:tc>
                  <a:txBody>
                    <a:bodyPr/>
                    <a:lstStyle/>
                    <a:p>
                      <a:pPr marL="72390" marR="8890" indent="281940" algn="ctr">
                        <a:lnSpc>
                          <a:spcPct val="100000"/>
                        </a:lnSpc>
                        <a:spcAft>
                          <a:spcPts val="240"/>
                        </a:spcAft>
                      </a:pPr>
                      <a:r>
                        <a:rPr lang="vi-VN" sz="3600" dirty="0" smtClean="0">
                          <a:solidFill>
                            <a:schemeClr val="tx1">
                              <a:lumMod val="10000"/>
                            </a:schemeClr>
                          </a:solidFill>
                          <a:effectLst/>
                          <a:latin typeface="+mj-lt"/>
                        </a:rPr>
                        <a:t>Xung đột</a:t>
                      </a:r>
                      <a:endParaRPr lang="en-US" sz="3600" dirty="0">
                        <a:solidFill>
                          <a:schemeClr val="tx1">
                            <a:lumMod val="10000"/>
                          </a:schemeClr>
                        </a:solidFill>
                        <a:effectLst/>
                        <a:latin typeface="+mj-lt"/>
                      </a:endParaRPr>
                    </a:p>
                  </a:txBody>
                  <a:tcPr marL="11810" marR="11810" marT="0" marB="0"/>
                </a:tc>
                <a:extLst>
                  <a:ext uri="{0D108BD9-81ED-4DB2-BD59-A6C34878D82A}">
                    <a16:rowId xmlns:a16="http://schemas.microsoft.com/office/drawing/2014/main" val="1385491092"/>
                  </a:ext>
                </a:extLst>
              </a:tr>
              <a:tr h="1304475">
                <a:tc>
                  <a:txBody>
                    <a:bodyPr/>
                    <a:lstStyle/>
                    <a:p>
                      <a:pPr marL="72390" marR="8890" indent="281940" algn="just">
                        <a:lnSpc>
                          <a:spcPct val="100000"/>
                        </a:lnSpc>
                        <a:spcAft>
                          <a:spcPts val="240"/>
                        </a:spcAft>
                      </a:pPr>
                      <a:r>
                        <a:rPr lang="vi-VN" sz="2800" b="0" i="1" dirty="0" smtClean="0">
                          <a:solidFill>
                            <a:schemeClr val="tx1">
                              <a:lumMod val="10000"/>
                            </a:schemeClr>
                          </a:solidFill>
                          <a:effectLst/>
                          <a:latin typeface="+mj-lt"/>
                        </a:rPr>
                        <a:t>Màn</a:t>
                      </a:r>
                      <a:r>
                        <a:rPr lang="vi-VN" sz="2800" b="0" i="1" baseline="0" dirty="0" smtClean="0">
                          <a:solidFill>
                            <a:schemeClr val="tx1">
                              <a:lumMod val="10000"/>
                            </a:schemeClr>
                          </a:solidFill>
                          <a:effectLst/>
                          <a:latin typeface="+mj-lt"/>
                        </a:rPr>
                        <a:t> diễu hành – trình diện quan thanh tra</a:t>
                      </a:r>
                      <a:endParaRPr lang="en-US" sz="2800" b="0" i="1" dirty="0">
                        <a:solidFill>
                          <a:schemeClr val="tx1">
                            <a:lumMod val="10000"/>
                          </a:schemeClr>
                        </a:solidFill>
                        <a:effectLst/>
                        <a:latin typeface="+mj-lt"/>
                      </a:endParaRPr>
                    </a:p>
                  </a:txBody>
                  <a:tcPr marL="11810" marR="11810" marT="0" marB="0" anchor="ctr"/>
                </a:tc>
                <a:tc>
                  <a:txBody>
                    <a:bodyPr/>
                    <a:lstStyle/>
                    <a:p>
                      <a:pPr marL="72390" marR="8890" indent="281940" algn="just">
                        <a:lnSpc>
                          <a:spcPct val="100000"/>
                        </a:lnSpc>
                        <a:spcAft>
                          <a:spcPts val="240"/>
                        </a:spcAft>
                      </a:pPr>
                      <a:endParaRPr lang="en-US" sz="1800" dirty="0">
                        <a:solidFill>
                          <a:schemeClr val="tx1">
                            <a:lumMod val="10000"/>
                          </a:schemeClr>
                        </a:solidFill>
                        <a:effectLst/>
                        <a:latin typeface="+mj-lt"/>
                        <a:ea typeface="Times New Roman" panose="02020603050405020304" pitchFamily="18" charset="0"/>
                        <a:cs typeface="Times New Roman" panose="02020603050405020304" pitchFamily="18" charset="0"/>
                      </a:endParaRPr>
                    </a:p>
                  </a:txBody>
                  <a:tcPr marL="11810" marR="11810" marT="0" marB="0"/>
                </a:tc>
                <a:tc>
                  <a:txBody>
                    <a:bodyPr/>
                    <a:lstStyle/>
                    <a:p>
                      <a:pPr marL="72390" marR="8890" indent="281940" algn="just">
                        <a:lnSpc>
                          <a:spcPct val="100000"/>
                        </a:lnSpc>
                        <a:spcAft>
                          <a:spcPts val="240"/>
                        </a:spcAft>
                      </a:pPr>
                      <a:endParaRPr lang="en-US" sz="1800">
                        <a:solidFill>
                          <a:schemeClr val="tx1">
                            <a:lumMod val="10000"/>
                          </a:schemeClr>
                        </a:solidFill>
                        <a:effectLst/>
                        <a:latin typeface="+mj-lt"/>
                        <a:ea typeface="Times New Roman" panose="02020603050405020304" pitchFamily="18" charset="0"/>
                        <a:cs typeface="Times New Roman" panose="02020603050405020304" pitchFamily="18" charset="0"/>
                      </a:endParaRPr>
                    </a:p>
                  </a:txBody>
                  <a:tcPr marL="11810" marR="11810" marT="0" marB="0"/>
                </a:tc>
                <a:extLst>
                  <a:ext uri="{0D108BD9-81ED-4DB2-BD59-A6C34878D82A}">
                    <a16:rowId xmlns:a16="http://schemas.microsoft.com/office/drawing/2014/main" val="2145269781"/>
                  </a:ext>
                </a:extLst>
              </a:tr>
              <a:tr h="2000250">
                <a:tc>
                  <a:txBody>
                    <a:bodyPr/>
                    <a:lstStyle/>
                    <a:p>
                      <a:pPr marL="72390" marR="8890" indent="281940" algn="just">
                        <a:lnSpc>
                          <a:spcPct val="100000"/>
                        </a:lnSpc>
                        <a:spcAft>
                          <a:spcPts val="240"/>
                        </a:spcAft>
                      </a:pPr>
                      <a:r>
                        <a:rPr lang="vi-VN" sz="3200" b="0" i="1" dirty="0" smtClean="0">
                          <a:solidFill>
                            <a:schemeClr val="tx1">
                              <a:lumMod val="10000"/>
                            </a:schemeClr>
                          </a:solidFill>
                          <a:effectLst/>
                          <a:latin typeface="+mj-lt"/>
                        </a:rPr>
                        <a:t>Tiền</a:t>
                      </a:r>
                      <a:r>
                        <a:rPr lang="vi-VN" sz="3200" b="0" i="1" baseline="0" dirty="0" smtClean="0">
                          <a:solidFill>
                            <a:schemeClr val="tx1">
                              <a:lumMod val="10000"/>
                            </a:schemeClr>
                          </a:solidFill>
                          <a:effectLst/>
                          <a:latin typeface="+mj-lt"/>
                        </a:rPr>
                        <a:t> bạc và tình ái</a:t>
                      </a:r>
                      <a:endParaRPr lang="en-US" sz="3200" b="0" i="1" dirty="0">
                        <a:solidFill>
                          <a:schemeClr val="tx1">
                            <a:lumMod val="10000"/>
                          </a:schemeClr>
                        </a:solidFill>
                        <a:effectLst/>
                        <a:latin typeface="+mj-lt"/>
                      </a:endParaRPr>
                    </a:p>
                  </a:txBody>
                  <a:tcPr marL="11810" marR="11810" marT="0" marB="0" anchor="ctr"/>
                </a:tc>
                <a:tc>
                  <a:txBody>
                    <a:bodyPr/>
                    <a:lstStyle/>
                    <a:p>
                      <a:pPr marL="72390" marR="8890" indent="281940" algn="just">
                        <a:lnSpc>
                          <a:spcPct val="100000"/>
                        </a:lnSpc>
                        <a:spcAft>
                          <a:spcPts val="240"/>
                        </a:spcAft>
                      </a:pPr>
                      <a:endParaRPr lang="en-US" sz="1800">
                        <a:solidFill>
                          <a:schemeClr val="tx1">
                            <a:lumMod val="10000"/>
                          </a:schemeClr>
                        </a:solidFill>
                        <a:effectLst/>
                        <a:latin typeface="+mj-lt"/>
                        <a:ea typeface="Times New Roman" panose="02020603050405020304" pitchFamily="18" charset="0"/>
                        <a:cs typeface="Times New Roman" panose="02020603050405020304" pitchFamily="18" charset="0"/>
                      </a:endParaRPr>
                    </a:p>
                  </a:txBody>
                  <a:tcPr marL="11810" marR="11810" marT="0" marB="0"/>
                </a:tc>
                <a:tc>
                  <a:txBody>
                    <a:bodyPr/>
                    <a:lstStyle/>
                    <a:p>
                      <a:pPr marL="72390" marR="8890" indent="281940" algn="just">
                        <a:lnSpc>
                          <a:spcPct val="100000"/>
                        </a:lnSpc>
                        <a:spcAft>
                          <a:spcPts val="240"/>
                        </a:spcAft>
                      </a:pPr>
                      <a:endParaRPr lang="en-US" sz="1800">
                        <a:solidFill>
                          <a:schemeClr val="tx1">
                            <a:lumMod val="10000"/>
                          </a:schemeClr>
                        </a:solidFill>
                        <a:effectLst/>
                        <a:latin typeface="+mj-lt"/>
                        <a:ea typeface="Times New Roman" panose="02020603050405020304" pitchFamily="18" charset="0"/>
                        <a:cs typeface="Times New Roman" panose="02020603050405020304" pitchFamily="18" charset="0"/>
                      </a:endParaRPr>
                    </a:p>
                  </a:txBody>
                  <a:tcPr marL="11810" marR="11810" marT="0" marB="0"/>
                </a:tc>
                <a:extLst>
                  <a:ext uri="{0D108BD9-81ED-4DB2-BD59-A6C34878D82A}">
                    <a16:rowId xmlns:a16="http://schemas.microsoft.com/office/drawing/2014/main" val="4094744862"/>
                  </a:ext>
                </a:extLst>
              </a:tr>
              <a:tr h="2106228">
                <a:tc>
                  <a:txBody>
                    <a:bodyPr/>
                    <a:lstStyle/>
                    <a:p>
                      <a:pPr marL="72390" marR="8890" indent="281940" algn="just">
                        <a:lnSpc>
                          <a:spcPct val="100000"/>
                        </a:lnSpc>
                        <a:spcAft>
                          <a:spcPts val="240"/>
                        </a:spcAft>
                      </a:pPr>
                      <a:r>
                        <a:rPr lang="vi-VN" sz="2800" b="0" i="1" dirty="0" smtClean="0">
                          <a:solidFill>
                            <a:schemeClr val="tx1">
                              <a:lumMod val="10000"/>
                            </a:schemeClr>
                          </a:solidFill>
                          <a:effectLst/>
                          <a:latin typeface="+mj-lt"/>
                        </a:rPr>
                        <a:t>Thật</a:t>
                      </a:r>
                      <a:r>
                        <a:rPr lang="vi-VN" sz="2800" b="0" i="1" baseline="0" dirty="0" smtClean="0">
                          <a:solidFill>
                            <a:schemeClr val="tx1">
                              <a:lumMod val="10000"/>
                            </a:schemeClr>
                          </a:solidFill>
                          <a:effectLst/>
                          <a:latin typeface="+mj-lt"/>
                        </a:rPr>
                        <a:t> và giả</a:t>
                      </a:r>
                      <a:endParaRPr lang="en-US" sz="2800" b="0" i="1" dirty="0">
                        <a:solidFill>
                          <a:schemeClr val="tx1">
                            <a:lumMod val="10000"/>
                          </a:schemeClr>
                        </a:solidFill>
                        <a:effectLst/>
                        <a:latin typeface="+mj-lt"/>
                      </a:endParaRPr>
                    </a:p>
                  </a:txBody>
                  <a:tcPr marL="11810" marR="11810" marT="0" marB="0" anchor="ctr"/>
                </a:tc>
                <a:tc>
                  <a:txBody>
                    <a:bodyPr/>
                    <a:lstStyle/>
                    <a:p>
                      <a:pPr marL="72390" marR="8890" indent="281940" algn="just">
                        <a:lnSpc>
                          <a:spcPct val="100000"/>
                        </a:lnSpc>
                        <a:spcAft>
                          <a:spcPts val="240"/>
                        </a:spcAft>
                      </a:pPr>
                      <a:endParaRPr lang="en-US" sz="1800" dirty="0">
                        <a:solidFill>
                          <a:schemeClr val="tx1">
                            <a:lumMod val="10000"/>
                          </a:schemeClr>
                        </a:solidFill>
                        <a:effectLst/>
                        <a:latin typeface="+mj-lt"/>
                        <a:ea typeface="Times New Roman" panose="02020603050405020304" pitchFamily="18" charset="0"/>
                        <a:cs typeface="Times New Roman" panose="02020603050405020304" pitchFamily="18" charset="0"/>
                      </a:endParaRPr>
                    </a:p>
                  </a:txBody>
                  <a:tcPr marL="11810" marR="11810" marT="0" marB="0"/>
                </a:tc>
                <a:tc>
                  <a:txBody>
                    <a:bodyPr/>
                    <a:lstStyle/>
                    <a:p>
                      <a:pPr marL="72390" marR="8890" indent="281940" algn="just">
                        <a:lnSpc>
                          <a:spcPct val="100000"/>
                        </a:lnSpc>
                        <a:spcAft>
                          <a:spcPts val="240"/>
                        </a:spcAft>
                      </a:pPr>
                      <a:endParaRPr lang="en-US" sz="1800" dirty="0">
                        <a:solidFill>
                          <a:schemeClr val="tx1">
                            <a:lumMod val="10000"/>
                          </a:schemeClr>
                        </a:solidFill>
                        <a:effectLst/>
                        <a:latin typeface="+mj-lt"/>
                        <a:ea typeface="Times New Roman" panose="02020603050405020304" pitchFamily="18" charset="0"/>
                        <a:cs typeface="Times New Roman" panose="02020603050405020304" pitchFamily="18" charset="0"/>
                      </a:endParaRPr>
                    </a:p>
                  </a:txBody>
                  <a:tcPr marL="11810" marR="11810" marT="0" marB="0"/>
                </a:tc>
                <a:extLst>
                  <a:ext uri="{0D108BD9-81ED-4DB2-BD59-A6C34878D82A}">
                    <a16:rowId xmlns:a16="http://schemas.microsoft.com/office/drawing/2014/main" val="3349708610"/>
                  </a:ext>
                </a:extLst>
              </a:tr>
            </a:tbl>
          </a:graphicData>
        </a:graphic>
      </p:graphicFrame>
    </p:spTree>
    <p:extLst>
      <p:ext uri="{BB962C8B-B14F-4D97-AF65-F5344CB8AC3E}">
        <p14:creationId xmlns:p14="http://schemas.microsoft.com/office/powerpoint/2010/main" val="499012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2"/>
        <p:cNvGrpSpPr/>
        <p:nvPr/>
      </p:nvGrpSpPr>
      <p:grpSpPr>
        <a:xfrm>
          <a:off x="0" y="0"/>
          <a:ext cx="0" cy="0"/>
          <a:chOff x="0" y="0"/>
          <a:chExt cx="0" cy="0"/>
        </a:xfrm>
      </p:grpSpPr>
      <p:sp>
        <p:nvSpPr>
          <p:cNvPr id="2323" name="Google Shape;2323;p69"/>
          <p:cNvSpPr txBox="1">
            <a:spLocks noGrp="1"/>
          </p:cNvSpPr>
          <p:nvPr>
            <p:ph type="title"/>
          </p:nvPr>
        </p:nvSpPr>
        <p:spPr>
          <a:xfrm>
            <a:off x="1413442" y="1854651"/>
            <a:ext cx="6455052" cy="2960400"/>
          </a:xfrm>
          <a:prstGeom prst="rect">
            <a:avLst/>
          </a:prstGeom>
          <a:solidFill>
            <a:schemeClr val="accent3"/>
          </a:solidFill>
        </p:spPr>
        <p:txBody>
          <a:bodyPr spcFirstLastPara="1" wrap="square" lIns="121900" tIns="121900" rIns="121900" bIns="121900" anchor="ctr" anchorCtr="0">
            <a:noAutofit/>
          </a:bodyPr>
          <a:lstStyle/>
          <a:p>
            <a:r>
              <a:rPr lang="en" sz="8800" b="1">
                <a:solidFill>
                  <a:schemeClr val="tx1"/>
                </a:solidFill>
                <a:latin typeface="Times New Roman" panose="02020603050405020304" pitchFamily="18" charset="0"/>
                <a:cs typeface="Times New Roman" panose="02020603050405020304" pitchFamily="18" charset="0"/>
              </a:rPr>
              <a:t>Hoạt động mở đầu</a:t>
            </a:r>
            <a:endParaRPr sz="8800" b="1">
              <a:solidFill>
                <a:schemeClr val="tx1"/>
              </a:solidFill>
              <a:latin typeface="Times New Roman" panose="02020603050405020304" pitchFamily="18" charset="0"/>
              <a:cs typeface="Times New Roman" panose="02020603050405020304" pitchFamily="18" charset="0"/>
            </a:endParaRPr>
          </a:p>
        </p:txBody>
      </p:sp>
      <p:grpSp>
        <p:nvGrpSpPr>
          <p:cNvPr id="2324" name="Google Shape;2324;p69"/>
          <p:cNvGrpSpPr/>
          <p:nvPr/>
        </p:nvGrpSpPr>
        <p:grpSpPr>
          <a:xfrm>
            <a:off x="7150799" y="1441423"/>
            <a:ext cx="4502485" cy="4427749"/>
            <a:chOff x="3229800" y="2766550"/>
            <a:chExt cx="2287172" cy="1900694"/>
          </a:xfrm>
        </p:grpSpPr>
        <p:sp>
          <p:nvSpPr>
            <p:cNvPr id="2325" name="Google Shape;2325;p69"/>
            <p:cNvSpPr/>
            <p:nvPr/>
          </p:nvSpPr>
          <p:spPr>
            <a:xfrm>
              <a:off x="3229800" y="2766550"/>
              <a:ext cx="2287172" cy="1900694"/>
            </a:xfrm>
            <a:custGeom>
              <a:avLst/>
              <a:gdLst/>
              <a:ahLst/>
              <a:cxnLst/>
              <a:rect l="l" t="t" r="r" b="b"/>
              <a:pathLst>
                <a:path w="37739" h="31362" extrusionOk="0">
                  <a:moveTo>
                    <a:pt x="8514" y="1"/>
                  </a:moveTo>
                  <a:cubicBezTo>
                    <a:pt x="7867" y="1"/>
                    <a:pt x="7271" y="134"/>
                    <a:pt x="6716" y="350"/>
                  </a:cubicBezTo>
                  <a:cubicBezTo>
                    <a:pt x="4488" y="1161"/>
                    <a:pt x="3081" y="3471"/>
                    <a:pt x="3379" y="5823"/>
                  </a:cubicBezTo>
                  <a:cubicBezTo>
                    <a:pt x="3543" y="6932"/>
                    <a:pt x="4016" y="7959"/>
                    <a:pt x="4786" y="8729"/>
                  </a:cubicBezTo>
                  <a:cubicBezTo>
                    <a:pt x="4786" y="8770"/>
                    <a:pt x="4745" y="8821"/>
                    <a:pt x="4745" y="8863"/>
                  </a:cubicBezTo>
                  <a:cubicBezTo>
                    <a:pt x="4149" y="8565"/>
                    <a:pt x="3595" y="8431"/>
                    <a:pt x="3081" y="8431"/>
                  </a:cubicBezTo>
                  <a:cubicBezTo>
                    <a:pt x="2691" y="8431"/>
                    <a:pt x="2352" y="8472"/>
                    <a:pt x="2003" y="8647"/>
                  </a:cubicBezTo>
                  <a:cubicBezTo>
                    <a:pt x="1284" y="8945"/>
                    <a:pt x="720" y="9592"/>
                    <a:pt x="381" y="10403"/>
                  </a:cubicBezTo>
                  <a:cubicBezTo>
                    <a:pt x="124" y="11132"/>
                    <a:pt x="124" y="11851"/>
                    <a:pt x="124" y="12364"/>
                  </a:cubicBezTo>
                  <a:cubicBezTo>
                    <a:pt x="165" y="13740"/>
                    <a:pt x="463" y="15147"/>
                    <a:pt x="1028" y="16431"/>
                  </a:cubicBezTo>
                  <a:cubicBezTo>
                    <a:pt x="596" y="16728"/>
                    <a:pt x="206" y="17160"/>
                    <a:pt x="83" y="17714"/>
                  </a:cubicBezTo>
                  <a:cubicBezTo>
                    <a:pt x="1" y="18063"/>
                    <a:pt x="1" y="18402"/>
                    <a:pt x="83" y="18833"/>
                  </a:cubicBezTo>
                  <a:cubicBezTo>
                    <a:pt x="257" y="19984"/>
                    <a:pt x="894" y="20887"/>
                    <a:pt x="1582" y="21657"/>
                  </a:cubicBezTo>
                  <a:cubicBezTo>
                    <a:pt x="298" y="23495"/>
                    <a:pt x="381" y="25293"/>
                    <a:pt x="381" y="25375"/>
                  </a:cubicBezTo>
                  <a:cubicBezTo>
                    <a:pt x="422" y="25457"/>
                    <a:pt x="422" y="25549"/>
                    <a:pt x="463" y="25672"/>
                  </a:cubicBezTo>
                  <a:cubicBezTo>
                    <a:pt x="853" y="26699"/>
                    <a:pt x="1962" y="27901"/>
                    <a:pt x="5002" y="27901"/>
                  </a:cubicBezTo>
                  <a:cubicBezTo>
                    <a:pt x="5854" y="27901"/>
                    <a:pt x="6799" y="27819"/>
                    <a:pt x="7826" y="27644"/>
                  </a:cubicBezTo>
                  <a:cubicBezTo>
                    <a:pt x="7959" y="27603"/>
                    <a:pt x="8082" y="27603"/>
                    <a:pt x="8164" y="27562"/>
                  </a:cubicBezTo>
                  <a:cubicBezTo>
                    <a:pt x="9664" y="28846"/>
                    <a:pt x="11337" y="29821"/>
                    <a:pt x="13176" y="30468"/>
                  </a:cubicBezTo>
                  <a:cubicBezTo>
                    <a:pt x="13299" y="30509"/>
                    <a:pt x="13391" y="30550"/>
                    <a:pt x="13514" y="30591"/>
                  </a:cubicBezTo>
                  <a:cubicBezTo>
                    <a:pt x="15055" y="31105"/>
                    <a:pt x="16636" y="31361"/>
                    <a:pt x="18269" y="31361"/>
                  </a:cubicBezTo>
                  <a:cubicBezTo>
                    <a:pt x="19891" y="31361"/>
                    <a:pt x="21473" y="31105"/>
                    <a:pt x="22972" y="30591"/>
                  </a:cubicBezTo>
                  <a:cubicBezTo>
                    <a:pt x="24215" y="30211"/>
                    <a:pt x="25365" y="29657"/>
                    <a:pt x="26443" y="28969"/>
                  </a:cubicBezTo>
                  <a:cubicBezTo>
                    <a:pt x="28024" y="27983"/>
                    <a:pt x="29390" y="26740"/>
                    <a:pt x="30499" y="25251"/>
                  </a:cubicBezTo>
                  <a:cubicBezTo>
                    <a:pt x="30499" y="25200"/>
                    <a:pt x="30550" y="25159"/>
                    <a:pt x="30550" y="25159"/>
                  </a:cubicBezTo>
                  <a:cubicBezTo>
                    <a:pt x="31526" y="23834"/>
                    <a:pt x="32296" y="22335"/>
                    <a:pt x="32810" y="20754"/>
                  </a:cubicBezTo>
                  <a:cubicBezTo>
                    <a:pt x="33118" y="19860"/>
                    <a:pt x="33323" y="18916"/>
                    <a:pt x="33456" y="17971"/>
                  </a:cubicBezTo>
                  <a:cubicBezTo>
                    <a:pt x="34144" y="17416"/>
                    <a:pt x="34822" y="16821"/>
                    <a:pt x="35510" y="16174"/>
                  </a:cubicBezTo>
                  <a:cubicBezTo>
                    <a:pt x="36455" y="15280"/>
                    <a:pt x="37348" y="14295"/>
                    <a:pt x="37605" y="12929"/>
                  </a:cubicBezTo>
                  <a:cubicBezTo>
                    <a:pt x="37739" y="12200"/>
                    <a:pt x="37564" y="11471"/>
                    <a:pt x="37225" y="10957"/>
                  </a:cubicBezTo>
                  <a:cubicBezTo>
                    <a:pt x="37482" y="10618"/>
                    <a:pt x="37605" y="10228"/>
                    <a:pt x="37605" y="9756"/>
                  </a:cubicBezTo>
                  <a:lnTo>
                    <a:pt x="37605" y="5823"/>
                  </a:lnTo>
                  <a:cubicBezTo>
                    <a:pt x="37605" y="4663"/>
                    <a:pt x="36660" y="3728"/>
                    <a:pt x="35551" y="3728"/>
                  </a:cubicBezTo>
                  <a:lnTo>
                    <a:pt x="27377" y="3728"/>
                  </a:lnTo>
                  <a:cubicBezTo>
                    <a:pt x="24728" y="1757"/>
                    <a:pt x="21565" y="730"/>
                    <a:pt x="18269" y="730"/>
                  </a:cubicBezTo>
                  <a:cubicBezTo>
                    <a:pt x="16256" y="730"/>
                    <a:pt x="14285" y="1120"/>
                    <a:pt x="12446" y="1890"/>
                  </a:cubicBezTo>
                  <a:cubicBezTo>
                    <a:pt x="11461" y="730"/>
                    <a:pt x="10054" y="1"/>
                    <a:pt x="851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6" name="Google Shape;2326;p69"/>
            <p:cNvSpPr/>
            <p:nvPr/>
          </p:nvSpPr>
          <p:spPr>
            <a:xfrm>
              <a:off x="3473132" y="2872974"/>
              <a:ext cx="1732697" cy="1732030"/>
            </a:xfrm>
            <a:custGeom>
              <a:avLst/>
              <a:gdLst/>
              <a:ahLst/>
              <a:cxnLst/>
              <a:rect l="l" t="t" r="r" b="b"/>
              <a:pathLst>
                <a:path w="28590" h="28579" extrusionOk="0">
                  <a:moveTo>
                    <a:pt x="14295" y="1"/>
                  </a:moveTo>
                  <a:cubicBezTo>
                    <a:pt x="6419" y="1"/>
                    <a:pt x="1" y="6377"/>
                    <a:pt x="1" y="14295"/>
                  </a:cubicBezTo>
                  <a:cubicBezTo>
                    <a:pt x="1" y="15578"/>
                    <a:pt x="175" y="16821"/>
                    <a:pt x="514" y="17971"/>
                  </a:cubicBezTo>
                  <a:cubicBezTo>
                    <a:pt x="648" y="18443"/>
                    <a:pt x="771" y="18916"/>
                    <a:pt x="946" y="19337"/>
                  </a:cubicBezTo>
                  <a:cubicBezTo>
                    <a:pt x="1120" y="19809"/>
                    <a:pt x="1325" y="20240"/>
                    <a:pt x="1541" y="20672"/>
                  </a:cubicBezTo>
                  <a:cubicBezTo>
                    <a:pt x="1634" y="20836"/>
                    <a:pt x="1716" y="21010"/>
                    <a:pt x="1798" y="21185"/>
                  </a:cubicBezTo>
                  <a:cubicBezTo>
                    <a:pt x="2311" y="22161"/>
                    <a:pt x="2958" y="23023"/>
                    <a:pt x="3687" y="23834"/>
                  </a:cubicBezTo>
                  <a:cubicBezTo>
                    <a:pt x="3944" y="24132"/>
                    <a:pt x="4242" y="24430"/>
                    <a:pt x="4540" y="24687"/>
                  </a:cubicBezTo>
                  <a:cubicBezTo>
                    <a:pt x="5946" y="26063"/>
                    <a:pt x="7661" y="27090"/>
                    <a:pt x="9541" y="27767"/>
                  </a:cubicBezTo>
                  <a:cubicBezTo>
                    <a:pt x="9674" y="27808"/>
                    <a:pt x="9756" y="27808"/>
                    <a:pt x="9890" y="27860"/>
                  </a:cubicBezTo>
                  <a:cubicBezTo>
                    <a:pt x="11255" y="28322"/>
                    <a:pt x="12755" y="28578"/>
                    <a:pt x="14295" y="28578"/>
                  </a:cubicBezTo>
                  <a:cubicBezTo>
                    <a:pt x="15835" y="28578"/>
                    <a:pt x="17335" y="28322"/>
                    <a:pt x="18700" y="27860"/>
                  </a:cubicBezTo>
                  <a:cubicBezTo>
                    <a:pt x="19861" y="27511"/>
                    <a:pt x="20929" y="26997"/>
                    <a:pt x="21914" y="26360"/>
                  </a:cubicBezTo>
                  <a:cubicBezTo>
                    <a:pt x="23403" y="25416"/>
                    <a:pt x="24687" y="24266"/>
                    <a:pt x="25714" y="22849"/>
                  </a:cubicBezTo>
                  <a:cubicBezTo>
                    <a:pt x="25714" y="22849"/>
                    <a:pt x="25765" y="22807"/>
                    <a:pt x="25765" y="22766"/>
                  </a:cubicBezTo>
                  <a:cubicBezTo>
                    <a:pt x="26700" y="21565"/>
                    <a:pt x="27388" y="20199"/>
                    <a:pt x="27901" y="18700"/>
                  </a:cubicBezTo>
                  <a:cubicBezTo>
                    <a:pt x="28332" y="17334"/>
                    <a:pt x="28589" y="15835"/>
                    <a:pt x="28589" y="14295"/>
                  </a:cubicBezTo>
                  <a:cubicBezTo>
                    <a:pt x="28589" y="6377"/>
                    <a:pt x="22171" y="1"/>
                    <a:pt x="14295"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7" name="Google Shape;2327;p69"/>
            <p:cNvSpPr/>
            <p:nvPr/>
          </p:nvSpPr>
          <p:spPr>
            <a:xfrm>
              <a:off x="4661189" y="3441881"/>
              <a:ext cx="796047" cy="644716"/>
            </a:xfrm>
            <a:custGeom>
              <a:avLst/>
              <a:gdLst/>
              <a:ahLst/>
              <a:cxnLst/>
              <a:rect l="l" t="t" r="r" b="b"/>
              <a:pathLst>
                <a:path w="13135" h="10638" extrusionOk="0">
                  <a:moveTo>
                    <a:pt x="11984" y="0"/>
                  </a:moveTo>
                  <a:cubicBezTo>
                    <a:pt x="11796" y="0"/>
                    <a:pt x="11605" y="32"/>
                    <a:pt x="11420" y="71"/>
                  </a:cubicBezTo>
                  <a:cubicBezTo>
                    <a:pt x="9582" y="410"/>
                    <a:pt x="8041" y="1652"/>
                    <a:pt x="6624" y="2895"/>
                  </a:cubicBezTo>
                  <a:cubicBezTo>
                    <a:pt x="6717" y="2597"/>
                    <a:pt x="6799" y="2299"/>
                    <a:pt x="6799" y="1991"/>
                  </a:cubicBezTo>
                  <a:cubicBezTo>
                    <a:pt x="6799" y="1694"/>
                    <a:pt x="6799" y="1355"/>
                    <a:pt x="6676" y="1016"/>
                  </a:cubicBezTo>
                  <a:cubicBezTo>
                    <a:pt x="6501" y="708"/>
                    <a:pt x="6244" y="451"/>
                    <a:pt x="5906" y="410"/>
                  </a:cubicBezTo>
                  <a:cubicBezTo>
                    <a:pt x="5853" y="403"/>
                    <a:pt x="5801" y="400"/>
                    <a:pt x="5749" y="400"/>
                  </a:cubicBezTo>
                  <a:cubicBezTo>
                    <a:pt x="5496" y="400"/>
                    <a:pt x="5249" y="481"/>
                    <a:pt x="5002" y="626"/>
                  </a:cubicBezTo>
                  <a:cubicBezTo>
                    <a:pt x="3718" y="1221"/>
                    <a:pt x="2609" y="2248"/>
                    <a:pt x="1880" y="3532"/>
                  </a:cubicBezTo>
                  <a:cubicBezTo>
                    <a:pt x="1069" y="4990"/>
                    <a:pt x="555" y="6828"/>
                    <a:pt x="206" y="8461"/>
                  </a:cubicBezTo>
                  <a:cubicBezTo>
                    <a:pt x="83" y="9015"/>
                    <a:pt x="1" y="9652"/>
                    <a:pt x="165" y="10165"/>
                  </a:cubicBezTo>
                  <a:cubicBezTo>
                    <a:pt x="206" y="10340"/>
                    <a:pt x="299" y="10463"/>
                    <a:pt x="422" y="10555"/>
                  </a:cubicBezTo>
                  <a:cubicBezTo>
                    <a:pt x="555" y="10638"/>
                    <a:pt x="720" y="10638"/>
                    <a:pt x="894" y="10638"/>
                  </a:cubicBezTo>
                  <a:cubicBezTo>
                    <a:pt x="1747" y="10555"/>
                    <a:pt x="2517" y="10206"/>
                    <a:pt x="3246" y="9867"/>
                  </a:cubicBezTo>
                  <a:cubicBezTo>
                    <a:pt x="6162" y="8409"/>
                    <a:pt x="8853" y="6530"/>
                    <a:pt x="11245" y="4302"/>
                  </a:cubicBezTo>
                  <a:cubicBezTo>
                    <a:pt x="12015" y="3532"/>
                    <a:pt x="12837" y="2679"/>
                    <a:pt x="13001" y="1611"/>
                  </a:cubicBezTo>
                  <a:cubicBezTo>
                    <a:pt x="13135" y="1057"/>
                    <a:pt x="13001" y="451"/>
                    <a:pt x="12580" y="153"/>
                  </a:cubicBezTo>
                  <a:cubicBezTo>
                    <a:pt x="12396" y="40"/>
                    <a:pt x="12193" y="0"/>
                    <a:pt x="11984"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8" name="Google Shape;2328;p69"/>
            <p:cNvSpPr/>
            <p:nvPr/>
          </p:nvSpPr>
          <p:spPr>
            <a:xfrm>
              <a:off x="3297012" y="3339578"/>
              <a:ext cx="806653" cy="949802"/>
            </a:xfrm>
            <a:custGeom>
              <a:avLst/>
              <a:gdLst/>
              <a:ahLst/>
              <a:cxnLst/>
              <a:rect l="l" t="t" r="r" b="b"/>
              <a:pathLst>
                <a:path w="13310" h="15672" extrusionOk="0">
                  <a:moveTo>
                    <a:pt x="2041" y="0"/>
                  </a:moveTo>
                  <a:cubicBezTo>
                    <a:pt x="1812" y="0"/>
                    <a:pt x="1586" y="42"/>
                    <a:pt x="1366" y="137"/>
                  </a:cubicBezTo>
                  <a:cubicBezTo>
                    <a:pt x="853" y="342"/>
                    <a:pt x="514" y="773"/>
                    <a:pt x="299" y="1287"/>
                  </a:cubicBezTo>
                  <a:cubicBezTo>
                    <a:pt x="124" y="1800"/>
                    <a:pt x="83" y="2355"/>
                    <a:pt x="83" y="2868"/>
                  </a:cubicBezTo>
                  <a:cubicBezTo>
                    <a:pt x="124" y="4583"/>
                    <a:pt x="637" y="6247"/>
                    <a:pt x="1541" y="7705"/>
                  </a:cubicBezTo>
                  <a:cubicBezTo>
                    <a:pt x="1429" y="7664"/>
                    <a:pt x="1312" y="7645"/>
                    <a:pt x="1195" y="7645"/>
                  </a:cubicBezTo>
                  <a:cubicBezTo>
                    <a:pt x="690" y="7645"/>
                    <a:pt x="183" y="7999"/>
                    <a:pt x="42" y="8516"/>
                  </a:cubicBezTo>
                  <a:cubicBezTo>
                    <a:pt x="1" y="8732"/>
                    <a:pt x="1" y="8988"/>
                    <a:pt x="42" y="9204"/>
                  </a:cubicBezTo>
                  <a:cubicBezTo>
                    <a:pt x="257" y="10446"/>
                    <a:pt x="1151" y="11432"/>
                    <a:pt x="2054" y="12326"/>
                  </a:cubicBezTo>
                  <a:cubicBezTo>
                    <a:pt x="3164" y="13435"/>
                    <a:pt x="4488" y="14513"/>
                    <a:pt x="5946" y="15067"/>
                  </a:cubicBezTo>
                  <a:cubicBezTo>
                    <a:pt x="6793" y="15422"/>
                    <a:pt x="7727" y="15671"/>
                    <a:pt x="8651" y="15671"/>
                  </a:cubicBezTo>
                  <a:cubicBezTo>
                    <a:pt x="9172" y="15671"/>
                    <a:pt x="9691" y="15592"/>
                    <a:pt x="10187" y="15406"/>
                  </a:cubicBezTo>
                  <a:cubicBezTo>
                    <a:pt x="11933" y="14718"/>
                    <a:pt x="13011" y="12880"/>
                    <a:pt x="13135" y="11042"/>
                  </a:cubicBezTo>
                  <a:cubicBezTo>
                    <a:pt x="13309" y="9204"/>
                    <a:pt x="12703" y="7366"/>
                    <a:pt x="11984" y="5651"/>
                  </a:cubicBezTo>
                  <a:cubicBezTo>
                    <a:pt x="11553" y="4665"/>
                    <a:pt x="10999" y="3638"/>
                    <a:pt x="9972" y="3382"/>
                  </a:cubicBezTo>
                  <a:cubicBezTo>
                    <a:pt x="9821" y="3338"/>
                    <a:pt x="9665" y="3317"/>
                    <a:pt x="9508" y="3317"/>
                  </a:cubicBezTo>
                  <a:cubicBezTo>
                    <a:pt x="8603" y="3317"/>
                    <a:pt x="7683" y="4011"/>
                    <a:pt x="7569" y="4922"/>
                  </a:cubicBezTo>
                  <a:cubicBezTo>
                    <a:pt x="6717" y="3340"/>
                    <a:pt x="5515" y="1975"/>
                    <a:pt x="4067" y="855"/>
                  </a:cubicBezTo>
                  <a:cubicBezTo>
                    <a:pt x="3484" y="404"/>
                    <a:pt x="2753" y="0"/>
                    <a:pt x="2041"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9" name="Google Shape;2329;p69"/>
            <p:cNvSpPr/>
            <p:nvPr/>
          </p:nvSpPr>
          <p:spPr>
            <a:xfrm>
              <a:off x="3445920" y="3508366"/>
              <a:ext cx="1718212" cy="816592"/>
            </a:xfrm>
            <a:custGeom>
              <a:avLst/>
              <a:gdLst/>
              <a:ahLst/>
              <a:cxnLst/>
              <a:rect l="l" t="t" r="r" b="b"/>
              <a:pathLst>
                <a:path w="28351" h="13474" extrusionOk="0">
                  <a:moveTo>
                    <a:pt x="11530" y="1"/>
                  </a:moveTo>
                  <a:cubicBezTo>
                    <a:pt x="11530" y="1"/>
                    <a:pt x="11366" y="42"/>
                    <a:pt x="11016" y="217"/>
                  </a:cubicBezTo>
                  <a:cubicBezTo>
                    <a:pt x="9527" y="812"/>
                    <a:pt x="4906" y="2907"/>
                    <a:pt x="2637" y="5515"/>
                  </a:cubicBezTo>
                  <a:cubicBezTo>
                    <a:pt x="1867" y="6419"/>
                    <a:pt x="1353" y="7056"/>
                    <a:pt x="963" y="7487"/>
                  </a:cubicBezTo>
                  <a:cubicBezTo>
                    <a:pt x="0" y="8652"/>
                    <a:pt x="22" y="8688"/>
                    <a:pt x="28" y="8688"/>
                  </a:cubicBezTo>
                  <a:cubicBezTo>
                    <a:pt x="28" y="8688"/>
                    <a:pt x="29" y="8688"/>
                    <a:pt x="29" y="8688"/>
                  </a:cubicBezTo>
                  <a:cubicBezTo>
                    <a:pt x="29" y="8688"/>
                    <a:pt x="70" y="8729"/>
                    <a:pt x="111" y="8770"/>
                  </a:cubicBezTo>
                  <a:cubicBezTo>
                    <a:pt x="285" y="8986"/>
                    <a:pt x="707" y="9500"/>
                    <a:pt x="1477" y="10136"/>
                  </a:cubicBezTo>
                  <a:cubicBezTo>
                    <a:pt x="1692" y="10311"/>
                    <a:pt x="1949" y="10526"/>
                    <a:pt x="2247" y="10701"/>
                  </a:cubicBezTo>
                  <a:cubicBezTo>
                    <a:pt x="2976" y="11214"/>
                    <a:pt x="3921" y="11728"/>
                    <a:pt x="5071" y="12190"/>
                  </a:cubicBezTo>
                  <a:cubicBezTo>
                    <a:pt x="6190" y="12621"/>
                    <a:pt x="7474" y="12960"/>
                    <a:pt x="9014" y="13217"/>
                  </a:cubicBezTo>
                  <a:cubicBezTo>
                    <a:pt x="9651" y="13309"/>
                    <a:pt x="10339" y="13391"/>
                    <a:pt x="11068" y="13432"/>
                  </a:cubicBezTo>
                  <a:lnTo>
                    <a:pt x="11879" y="13432"/>
                  </a:lnTo>
                  <a:cubicBezTo>
                    <a:pt x="11920" y="13432"/>
                    <a:pt x="12002" y="13432"/>
                    <a:pt x="12043" y="13474"/>
                  </a:cubicBezTo>
                  <a:lnTo>
                    <a:pt x="12475" y="13474"/>
                  </a:lnTo>
                  <a:cubicBezTo>
                    <a:pt x="13163" y="13474"/>
                    <a:pt x="13840" y="13432"/>
                    <a:pt x="14569" y="13391"/>
                  </a:cubicBezTo>
                  <a:cubicBezTo>
                    <a:pt x="16972" y="13268"/>
                    <a:pt x="19108" y="13094"/>
                    <a:pt x="20946" y="12878"/>
                  </a:cubicBezTo>
                  <a:cubicBezTo>
                    <a:pt x="23041" y="12703"/>
                    <a:pt x="24756" y="12498"/>
                    <a:pt x="26163" y="12323"/>
                  </a:cubicBezTo>
                  <a:lnTo>
                    <a:pt x="26214" y="12282"/>
                  </a:lnTo>
                  <a:cubicBezTo>
                    <a:pt x="27149" y="11081"/>
                    <a:pt x="27837" y="9715"/>
                    <a:pt x="28350" y="8216"/>
                  </a:cubicBezTo>
                  <a:cubicBezTo>
                    <a:pt x="26420" y="5310"/>
                    <a:pt x="23472" y="1500"/>
                    <a:pt x="20392" y="258"/>
                  </a:cubicBezTo>
                  <a:cubicBezTo>
                    <a:pt x="20310" y="217"/>
                    <a:pt x="20258" y="176"/>
                    <a:pt x="20176" y="176"/>
                  </a:cubicBezTo>
                  <a:lnTo>
                    <a:pt x="11530"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0" name="Google Shape;2330;p69"/>
            <p:cNvSpPr/>
            <p:nvPr/>
          </p:nvSpPr>
          <p:spPr>
            <a:xfrm>
              <a:off x="4702279" y="3920364"/>
              <a:ext cx="140119" cy="334903"/>
            </a:xfrm>
            <a:custGeom>
              <a:avLst/>
              <a:gdLst/>
              <a:ahLst/>
              <a:cxnLst/>
              <a:rect l="l" t="t" r="r" b="b"/>
              <a:pathLst>
                <a:path w="2312" h="5526" extrusionOk="0">
                  <a:moveTo>
                    <a:pt x="42" y="1"/>
                  </a:moveTo>
                  <a:cubicBezTo>
                    <a:pt x="1" y="52"/>
                    <a:pt x="1" y="52"/>
                    <a:pt x="1" y="93"/>
                  </a:cubicBezTo>
                  <a:cubicBezTo>
                    <a:pt x="42" y="93"/>
                    <a:pt x="1716" y="2784"/>
                    <a:pt x="2229" y="5484"/>
                  </a:cubicBezTo>
                  <a:lnTo>
                    <a:pt x="2270" y="5525"/>
                  </a:lnTo>
                  <a:lnTo>
                    <a:pt x="2311" y="5525"/>
                  </a:lnTo>
                  <a:lnTo>
                    <a:pt x="2311" y="5484"/>
                  </a:lnTo>
                  <a:cubicBezTo>
                    <a:pt x="1798" y="2743"/>
                    <a:pt x="93" y="52"/>
                    <a:pt x="93" y="52"/>
                  </a:cubicBezTo>
                  <a:cubicBezTo>
                    <a:pt x="93" y="1"/>
                    <a:pt x="42" y="1"/>
                    <a:pt x="4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1" name="Google Shape;2331;p69"/>
            <p:cNvSpPr/>
            <p:nvPr/>
          </p:nvSpPr>
          <p:spPr>
            <a:xfrm>
              <a:off x="3696586" y="4247090"/>
              <a:ext cx="1334946" cy="357933"/>
            </a:xfrm>
            <a:custGeom>
              <a:avLst/>
              <a:gdLst/>
              <a:ahLst/>
              <a:cxnLst/>
              <a:rect l="l" t="t" r="r" b="b"/>
              <a:pathLst>
                <a:path w="22027" h="5906" extrusionOk="0">
                  <a:moveTo>
                    <a:pt x="0" y="1"/>
                  </a:moveTo>
                  <a:lnTo>
                    <a:pt x="0" y="2188"/>
                  </a:lnTo>
                  <a:cubicBezTo>
                    <a:pt x="339" y="2147"/>
                    <a:pt x="596" y="2106"/>
                    <a:pt x="853" y="2014"/>
                  </a:cubicBezTo>
                  <a:cubicBezTo>
                    <a:pt x="2259" y="3390"/>
                    <a:pt x="3974" y="4417"/>
                    <a:pt x="5854" y="5094"/>
                  </a:cubicBezTo>
                  <a:cubicBezTo>
                    <a:pt x="5987" y="5135"/>
                    <a:pt x="6069" y="5135"/>
                    <a:pt x="6203" y="5187"/>
                  </a:cubicBezTo>
                  <a:cubicBezTo>
                    <a:pt x="7568" y="5649"/>
                    <a:pt x="9068" y="5905"/>
                    <a:pt x="10608" y="5905"/>
                  </a:cubicBezTo>
                  <a:cubicBezTo>
                    <a:pt x="12148" y="5905"/>
                    <a:pt x="13648" y="5649"/>
                    <a:pt x="15013" y="5187"/>
                  </a:cubicBezTo>
                  <a:cubicBezTo>
                    <a:pt x="16174" y="4838"/>
                    <a:pt x="17242" y="4324"/>
                    <a:pt x="18227" y="3687"/>
                  </a:cubicBezTo>
                  <a:cubicBezTo>
                    <a:pt x="19716" y="2743"/>
                    <a:pt x="21000" y="1593"/>
                    <a:pt x="22027" y="176"/>
                  </a:cubicBezTo>
                  <a:lnTo>
                    <a:pt x="2202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69"/>
            <p:cNvSpPr/>
            <p:nvPr/>
          </p:nvSpPr>
          <p:spPr>
            <a:xfrm>
              <a:off x="4051312" y="4281332"/>
              <a:ext cx="749987" cy="280116"/>
            </a:xfrm>
            <a:custGeom>
              <a:avLst/>
              <a:gdLst/>
              <a:ahLst/>
              <a:cxnLst/>
              <a:rect l="l" t="t" r="r" b="b"/>
              <a:pathLst>
                <a:path w="12375" h="4622" extrusionOk="0">
                  <a:moveTo>
                    <a:pt x="2444" y="1"/>
                  </a:moveTo>
                  <a:lnTo>
                    <a:pt x="2403" y="83"/>
                  </a:lnTo>
                  <a:lnTo>
                    <a:pt x="2362" y="124"/>
                  </a:lnTo>
                  <a:lnTo>
                    <a:pt x="2270" y="340"/>
                  </a:lnTo>
                  <a:lnTo>
                    <a:pt x="2188" y="463"/>
                  </a:lnTo>
                  <a:lnTo>
                    <a:pt x="2054" y="720"/>
                  </a:lnTo>
                  <a:lnTo>
                    <a:pt x="1972" y="935"/>
                  </a:lnTo>
                  <a:lnTo>
                    <a:pt x="1890" y="1069"/>
                  </a:lnTo>
                  <a:lnTo>
                    <a:pt x="1674" y="1449"/>
                  </a:lnTo>
                  <a:lnTo>
                    <a:pt x="93" y="4365"/>
                  </a:lnTo>
                  <a:lnTo>
                    <a:pt x="1" y="4529"/>
                  </a:lnTo>
                  <a:cubicBezTo>
                    <a:pt x="134" y="4570"/>
                    <a:pt x="216" y="4570"/>
                    <a:pt x="350" y="4622"/>
                  </a:cubicBezTo>
                  <a:lnTo>
                    <a:pt x="9160" y="4622"/>
                  </a:lnTo>
                  <a:cubicBezTo>
                    <a:pt x="10321" y="4273"/>
                    <a:pt x="11389" y="3759"/>
                    <a:pt x="12374" y="3122"/>
                  </a:cubicBezTo>
                  <a:lnTo>
                    <a:pt x="10957" y="124"/>
                  </a:lnTo>
                  <a:lnTo>
                    <a:pt x="10875"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69"/>
            <p:cNvSpPr/>
            <p:nvPr/>
          </p:nvSpPr>
          <p:spPr>
            <a:xfrm>
              <a:off x="4676764" y="3340609"/>
              <a:ext cx="134482" cy="157270"/>
            </a:xfrm>
            <a:custGeom>
              <a:avLst/>
              <a:gdLst/>
              <a:ahLst/>
              <a:cxnLst/>
              <a:rect l="l" t="t" r="r" b="b"/>
              <a:pathLst>
                <a:path w="2219" h="2595" extrusionOk="0">
                  <a:moveTo>
                    <a:pt x="1177" y="0"/>
                  </a:moveTo>
                  <a:cubicBezTo>
                    <a:pt x="1080" y="0"/>
                    <a:pt x="983" y="10"/>
                    <a:pt x="894" y="27"/>
                  </a:cubicBezTo>
                  <a:cubicBezTo>
                    <a:pt x="678" y="68"/>
                    <a:pt x="463" y="161"/>
                    <a:pt x="257" y="243"/>
                  </a:cubicBezTo>
                  <a:cubicBezTo>
                    <a:pt x="165" y="972"/>
                    <a:pt x="124" y="1660"/>
                    <a:pt x="42" y="2379"/>
                  </a:cubicBezTo>
                  <a:cubicBezTo>
                    <a:pt x="1" y="2471"/>
                    <a:pt x="83" y="2512"/>
                    <a:pt x="124" y="2594"/>
                  </a:cubicBezTo>
                  <a:cubicBezTo>
                    <a:pt x="678" y="2594"/>
                    <a:pt x="1233" y="2430"/>
                    <a:pt x="1664" y="2040"/>
                  </a:cubicBezTo>
                  <a:cubicBezTo>
                    <a:pt x="2054" y="1660"/>
                    <a:pt x="2219" y="1013"/>
                    <a:pt x="2003" y="500"/>
                  </a:cubicBezTo>
                  <a:cubicBezTo>
                    <a:pt x="1921" y="325"/>
                    <a:pt x="1746" y="161"/>
                    <a:pt x="1582" y="68"/>
                  </a:cubicBezTo>
                  <a:cubicBezTo>
                    <a:pt x="1456" y="20"/>
                    <a:pt x="1315" y="0"/>
                    <a:pt x="1177"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69"/>
            <p:cNvSpPr/>
            <p:nvPr/>
          </p:nvSpPr>
          <p:spPr>
            <a:xfrm>
              <a:off x="4697310" y="3386427"/>
              <a:ext cx="67272" cy="46726"/>
            </a:xfrm>
            <a:custGeom>
              <a:avLst/>
              <a:gdLst/>
              <a:ahLst/>
              <a:cxnLst/>
              <a:rect l="l" t="t" r="r" b="b"/>
              <a:pathLst>
                <a:path w="1110" h="771" extrusionOk="0">
                  <a:moveTo>
                    <a:pt x="1027" y="0"/>
                  </a:moveTo>
                  <a:cubicBezTo>
                    <a:pt x="637" y="134"/>
                    <a:pt x="298" y="390"/>
                    <a:pt x="1" y="729"/>
                  </a:cubicBezTo>
                  <a:lnTo>
                    <a:pt x="1" y="770"/>
                  </a:lnTo>
                  <a:lnTo>
                    <a:pt x="83" y="770"/>
                  </a:lnTo>
                  <a:cubicBezTo>
                    <a:pt x="339" y="473"/>
                    <a:pt x="689" y="216"/>
                    <a:pt x="1068" y="82"/>
                  </a:cubicBezTo>
                  <a:cubicBezTo>
                    <a:pt x="1110" y="82"/>
                    <a:pt x="1110" y="41"/>
                    <a:pt x="1110" y="41"/>
                  </a:cubicBezTo>
                  <a:cubicBezTo>
                    <a:pt x="1068" y="0"/>
                    <a:pt x="1068" y="0"/>
                    <a:pt x="102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69"/>
            <p:cNvSpPr/>
            <p:nvPr/>
          </p:nvSpPr>
          <p:spPr>
            <a:xfrm>
              <a:off x="3994706" y="3325033"/>
              <a:ext cx="134482" cy="157270"/>
            </a:xfrm>
            <a:custGeom>
              <a:avLst/>
              <a:gdLst/>
              <a:ahLst/>
              <a:cxnLst/>
              <a:rect l="l" t="t" r="r" b="b"/>
              <a:pathLst>
                <a:path w="2219" h="2595" extrusionOk="0">
                  <a:moveTo>
                    <a:pt x="1044" y="0"/>
                  </a:moveTo>
                  <a:cubicBezTo>
                    <a:pt x="911" y="0"/>
                    <a:pt x="780" y="20"/>
                    <a:pt x="678" y="69"/>
                  </a:cubicBezTo>
                  <a:cubicBezTo>
                    <a:pt x="472" y="161"/>
                    <a:pt x="339" y="325"/>
                    <a:pt x="257" y="541"/>
                  </a:cubicBezTo>
                  <a:cubicBezTo>
                    <a:pt x="0" y="1013"/>
                    <a:pt x="164" y="1660"/>
                    <a:pt x="596" y="2040"/>
                  </a:cubicBezTo>
                  <a:cubicBezTo>
                    <a:pt x="986" y="2430"/>
                    <a:pt x="1581" y="2595"/>
                    <a:pt x="2136" y="2595"/>
                  </a:cubicBezTo>
                  <a:cubicBezTo>
                    <a:pt x="2136" y="2554"/>
                    <a:pt x="2218" y="2471"/>
                    <a:pt x="2218" y="2430"/>
                  </a:cubicBezTo>
                  <a:cubicBezTo>
                    <a:pt x="2136" y="1701"/>
                    <a:pt x="2054" y="1013"/>
                    <a:pt x="1961" y="284"/>
                  </a:cubicBezTo>
                  <a:cubicBezTo>
                    <a:pt x="1756" y="161"/>
                    <a:pt x="1540" y="120"/>
                    <a:pt x="1325" y="27"/>
                  </a:cubicBezTo>
                  <a:cubicBezTo>
                    <a:pt x="1235" y="10"/>
                    <a:pt x="1139" y="0"/>
                    <a:pt x="1044"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69"/>
            <p:cNvSpPr/>
            <p:nvPr/>
          </p:nvSpPr>
          <p:spPr>
            <a:xfrm>
              <a:off x="4043858" y="3378972"/>
              <a:ext cx="67272" cy="51696"/>
            </a:xfrm>
            <a:custGeom>
              <a:avLst/>
              <a:gdLst/>
              <a:ahLst/>
              <a:cxnLst/>
              <a:rect l="l" t="t" r="r" b="b"/>
              <a:pathLst>
                <a:path w="1110" h="853" extrusionOk="0">
                  <a:moveTo>
                    <a:pt x="41" y="0"/>
                  </a:moveTo>
                  <a:cubicBezTo>
                    <a:pt x="0" y="0"/>
                    <a:pt x="0" y="41"/>
                    <a:pt x="0" y="41"/>
                  </a:cubicBezTo>
                  <a:cubicBezTo>
                    <a:pt x="0" y="82"/>
                    <a:pt x="0" y="82"/>
                    <a:pt x="41" y="82"/>
                  </a:cubicBezTo>
                  <a:cubicBezTo>
                    <a:pt x="298" y="82"/>
                    <a:pt x="473" y="205"/>
                    <a:pt x="596" y="339"/>
                  </a:cubicBezTo>
                  <a:cubicBezTo>
                    <a:pt x="770" y="462"/>
                    <a:pt x="894" y="637"/>
                    <a:pt x="1068" y="811"/>
                  </a:cubicBezTo>
                  <a:lnTo>
                    <a:pt x="1068" y="852"/>
                  </a:lnTo>
                  <a:lnTo>
                    <a:pt x="1109" y="811"/>
                  </a:lnTo>
                  <a:lnTo>
                    <a:pt x="1109" y="770"/>
                  </a:lnTo>
                  <a:cubicBezTo>
                    <a:pt x="986" y="596"/>
                    <a:pt x="853" y="421"/>
                    <a:pt x="688" y="257"/>
                  </a:cubicBezTo>
                  <a:cubicBezTo>
                    <a:pt x="514" y="164"/>
                    <a:pt x="298" y="0"/>
                    <a:pt x="4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7" name="Google Shape;2337;p69"/>
            <p:cNvSpPr/>
            <p:nvPr/>
          </p:nvSpPr>
          <p:spPr>
            <a:xfrm>
              <a:off x="4079918" y="2989701"/>
              <a:ext cx="679685" cy="683200"/>
            </a:xfrm>
            <a:custGeom>
              <a:avLst/>
              <a:gdLst/>
              <a:ahLst/>
              <a:cxnLst/>
              <a:rect l="l" t="t" r="r" b="b"/>
              <a:pathLst>
                <a:path w="11215" h="11273" extrusionOk="0">
                  <a:moveTo>
                    <a:pt x="5228" y="0"/>
                  </a:moveTo>
                  <a:cubicBezTo>
                    <a:pt x="4139" y="0"/>
                    <a:pt x="3132" y="189"/>
                    <a:pt x="2486" y="518"/>
                  </a:cubicBezTo>
                  <a:cubicBezTo>
                    <a:pt x="473" y="1494"/>
                    <a:pt x="350" y="4451"/>
                    <a:pt x="350" y="4451"/>
                  </a:cubicBezTo>
                  <a:cubicBezTo>
                    <a:pt x="350" y="4451"/>
                    <a:pt x="1" y="6331"/>
                    <a:pt x="514" y="8600"/>
                  </a:cubicBezTo>
                  <a:cubicBezTo>
                    <a:pt x="930" y="10332"/>
                    <a:pt x="3226" y="11273"/>
                    <a:pt x="5465" y="11273"/>
                  </a:cubicBezTo>
                  <a:cubicBezTo>
                    <a:pt x="6214" y="11273"/>
                    <a:pt x="6956" y="11168"/>
                    <a:pt x="7620" y="10952"/>
                  </a:cubicBezTo>
                  <a:cubicBezTo>
                    <a:pt x="10270" y="10099"/>
                    <a:pt x="11214" y="6166"/>
                    <a:pt x="10619" y="2993"/>
                  </a:cubicBezTo>
                  <a:cubicBezTo>
                    <a:pt x="10207" y="846"/>
                    <a:pt x="7533" y="0"/>
                    <a:pt x="5228"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8" name="Google Shape;2338;p69"/>
            <p:cNvSpPr/>
            <p:nvPr/>
          </p:nvSpPr>
          <p:spPr>
            <a:xfrm>
              <a:off x="4225554" y="3401942"/>
              <a:ext cx="59211" cy="62302"/>
            </a:xfrm>
            <a:custGeom>
              <a:avLst/>
              <a:gdLst/>
              <a:ahLst/>
              <a:cxnLst/>
              <a:rect l="l" t="t" r="r" b="b"/>
              <a:pathLst>
                <a:path w="977" h="1028" extrusionOk="0">
                  <a:moveTo>
                    <a:pt x="514" y="1"/>
                  </a:moveTo>
                  <a:cubicBezTo>
                    <a:pt x="206" y="1"/>
                    <a:pt x="1" y="258"/>
                    <a:pt x="1" y="514"/>
                  </a:cubicBezTo>
                  <a:cubicBezTo>
                    <a:pt x="1" y="812"/>
                    <a:pt x="206" y="1028"/>
                    <a:pt x="514" y="1028"/>
                  </a:cubicBezTo>
                  <a:cubicBezTo>
                    <a:pt x="771" y="1028"/>
                    <a:pt x="976" y="812"/>
                    <a:pt x="976" y="514"/>
                  </a:cubicBezTo>
                  <a:cubicBezTo>
                    <a:pt x="976" y="258"/>
                    <a:pt x="771" y="1"/>
                    <a:pt x="51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9" name="Google Shape;2339;p69"/>
            <p:cNvSpPr/>
            <p:nvPr/>
          </p:nvSpPr>
          <p:spPr>
            <a:xfrm>
              <a:off x="4528644" y="3404487"/>
              <a:ext cx="59817" cy="59757"/>
            </a:xfrm>
            <a:custGeom>
              <a:avLst/>
              <a:gdLst/>
              <a:ahLst/>
              <a:cxnLst/>
              <a:rect l="l" t="t" r="r" b="b"/>
              <a:pathLst>
                <a:path w="987" h="986" extrusionOk="0">
                  <a:moveTo>
                    <a:pt x="514" y="0"/>
                  </a:moveTo>
                  <a:cubicBezTo>
                    <a:pt x="216" y="0"/>
                    <a:pt x="1" y="216"/>
                    <a:pt x="1" y="513"/>
                  </a:cubicBezTo>
                  <a:cubicBezTo>
                    <a:pt x="1" y="770"/>
                    <a:pt x="216" y="986"/>
                    <a:pt x="514" y="986"/>
                  </a:cubicBezTo>
                  <a:cubicBezTo>
                    <a:pt x="771" y="986"/>
                    <a:pt x="986" y="770"/>
                    <a:pt x="986" y="513"/>
                  </a:cubicBezTo>
                  <a:cubicBezTo>
                    <a:pt x="986" y="216"/>
                    <a:pt x="771" y="0"/>
                    <a:pt x="51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0" name="Google Shape;2340;p69"/>
            <p:cNvSpPr/>
            <p:nvPr/>
          </p:nvSpPr>
          <p:spPr>
            <a:xfrm>
              <a:off x="4430341" y="3443638"/>
              <a:ext cx="46726" cy="67332"/>
            </a:xfrm>
            <a:custGeom>
              <a:avLst/>
              <a:gdLst/>
              <a:ahLst/>
              <a:cxnLst/>
              <a:rect l="l" t="t" r="r" b="b"/>
              <a:pathLst>
                <a:path w="771" h="1111" extrusionOk="0">
                  <a:moveTo>
                    <a:pt x="596" y="1"/>
                  </a:moveTo>
                  <a:cubicBezTo>
                    <a:pt x="555" y="1"/>
                    <a:pt x="555" y="42"/>
                    <a:pt x="555" y="42"/>
                  </a:cubicBezTo>
                  <a:cubicBezTo>
                    <a:pt x="678" y="258"/>
                    <a:pt x="678" y="555"/>
                    <a:pt x="555" y="771"/>
                  </a:cubicBezTo>
                  <a:cubicBezTo>
                    <a:pt x="481" y="882"/>
                    <a:pt x="299" y="1034"/>
                    <a:pt x="107" y="1034"/>
                  </a:cubicBezTo>
                  <a:cubicBezTo>
                    <a:pt x="85" y="1034"/>
                    <a:pt x="63" y="1032"/>
                    <a:pt x="41" y="1028"/>
                  </a:cubicBezTo>
                  <a:cubicBezTo>
                    <a:pt x="41" y="1028"/>
                    <a:pt x="0" y="1028"/>
                    <a:pt x="0" y="1069"/>
                  </a:cubicBezTo>
                  <a:lnTo>
                    <a:pt x="41" y="1110"/>
                  </a:lnTo>
                  <a:lnTo>
                    <a:pt x="123" y="1110"/>
                  </a:lnTo>
                  <a:cubicBezTo>
                    <a:pt x="339" y="1110"/>
                    <a:pt x="514" y="987"/>
                    <a:pt x="596" y="812"/>
                  </a:cubicBezTo>
                  <a:cubicBezTo>
                    <a:pt x="770" y="555"/>
                    <a:pt x="770" y="258"/>
                    <a:pt x="63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1" name="Google Shape;2341;p69"/>
            <p:cNvSpPr/>
            <p:nvPr/>
          </p:nvSpPr>
          <p:spPr>
            <a:xfrm>
              <a:off x="4388644" y="3493699"/>
              <a:ext cx="20606" cy="14727"/>
            </a:xfrm>
            <a:custGeom>
              <a:avLst/>
              <a:gdLst/>
              <a:ahLst/>
              <a:cxnLst/>
              <a:rect l="l" t="t" r="r" b="b"/>
              <a:pathLst>
                <a:path w="340" h="243" extrusionOk="0">
                  <a:moveTo>
                    <a:pt x="130" y="0"/>
                  </a:moveTo>
                  <a:cubicBezTo>
                    <a:pt x="80" y="0"/>
                    <a:pt x="24" y="20"/>
                    <a:pt x="0" y="68"/>
                  </a:cubicBezTo>
                  <a:lnTo>
                    <a:pt x="0" y="109"/>
                  </a:lnTo>
                  <a:cubicBezTo>
                    <a:pt x="21" y="135"/>
                    <a:pt x="31" y="148"/>
                    <a:pt x="41" y="148"/>
                  </a:cubicBezTo>
                  <a:cubicBezTo>
                    <a:pt x="52" y="148"/>
                    <a:pt x="62" y="135"/>
                    <a:pt x="82" y="109"/>
                  </a:cubicBezTo>
                  <a:cubicBezTo>
                    <a:pt x="82" y="89"/>
                    <a:pt x="105" y="79"/>
                    <a:pt x="134" y="79"/>
                  </a:cubicBezTo>
                  <a:cubicBezTo>
                    <a:pt x="162" y="79"/>
                    <a:pt x="195" y="89"/>
                    <a:pt x="216" y="109"/>
                  </a:cubicBezTo>
                  <a:cubicBezTo>
                    <a:pt x="216" y="109"/>
                    <a:pt x="257" y="161"/>
                    <a:pt x="257" y="202"/>
                  </a:cubicBezTo>
                  <a:cubicBezTo>
                    <a:pt x="257" y="243"/>
                    <a:pt x="257" y="243"/>
                    <a:pt x="298" y="243"/>
                  </a:cubicBezTo>
                  <a:cubicBezTo>
                    <a:pt x="339" y="243"/>
                    <a:pt x="339" y="243"/>
                    <a:pt x="339" y="202"/>
                  </a:cubicBezTo>
                  <a:cubicBezTo>
                    <a:pt x="339" y="109"/>
                    <a:pt x="298" y="27"/>
                    <a:pt x="216" y="27"/>
                  </a:cubicBezTo>
                  <a:cubicBezTo>
                    <a:pt x="199" y="10"/>
                    <a:pt x="166" y="0"/>
                    <a:pt x="130"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2" name="Google Shape;2342;p69"/>
            <p:cNvSpPr/>
            <p:nvPr/>
          </p:nvSpPr>
          <p:spPr>
            <a:xfrm>
              <a:off x="4378038" y="3518972"/>
              <a:ext cx="83453" cy="20606"/>
            </a:xfrm>
            <a:custGeom>
              <a:avLst/>
              <a:gdLst/>
              <a:ahLst/>
              <a:cxnLst/>
              <a:rect l="l" t="t" r="r" b="b"/>
              <a:pathLst>
                <a:path w="1377" h="340" extrusionOk="0">
                  <a:moveTo>
                    <a:pt x="1" y="1"/>
                  </a:moveTo>
                  <a:lnTo>
                    <a:pt x="1" y="83"/>
                  </a:lnTo>
                  <a:cubicBezTo>
                    <a:pt x="216" y="257"/>
                    <a:pt x="514" y="339"/>
                    <a:pt x="771" y="339"/>
                  </a:cubicBezTo>
                  <a:cubicBezTo>
                    <a:pt x="986" y="339"/>
                    <a:pt x="1161" y="298"/>
                    <a:pt x="1336" y="206"/>
                  </a:cubicBezTo>
                  <a:cubicBezTo>
                    <a:pt x="1377" y="206"/>
                    <a:pt x="1377" y="165"/>
                    <a:pt x="1336" y="165"/>
                  </a:cubicBezTo>
                  <a:cubicBezTo>
                    <a:pt x="1336" y="124"/>
                    <a:pt x="1336" y="124"/>
                    <a:pt x="1284" y="124"/>
                  </a:cubicBezTo>
                  <a:cubicBezTo>
                    <a:pt x="1125" y="214"/>
                    <a:pt x="942" y="260"/>
                    <a:pt x="758" y="260"/>
                  </a:cubicBezTo>
                  <a:cubicBezTo>
                    <a:pt x="504" y="260"/>
                    <a:pt x="249" y="173"/>
                    <a:pt x="5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3" name="Google Shape;2343;p69"/>
            <p:cNvSpPr/>
            <p:nvPr/>
          </p:nvSpPr>
          <p:spPr>
            <a:xfrm>
              <a:off x="4199433" y="3289275"/>
              <a:ext cx="59817" cy="48060"/>
            </a:xfrm>
            <a:custGeom>
              <a:avLst/>
              <a:gdLst/>
              <a:ahLst/>
              <a:cxnLst/>
              <a:rect l="l" t="t" r="r" b="b"/>
              <a:pathLst>
                <a:path w="987" h="793" extrusionOk="0">
                  <a:moveTo>
                    <a:pt x="671" y="0"/>
                  </a:moveTo>
                  <a:cubicBezTo>
                    <a:pt x="466" y="0"/>
                    <a:pt x="203" y="199"/>
                    <a:pt x="83" y="320"/>
                  </a:cubicBezTo>
                  <a:cubicBezTo>
                    <a:pt x="42" y="361"/>
                    <a:pt x="0" y="453"/>
                    <a:pt x="0" y="535"/>
                  </a:cubicBezTo>
                  <a:cubicBezTo>
                    <a:pt x="0" y="659"/>
                    <a:pt x="83" y="751"/>
                    <a:pt x="216" y="792"/>
                  </a:cubicBezTo>
                  <a:cubicBezTo>
                    <a:pt x="339" y="792"/>
                    <a:pt x="473" y="751"/>
                    <a:pt x="555" y="710"/>
                  </a:cubicBezTo>
                  <a:cubicBezTo>
                    <a:pt x="689" y="659"/>
                    <a:pt x="812" y="576"/>
                    <a:pt x="853" y="494"/>
                  </a:cubicBezTo>
                  <a:cubicBezTo>
                    <a:pt x="945" y="402"/>
                    <a:pt x="986" y="279"/>
                    <a:pt x="894" y="145"/>
                  </a:cubicBezTo>
                  <a:cubicBezTo>
                    <a:pt x="843" y="40"/>
                    <a:pt x="763" y="0"/>
                    <a:pt x="67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4" name="Google Shape;2344;p69"/>
            <p:cNvSpPr/>
            <p:nvPr/>
          </p:nvSpPr>
          <p:spPr>
            <a:xfrm>
              <a:off x="4554765" y="3294669"/>
              <a:ext cx="62302" cy="46181"/>
            </a:xfrm>
            <a:custGeom>
              <a:avLst/>
              <a:gdLst/>
              <a:ahLst/>
              <a:cxnLst/>
              <a:rect l="l" t="t" r="r" b="b"/>
              <a:pathLst>
                <a:path w="1028" h="762" extrusionOk="0">
                  <a:moveTo>
                    <a:pt x="303" y="0"/>
                  </a:moveTo>
                  <a:cubicBezTo>
                    <a:pt x="186" y="0"/>
                    <a:pt x="86" y="51"/>
                    <a:pt x="42" y="190"/>
                  </a:cubicBezTo>
                  <a:cubicBezTo>
                    <a:pt x="1" y="313"/>
                    <a:pt x="42" y="446"/>
                    <a:pt x="124" y="528"/>
                  </a:cubicBezTo>
                  <a:cubicBezTo>
                    <a:pt x="217" y="621"/>
                    <a:pt x="340" y="662"/>
                    <a:pt x="422" y="703"/>
                  </a:cubicBezTo>
                  <a:cubicBezTo>
                    <a:pt x="516" y="732"/>
                    <a:pt x="606" y="761"/>
                    <a:pt x="697" y="761"/>
                  </a:cubicBezTo>
                  <a:cubicBezTo>
                    <a:pt x="735" y="761"/>
                    <a:pt x="773" y="756"/>
                    <a:pt x="812" y="744"/>
                  </a:cubicBezTo>
                  <a:cubicBezTo>
                    <a:pt x="935" y="703"/>
                    <a:pt x="1028" y="570"/>
                    <a:pt x="987" y="446"/>
                  </a:cubicBezTo>
                  <a:cubicBezTo>
                    <a:pt x="987" y="405"/>
                    <a:pt x="935" y="313"/>
                    <a:pt x="894" y="272"/>
                  </a:cubicBezTo>
                  <a:cubicBezTo>
                    <a:pt x="789" y="166"/>
                    <a:pt x="516" y="0"/>
                    <a:pt x="303"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5" name="Google Shape;2345;p69"/>
            <p:cNvSpPr/>
            <p:nvPr/>
          </p:nvSpPr>
          <p:spPr>
            <a:xfrm>
              <a:off x="4051312" y="2895398"/>
              <a:ext cx="721381" cy="464901"/>
            </a:xfrm>
            <a:custGeom>
              <a:avLst/>
              <a:gdLst/>
              <a:ahLst/>
              <a:cxnLst/>
              <a:rect l="l" t="t" r="r" b="b"/>
              <a:pathLst>
                <a:path w="11903" h="7671" extrusionOk="0">
                  <a:moveTo>
                    <a:pt x="5887" y="0"/>
                  </a:moveTo>
                  <a:cubicBezTo>
                    <a:pt x="5526" y="0"/>
                    <a:pt x="5162" y="35"/>
                    <a:pt x="4796" y="103"/>
                  </a:cubicBezTo>
                  <a:cubicBezTo>
                    <a:pt x="3903" y="277"/>
                    <a:pt x="3040" y="657"/>
                    <a:pt x="2311" y="1253"/>
                  </a:cubicBezTo>
                  <a:cubicBezTo>
                    <a:pt x="2054" y="1469"/>
                    <a:pt x="1849" y="1684"/>
                    <a:pt x="1674" y="1982"/>
                  </a:cubicBezTo>
                  <a:cubicBezTo>
                    <a:pt x="1592" y="2157"/>
                    <a:pt x="1541" y="2372"/>
                    <a:pt x="1592" y="2537"/>
                  </a:cubicBezTo>
                  <a:cubicBezTo>
                    <a:pt x="1335" y="2537"/>
                    <a:pt x="1120" y="2588"/>
                    <a:pt x="945" y="2752"/>
                  </a:cubicBezTo>
                  <a:cubicBezTo>
                    <a:pt x="730" y="2886"/>
                    <a:pt x="647" y="3101"/>
                    <a:pt x="514" y="3307"/>
                  </a:cubicBezTo>
                  <a:cubicBezTo>
                    <a:pt x="52" y="4467"/>
                    <a:pt x="1" y="5833"/>
                    <a:pt x="134" y="7075"/>
                  </a:cubicBezTo>
                  <a:cubicBezTo>
                    <a:pt x="134" y="7055"/>
                    <a:pt x="144" y="7045"/>
                    <a:pt x="160" y="7045"/>
                  </a:cubicBezTo>
                  <a:cubicBezTo>
                    <a:pt x="175" y="7045"/>
                    <a:pt x="196" y="7055"/>
                    <a:pt x="216" y="7075"/>
                  </a:cubicBezTo>
                  <a:cubicBezTo>
                    <a:pt x="432" y="7158"/>
                    <a:pt x="647" y="7332"/>
                    <a:pt x="822" y="7507"/>
                  </a:cubicBezTo>
                  <a:cubicBezTo>
                    <a:pt x="986" y="7507"/>
                    <a:pt x="1120" y="7373"/>
                    <a:pt x="1243" y="7250"/>
                  </a:cubicBezTo>
                  <a:cubicBezTo>
                    <a:pt x="1377" y="7116"/>
                    <a:pt x="1418" y="6993"/>
                    <a:pt x="1500" y="6819"/>
                  </a:cubicBezTo>
                  <a:cubicBezTo>
                    <a:pt x="1633" y="6346"/>
                    <a:pt x="1674" y="5874"/>
                    <a:pt x="1541" y="5412"/>
                  </a:cubicBezTo>
                  <a:lnTo>
                    <a:pt x="1541" y="5412"/>
                  </a:lnTo>
                  <a:cubicBezTo>
                    <a:pt x="1570" y="5415"/>
                    <a:pt x="1599" y="5417"/>
                    <a:pt x="1628" y="5417"/>
                  </a:cubicBezTo>
                  <a:cubicBezTo>
                    <a:pt x="1958" y="5417"/>
                    <a:pt x="2329" y="5213"/>
                    <a:pt x="2527" y="4939"/>
                  </a:cubicBezTo>
                  <a:cubicBezTo>
                    <a:pt x="2742" y="4590"/>
                    <a:pt x="2783" y="4210"/>
                    <a:pt x="2742" y="3820"/>
                  </a:cubicBezTo>
                  <a:cubicBezTo>
                    <a:pt x="2742" y="3697"/>
                    <a:pt x="2701" y="3563"/>
                    <a:pt x="2660" y="3440"/>
                  </a:cubicBezTo>
                  <a:lnTo>
                    <a:pt x="2660" y="3440"/>
                  </a:lnTo>
                  <a:cubicBezTo>
                    <a:pt x="2824" y="3522"/>
                    <a:pt x="2999" y="3563"/>
                    <a:pt x="3215" y="3615"/>
                  </a:cubicBezTo>
                  <a:cubicBezTo>
                    <a:pt x="3595" y="3615"/>
                    <a:pt x="4026" y="3399"/>
                    <a:pt x="4324" y="3142"/>
                  </a:cubicBezTo>
                  <a:cubicBezTo>
                    <a:pt x="4621" y="2845"/>
                    <a:pt x="4837" y="2496"/>
                    <a:pt x="5053" y="2116"/>
                  </a:cubicBezTo>
                  <a:cubicBezTo>
                    <a:pt x="5094" y="2331"/>
                    <a:pt x="5135" y="2629"/>
                    <a:pt x="5268" y="2793"/>
                  </a:cubicBezTo>
                  <a:cubicBezTo>
                    <a:pt x="5509" y="3324"/>
                    <a:pt x="6131" y="3619"/>
                    <a:pt x="6699" y="3619"/>
                  </a:cubicBezTo>
                  <a:cubicBezTo>
                    <a:pt x="6736" y="3619"/>
                    <a:pt x="6772" y="3617"/>
                    <a:pt x="6809" y="3615"/>
                  </a:cubicBezTo>
                  <a:cubicBezTo>
                    <a:pt x="7445" y="3522"/>
                    <a:pt x="7959" y="3101"/>
                    <a:pt x="8267" y="2537"/>
                  </a:cubicBezTo>
                  <a:cubicBezTo>
                    <a:pt x="8267" y="2968"/>
                    <a:pt x="8431" y="3307"/>
                    <a:pt x="8647" y="3656"/>
                  </a:cubicBezTo>
                  <a:cubicBezTo>
                    <a:pt x="8904" y="3954"/>
                    <a:pt x="9201" y="4210"/>
                    <a:pt x="9551" y="4426"/>
                  </a:cubicBezTo>
                  <a:cubicBezTo>
                    <a:pt x="9818" y="4556"/>
                    <a:pt x="10112" y="4667"/>
                    <a:pt x="10416" y="4667"/>
                  </a:cubicBezTo>
                  <a:cubicBezTo>
                    <a:pt x="10497" y="4667"/>
                    <a:pt x="10578" y="4659"/>
                    <a:pt x="10660" y="4642"/>
                  </a:cubicBezTo>
                  <a:lnTo>
                    <a:pt x="10660" y="4642"/>
                  </a:lnTo>
                  <a:cubicBezTo>
                    <a:pt x="10526" y="5104"/>
                    <a:pt x="10618" y="5669"/>
                    <a:pt x="10875" y="6131"/>
                  </a:cubicBezTo>
                  <a:cubicBezTo>
                    <a:pt x="10660" y="6603"/>
                    <a:pt x="10742" y="7291"/>
                    <a:pt x="11132" y="7671"/>
                  </a:cubicBezTo>
                  <a:cubicBezTo>
                    <a:pt x="11512" y="7291"/>
                    <a:pt x="11727" y="6644"/>
                    <a:pt x="11810" y="6049"/>
                  </a:cubicBezTo>
                  <a:cubicBezTo>
                    <a:pt x="11902" y="5319"/>
                    <a:pt x="11810" y="4508"/>
                    <a:pt x="11512" y="3820"/>
                  </a:cubicBezTo>
                  <a:cubicBezTo>
                    <a:pt x="11553" y="3738"/>
                    <a:pt x="11604" y="3615"/>
                    <a:pt x="11645" y="3522"/>
                  </a:cubicBezTo>
                  <a:cubicBezTo>
                    <a:pt x="11727" y="3101"/>
                    <a:pt x="11686" y="2629"/>
                    <a:pt x="11553" y="2198"/>
                  </a:cubicBezTo>
                  <a:cubicBezTo>
                    <a:pt x="11430" y="1941"/>
                    <a:pt x="11296" y="1643"/>
                    <a:pt x="11091" y="1428"/>
                  </a:cubicBezTo>
                  <a:cubicBezTo>
                    <a:pt x="10742" y="1089"/>
                    <a:pt x="10228" y="873"/>
                    <a:pt x="9756" y="740"/>
                  </a:cubicBezTo>
                  <a:cubicBezTo>
                    <a:pt x="9501" y="672"/>
                    <a:pt x="9244" y="641"/>
                    <a:pt x="8985" y="641"/>
                  </a:cubicBezTo>
                  <a:cubicBezTo>
                    <a:pt x="8774" y="641"/>
                    <a:pt x="8561" y="662"/>
                    <a:pt x="8349" y="698"/>
                  </a:cubicBezTo>
                  <a:cubicBezTo>
                    <a:pt x="8092" y="616"/>
                    <a:pt x="7836" y="360"/>
                    <a:pt x="7579" y="277"/>
                  </a:cubicBezTo>
                  <a:cubicBezTo>
                    <a:pt x="7025" y="89"/>
                    <a:pt x="6459" y="0"/>
                    <a:pt x="58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6" name="Google Shape;2346;p69"/>
            <p:cNvSpPr/>
            <p:nvPr/>
          </p:nvSpPr>
          <p:spPr>
            <a:xfrm>
              <a:off x="3921858" y="3925213"/>
              <a:ext cx="93392" cy="60605"/>
            </a:xfrm>
            <a:custGeom>
              <a:avLst/>
              <a:gdLst/>
              <a:ahLst/>
              <a:cxnLst/>
              <a:rect l="l" t="t" r="r" b="b"/>
              <a:pathLst>
                <a:path w="1541" h="1000" extrusionOk="0">
                  <a:moveTo>
                    <a:pt x="1001" y="1"/>
                  </a:moveTo>
                  <a:cubicBezTo>
                    <a:pt x="900" y="1"/>
                    <a:pt x="783" y="28"/>
                    <a:pt x="648" y="95"/>
                  </a:cubicBezTo>
                  <a:cubicBezTo>
                    <a:pt x="1" y="393"/>
                    <a:pt x="432" y="999"/>
                    <a:pt x="432" y="999"/>
                  </a:cubicBezTo>
                  <a:lnTo>
                    <a:pt x="1541" y="434"/>
                  </a:lnTo>
                  <a:cubicBezTo>
                    <a:pt x="1541" y="434"/>
                    <a:pt x="1403" y="1"/>
                    <a:pt x="1001"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7" name="Google Shape;2347;p69"/>
            <p:cNvSpPr/>
            <p:nvPr/>
          </p:nvSpPr>
          <p:spPr>
            <a:xfrm>
              <a:off x="3947979" y="3951515"/>
              <a:ext cx="264601" cy="485446"/>
            </a:xfrm>
            <a:custGeom>
              <a:avLst/>
              <a:gdLst/>
              <a:ahLst/>
              <a:cxnLst/>
              <a:rect l="l" t="t" r="r" b="b"/>
              <a:pathLst>
                <a:path w="4366" h="8010" extrusionOk="0">
                  <a:moveTo>
                    <a:pt x="1110" y="0"/>
                  </a:moveTo>
                  <a:lnTo>
                    <a:pt x="1" y="565"/>
                  </a:lnTo>
                  <a:lnTo>
                    <a:pt x="381" y="1284"/>
                  </a:lnTo>
                  <a:lnTo>
                    <a:pt x="2948" y="6418"/>
                  </a:lnTo>
                  <a:lnTo>
                    <a:pt x="2989" y="6470"/>
                  </a:lnTo>
                  <a:lnTo>
                    <a:pt x="4365" y="8010"/>
                  </a:lnTo>
                  <a:lnTo>
                    <a:pt x="4067" y="6038"/>
                  </a:lnTo>
                  <a:lnTo>
                    <a:pt x="4067" y="5956"/>
                  </a:lnTo>
                  <a:lnTo>
                    <a:pt x="1449" y="688"/>
                  </a:lnTo>
                  <a:lnTo>
                    <a:pt x="111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8" name="Google Shape;2348;p69"/>
            <p:cNvSpPr/>
            <p:nvPr/>
          </p:nvSpPr>
          <p:spPr>
            <a:xfrm>
              <a:off x="3981615" y="4016849"/>
              <a:ext cx="147573" cy="300661"/>
            </a:xfrm>
            <a:custGeom>
              <a:avLst/>
              <a:gdLst/>
              <a:ahLst/>
              <a:cxnLst/>
              <a:rect l="l" t="t" r="r" b="b"/>
              <a:pathLst>
                <a:path w="2435" h="4961" extrusionOk="0">
                  <a:moveTo>
                    <a:pt x="0" y="1"/>
                  </a:moveTo>
                  <a:lnTo>
                    <a:pt x="2434" y="4960"/>
                  </a:lnTo>
                  <a:lnTo>
                    <a:pt x="41"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9" name="Google Shape;2349;p69"/>
            <p:cNvSpPr/>
            <p:nvPr/>
          </p:nvSpPr>
          <p:spPr>
            <a:xfrm>
              <a:off x="4015191" y="3998182"/>
              <a:ext cx="150664" cy="301267"/>
            </a:xfrm>
            <a:custGeom>
              <a:avLst/>
              <a:gdLst/>
              <a:ahLst/>
              <a:cxnLst/>
              <a:rect l="l" t="t" r="r" b="b"/>
              <a:pathLst>
                <a:path w="2486" h="4971" extrusionOk="0">
                  <a:moveTo>
                    <a:pt x="42" y="0"/>
                  </a:moveTo>
                  <a:lnTo>
                    <a:pt x="1" y="52"/>
                  </a:lnTo>
                  <a:lnTo>
                    <a:pt x="2486" y="4971"/>
                  </a:lnTo>
                  <a:lnTo>
                    <a:pt x="42" y="52"/>
                  </a:lnTo>
                  <a:lnTo>
                    <a:pt x="42"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0" name="Google Shape;2350;p69"/>
            <p:cNvSpPr/>
            <p:nvPr/>
          </p:nvSpPr>
          <p:spPr>
            <a:xfrm>
              <a:off x="4126645" y="4299393"/>
              <a:ext cx="85938" cy="137573"/>
            </a:xfrm>
            <a:custGeom>
              <a:avLst/>
              <a:gdLst/>
              <a:ahLst/>
              <a:cxnLst/>
              <a:rect l="l" t="t" r="r" b="b"/>
              <a:pathLst>
                <a:path w="1418" h="2270" extrusionOk="0">
                  <a:moveTo>
                    <a:pt x="647" y="1"/>
                  </a:moveTo>
                  <a:lnTo>
                    <a:pt x="647" y="596"/>
                  </a:lnTo>
                  <a:lnTo>
                    <a:pt x="41" y="298"/>
                  </a:lnTo>
                  <a:lnTo>
                    <a:pt x="0" y="678"/>
                  </a:lnTo>
                  <a:lnTo>
                    <a:pt x="41" y="730"/>
                  </a:lnTo>
                  <a:lnTo>
                    <a:pt x="904" y="1664"/>
                  </a:lnTo>
                  <a:lnTo>
                    <a:pt x="1417" y="2270"/>
                  </a:lnTo>
                  <a:lnTo>
                    <a:pt x="1325" y="1500"/>
                  </a:lnTo>
                  <a:lnTo>
                    <a:pt x="1119" y="298"/>
                  </a:lnTo>
                  <a:lnTo>
                    <a:pt x="1119" y="216"/>
                  </a:lnTo>
                  <a:lnTo>
                    <a:pt x="647" y="1"/>
                  </a:ln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1" name="Google Shape;2351;p69"/>
            <p:cNvSpPr/>
            <p:nvPr/>
          </p:nvSpPr>
          <p:spPr>
            <a:xfrm>
              <a:off x="4181372" y="4384665"/>
              <a:ext cx="31212" cy="52302"/>
            </a:xfrm>
            <a:custGeom>
              <a:avLst/>
              <a:gdLst/>
              <a:ahLst/>
              <a:cxnLst/>
              <a:rect l="l" t="t" r="r" b="b"/>
              <a:pathLst>
                <a:path w="515" h="863" extrusionOk="0">
                  <a:moveTo>
                    <a:pt x="257" y="0"/>
                  </a:moveTo>
                  <a:cubicBezTo>
                    <a:pt x="124" y="0"/>
                    <a:pt x="42" y="134"/>
                    <a:pt x="1" y="257"/>
                  </a:cubicBezTo>
                  <a:lnTo>
                    <a:pt x="514" y="863"/>
                  </a:lnTo>
                  <a:lnTo>
                    <a:pt x="422" y="93"/>
                  </a:lnTo>
                  <a:lnTo>
                    <a:pt x="381" y="41"/>
                  </a:lnTo>
                  <a:cubicBezTo>
                    <a:pt x="340" y="41"/>
                    <a:pt x="298" y="0"/>
                    <a:pt x="25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2" name="Google Shape;2352;p69"/>
            <p:cNvSpPr/>
            <p:nvPr/>
          </p:nvSpPr>
          <p:spPr>
            <a:xfrm>
              <a:off x="3947979" y="3951515"/>
              <a:ext cx="87817" cy="77817"/>
            </a:xfrm>
            <a:custGeom>
              <a:avLst/>
              <a:gdLst/>
              <a:ahLst/>
              <a:cxnLst/>
              <a:rect l="l" t="t" r="r" b="b"/>
              <a:pathLst>
                <a:path w="1449" h="1284" extrusionOk="0">
                  <a:moveTo>
                    <a:pt x="1110" y="0"/>
                  </a:moveTo>
                  <a:lnTo>
                    <a:pt x="1" y="565"/>
                  </a:lnTo>
                  <a:lnTo>
                    <a:pt x="124" y="822"/>
                  </a:lnTo>
                  <a:lnTo>
                    <a:pt x="217" y="986"/>
                  </a:lnTo>
                  <a:lnTo>
                    <a:pt x="381" y="1284"/>
                  </a:lnTo>
                  <a:lnTo>
                    <a:pt x="1449" y="688"/>
                  </a:lnTo>
                  <a:lnTo>
                    <a:pt x="1326" y="432"/>
                  </a:lnTo>
                  <a:lnTo>
                    <a:pt x="1243" y="257"/>
                  </a:lnTo>
                  <a:lnTo>
                    <a:pt x="1110"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69"/>
            <p:cNvSpPr/>
            <p:nvPr/>
          </p:nvSpPr>
          <p:spPr>
            <a:xfrm>
              <a:off x="3955494" y="3967091"/>
              <a:ext cx="67878" cy="34242"/>
            </a:xfrm>
            <a:custGeom>
              <a:avLst/>
              <a:gdLst/>
              <a:ahLst/>
              <a:cxnLst/>
              <a:rect l="l" t="t" r="r" b="b"/>
              <a:pathLst>
                <a:path w="1120" h="565" extrusionOk="0">
                  <a:moveTo>
                    <a:pt x="1119" y="0"/>
                  </a:moveTo>
                  <a:lnTo>
                    <a:pt x="1119" y="0"/>
                  </a:lnTo>
                  <a:lnTo>
                    <a:pt x="0" y="565"/>
                  </a:lnTo>
                  <a:lnTo>
                    <a:pt x="0" y="565"/>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69"/>
            <p:cNvSpPr/>
            <p:nvPr/>
          </p:nvSpPr>
          <p:spPr>
            <a:xfrm>
              <a:off x="3961070" y="3977637"/>
              <a:ext cx="67272" cy="33696"/>
            </a:xfrm>
            <a:custGeom>
              <a:avLst/>
              <a:gdLst/>
              <a:ahLst/>
              <a:cxnLst/>
              <a:rect l="l" t="t" r="r" b="b"/>
              <a:pathLst>
                <a:path w="1110" h="556" extrusionOk="0">
                  <a:moveTo>
                    <a:pt x="1110" y="1"/>
                  </a:moveTo>
                  <a:lnTo>
                    <a:pt x="1110" y="1"/>
                  </a:lnTo>
                  <a:lnTo>
                    <a:pt x="1" y="555"/>
                  </a:lnTo>
                  <a:lnTo>
                    <a:pt x="1" y="555"/>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69"/>
            <p:cNvSpPr/>
            <p:nvPr/>
          </p:nvSpPr>
          <p:spPr>
            <a:xfrm>
              <a:off x="3310103" y="4039879"/>
              <a:ext cx="894348" cy="369206"/>
            </a:xfrm>
            <a:custGeom>
              <a:avLst/>
              <a:gdLst/>
              <a:ahLst/>
              <a:cxnLst/>
              <a:rect l="l" t="t" r="r" b="b"/>
              <a:pathLst>
                <a:path w="14757" h="6092" extrusionOk="0">
                  <a:moveTo>
                    <a:pt x="12149" y="3302"/>
                  </a:moveTo>
                  <a:cubicBezTo>
                    <a:pt x="12220" y="3315"/>
                    <a:pt x="12357" y="3355"/>
                    <a:pt x="12487" y="3420"/>
                  </a:cubicBezTo>
                  <a:cubicBezTo>
                    <a:pt x="12580" y="3420"/>
                    <a:pt x="12662" y="3471"/>
                    <a:pt x="12744" y="3471"/>
                  </a:cubicBezTo>
                  <a:cubicBezTo>
                    <a:pt x="12795" y="3512"/>
                    <a:pt x="12877" y="3553"/>
                    <a:pt x="12919" y="3553"/>
                  </a:cubicBezTo>
                  <a:cubicBezTo>
                    <a:pt x="12960" y="3553"/>
                    <a:pt x="13001" y="3595"/>
                    <a:pt x="13052" y="3595"/>
                  </a:cubicBezTo>
                  <a:cubicBezTo>
                    <a:pt x="13134" y="3636"/>
                    <a:pt x="13216" y="3677"/>
                    <a:pt x="13257" y="3677"/>
                  </a:cubicBezTo>
                  <a:cubicBezTo>
                    <a:pt x="13309" y="3728"/>
                    <a:pt x="13432" y="3892"/>
                    <a:pt x="13565" y="4067"/>
                  </a:cubicBezTo>
                  <a:cubicBezTo>
                    <a:pt x="13648" y="4190"/>
                    <a:pt x="13730" y="4324"/>
                    <a:pt x="13822" y="4447"/>
                  </a:cubicBezTo>
                  <a:lnTo>
                    <a:pt x="13822" y="4498"/>
                  </a:lnTo>
                  <a:cubicBezTo>
                    <a:pt x="13863" y="4539"/>
                    <a:pt x="13904" y="4621"/>
                    <a:pt x="13945" y="4662"/>
                  </a:cubicBezTo>
                  <a:cubicBezTo>
                    <a:pt x="13986" y="4755"/>
                    <a:pt x="14028" y="4796"/>
                    <a:pt x="14079" y="4837"/>
                  </a:cubicBezTo>
                  <a:lnTo>
                    <a:pt x="14079" y="4878"/>
                  </a:lnTo>
                  <a:cubicBezTo>
                    <a:pt x="14120" y="4919"/>
                    <a:pt x="14120" y="4960"/>
                    <a:pt x="14120" y="4960"/>
                  </a:cubicBezTo>
                  <a:lnTo>
                    <a:pt x="14079" y="4919"/>
                  </a:lnTo>
                  <a:lnTo>
                    <a:pt x="13945" y="4796"/>
                  </a:lnTo>
                  <a:cubicBezTo>
                    <a:pt x="13904" y="4755"/>
                    <a:pt x="13863" y="4704"/>
                    <a:pt x="13822" y="4662"/>
                  </a:cubicBezTo>
                  <a:cubicBezTo>
                    <a:pt x="13771" y="4621"/>
                    <a:pt x="13730" y="4580"/>
                    <a:pt x="13689" y="4539"/>
                  </a:cubicBezTo>
                  <a:lnTo>
                    <a:pt x="13648" y="4539"/>
                  </a:lnTo>
                  <a:cubicBezTo>
                    <a:pt x="13565" y="4447"/>
                    <a:pt x="13473" y="4365"/>
                    <a:pt x="13391" y="4283"/>
                  </a:cubicBezTo>
                  <a:cubicBezTo>
                    <a:pt x="13309" y="4241"/>
                    <a:pt x="13257" y="4190"/>
                    <a:pt x="13216" y="4149"/>
                  </a:cubicBezTo>
                  <a:cubicBezTo>
                    <a:pt x="13175" y="4149"/>
                    <a:pt x="13093" y="4067"/>
                    <a:pt x="13001" y="4026"/>
                  </a:cubicBezTo>
                  <a:lnTo>
                    <a:pt x="12960" y="3985"/>
                  </a:lnTo>
                  <a:cubicBezTo>
                    <a:pt x="12703" y="3810"/>
                    <a:pt x="12446" y="3553"/>
                    <a:pt x="12282" y="3420"/>
                  </a:cubicBezTo>
                  <a:cubicBezTo>
                    <a:pt x="12231" y="3379"/>
                    <a:pt x="12231" y="3379"/>
                    <a:pt x="12189" y="3338"/>
                  </a:cubicBezTo>
                  <a:cubicBezTo>
                    <a:pt x="12169" y="3317"/>
                    <a:pt x="12159" y="3307"/>
                    <a:pt x="12149" y="3302"/>
                  </a:cubicBezTo>
                  <a:close/>
                  <a:moveTo>
                    <a:pt x="2311" y="0"/>
                  </a:moveTo>
                  <a:cubicBezTo>
                    <a:pt x="0" y="1931"/>
                    <a:pt x="165" y="4283"/>
                    <a:pt x="165" y="4283"/>
                  </a:cubicBezTo>
                  <a:cubicBezTo>
                    <a:pt x="623" y="5516"/>
                    <a:pt x="2150" y="5872"/>
                    <a:pt x="3731" y="5872"/>
                  </a:cubicBezTo>
                  <a:cubicBezTo>
                    <a:pt x="4664" y="5872"/>
                    <a:pt x="5615" y="5748"/>
                    <a:pt x="6377" y="5607"/>
                  </a:cubicBezTo>
                  <a:cubicBezTo>
                    <a:pt x="6716" y="5566"/>
                    <a:pt x="6973" y="5525"/>
                    <a:pt x="7230" y="5433"/>
                  </a:cubicBezTo>
                  <a:cubicBezTo>
                    <a:pt x="7661" y="5350"/>
                    <a:pt x="7959" y="5268"/>
                    <a:pt x="7959" y="5268"/>
                  </a:cubicBezTo>
                  <a:cubicBezTo>
                    <a:pt x="7959" y="5268"/>
                    <a:pt x="8472" y="5525"/>
                    <a:pt x="10608" y="5987"/>
                  </a:cubicBezTo>
                  <a:cubicBezTo>
                    <a:pt x="10913" y="6060"/>
                    <a:pt x="11204" y="6091"/>
                    <a:pt x="11479" y="6091"/>
                  </a:cubicBezTo>
                  <a:cubicBezTo>
                    <a:pt x="12521" y="6091"/>
                    <a:pt x="13332" y="5643"/>
                    <a:pt x="13771" y="5309"/>
                  </a:cubicBezTo>
                  <a:cubicBezTo>
                    <a:pt x="13945" y="5217"/>
                    <a:pt x="14028" y="5094"/>
                    <a:pt x="14120" y="5053"/>
                  </a:cubicBezTo>
                  <a:cubicBezTo>
                    <a:pt x="14161" y="5012"/>
                    <a:pt x="14202" y="4960"/>
                    <a:pt x="14202" y="4960"/>
                  </a:cubicBezTo>
                  <a:cubicBezTo>
                    <a:pt x="14202" y="4960"/>
                    <a:pt x="14233" y="5061"/>
                    <a:pt x="14382" y="5061"/>
                  </a:cubicBezTo>
                  <a:cubicBezTo>
                    <a:pt x="14404" y="5061"/>
                    <a:pt x="14430" y="5058"/>
                    <a:pt x="14459" y="5053"/>
                  </a:cubicBezTo>
                  <a:cubicBezTo>
                    <a:pt x="14500" y="5053"/>
                    <a:pt x="14541" y="5053"/>
                    <a:pt x="14592" y="5012"/>
                  </a:cubicBezTo>
                  <a:cubicBezTo>
                    <a:pt x="14633" y="5012"/>
                    <a:pt x="14633" y="5012"/>
                    <a:pt x="14674" y="4960"/>
                  </a:cubicBezTo>
                  <a:cubicBezTo>
                    <a:pt x="14716" y="4919"/>
                    <a:pt x="14757" y="4837"/>
                    <a:pt x="14716" y="4704"/>
                  </a:cubicBezTo>
                  <a:cubicBezTo>
                    <a:pt x="14716" y="4539"/>
                    <a:pt x="14674" y="4324"/>
                    <a:pt x="14633" y="4067"/>
                  </a:cubicBezTo>
                  <a:cubicBezTo>
                    <a:pt x="14592" y="3851"/>
                    <a:pt x="14500" y="3595"/>
                    <a:pt x="14418" y="3420"/>
                  </a:cubicBezTo>
                  <a:cubicBezTo>
                    <a:pt x="14336" y="3163"/>
                    <a:pt x="14243" y="2958"/>
                    <a:pt x="14243" y="2865"/>
                  </a:cubicBezTo>
                  <a:cubicBezTo>
                    <a:pt x="14202" y="2865"/>
                    <a:pt x="14202" y="2824"/>
                    <a:pt x="14161" y="2742"/>
                  </a:cubicBezTo>
                  <a:cubicBezTo>
                    <a:pt x="14079" y="2609"/>
                    <a:pt x="13904" y="2444"/>
                    <a:pt x="13648" y="2311"/>
                  </a:cubicBezTo>
                  <a:cubicBezTo>
                    <a:pt x="13565" y="2270"/>
                    <a:pt x="13514" y="2229"/>
                    <a:pt x="13432" y="2188"/>
                  </a:cubicBezTo>
                  <a:cubicBezTo>
                    <a:pt x="13309" y="2095"/>
                    <a:pt x="13134" y="2054"/>
                    <a:pt x="12960" y="1972"/>
                  </a:cubicBezTo>
                  <a:cubicBezTo>
                    <a:pt x="12877" y="1972"/>
                    <a:pt x="12795" y="1931"/>
                    <a:pt x="12703" y="1880"/>
                  </a:cubicBezTo>
                  <a:cubicBezTo>
                    <a:pt x="12539" y="1839"/>
                    <a:pt x="12364" y="1797"/>
                    <a:pt x="12148" y="1797"/>
                  </a:cubicBezTo>
                  <a:lnTo>
                    <a:pt x="11892" y="1797"/>
                  </a:lnTo>
                  <a:cubicBezTo>
                    <a:pt x="11163" y="1797"/>
                    <a:pt x="10485" y="1931"/>
                    <a:pt x="10310" y="1972"/>
                  </a:cubicBezTo>
                  <a:lnTo>
                    <a:pt x="8554" y="1797"/>
                  </a:lnTo>
                  <a:cubicBezTo>
                    <a:pt x="6839" y="647"/>
                    <a:pt x="4878" y="257"/>
                    <a:pt x="3636" y="83"/>
                  </a:cubicBezTo>
                  <a:cubicBezTo>
                    <a:pt x="2948" y="0"/>
                    <a:pt x="2475" y="0"/>
                    <a:pt x="2352"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6" name="Google Shape;2356;p69"/>
            <p:cNvSpPr/>
            <p:nvPr/>
          </p:nvSpPr>
          <p:spPr>
            <a:xfrm>
              <a:off x="3986585" y="4234666"/>
              <a:ext cx="179270" cy="131998"/>
            </a:xfrm>
            <a:custGeom>
              <a:avLst/>
              <a:gdLst/>
              <a:ahLst/>
              <a:cxnLst/>
              <a:rect l="l" t="t" r="r" b="b"/>
              <a:pathLst>
                <a:path w="2958" h="2178" extrusionOk="0">
                  <a:moveTo>
                    <a:pt x="863" y="1"/>
                  </a:moveTo>
                  <a:cubicBezTo>
                    <a:pt x="812" y="42"/>
                    <a:pt x="863" y="42"/>
                    <a:pt x="863" y="83"/>
                  </a:cubicBezTo>
                  <a:lnTo>
                    <a:pt x="2824" y="1664"/>
                  </a:lnTo>
                  <a:cubicBezTo>
                    <a:pt x="2866" y="1664"/>
                    <a:pt x="2866" y="1705"/>
                    <a:pt x="2866" y="1746"/>
                  </a:cubicBezTo>
                  <a:cubicBezTo>
                    <a:pt x="2866" y="1798"/>
                    <a:pt x="2866" y="1839"/>
                    <a:pt x="2824" y="1839"/>
                  </a:cubicBezTo>
                  <a:cubicBezTo>
                    <a:pt x="2616" y="2025"/>
                    <a:pt x="2431" y="2084"/>
                    <a:pt x="2236" y="2084"/>
                  </a:cubicBezTo>
                  <a:cubicBezTo>
                    <a:pt x="2077" y="2084"/>
                    <a:pt x="1910" y="2045"/>
                    <a:pt x="1715" y="2003"/>
                  </a:cubicBezTo>
                  <a:cubicBezTo>
                    <a:pt x="1202" y="1880"/>
                    <a:pt x="93" y="1151"/>
                    <a:pt x="93" y="1151"/>
                  </a:cubicBezTo>
                  <a:lnTo>
                    <a:pt x="1" y="1151"/>
                  </a:lnTo>
                  <a:cubicBezTo>
                    <a:pt x="1" y="1192"/>
                    <a:pt x="1" y="1192"/>
                    <a:pt x="42" y="1233"/>
                  </a:cubicBezTo>
                  <a:cubicBezTo>
                    <a:pt x="93" y="1233"/>
                    <a:pt x="1161" y="1962"/>
                    <a:pt x="1674" y="2095"/>
                  </a:cubicBezTo>
                  <a:cubicBezTo>
                    <a:pt x="1890" y="2136"/>
                    <a:pt x="2054" y="2178"/>
                    <a:pt x="2229" y="2178"/>
                  </a:cubicBezTo>
                  <a:cubicBezTo>
                    <a:pt x="2445" y="2178"/>
                    <a:pt x="2660" y="2095"/>
                    <a:pt x="2917" y="1921"/>
                  </a:cubicBezTo>
                  <a:cubicBezTo>
                    <a:pt x="2958" y="1880"/>
                    <a:pt x="2958" y="1839"/>
                    <a:pt x="2958" y="1746"/>
                  </a:cubicBezTo>
                  <a:cubicBezTo>
                    <a:pt x="2958" y="1705"/>
                    <a:pt x="2958" y="1623"/>
                    <a:pt x="2917" y="1582"/>
                  </a:cubicBezTo>
                  <a:lnTo>
                    <a:pt x="904"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7" name="Google Shape;2357;p69"/>
            <p:cNvSpPr/>
            <p:nvPr/>
          </p:nvSpPr>
          <p:spPr>
            <a:xfrm>
              <a:off x="3473132" y="4115151"/>
              <a:ext cx="739442" cy="233450"/>
            </a:xfrm>
            <a:custGeom>
              <a:avLst/>
              <a:gdLst/>
              <a:ahLst/>
              <a:cxnLst/>
              <a:rect l="l" t="t" r="r" b="b"/>
              <a:pathLst>
                <a:path w="12201" h="3852" extrusionOk="0">
                  <a:moveTo>
                    <a:pt x="42" y="1"/>
                  </a:moveTo>
                  <a:cubicBezTo>
                    <a:pt x="1" y="1"/>
                    <a:pt x="1" y="1"/>
                    <a:pt x="1" y="42"/>
                  </a:cubicBezTo>
                  <a:cubicBezTo>
                    <a:pt x="1" y="42"/>
                    <a:pt x="1" y="83"/>
                    <a:pt x="42" y="83"/>
                  </a:cubicBezTo>
                  <a:lnTo>
                    <a:pt x="5946" y="638"/>
                  </a:lnTo>
                  <a:lnTo>
                    <a:pt x="7620" y="771"/>
                  </a:lnTo>
                  <a:cubicBezTo>
                    <a:pt x="7620" y="771"/>
                    <a:pt x="8569" y="604"/>
                    <a:pt x="9205" y="604"/>
                  </a:cubicBezTo>
                  <a:cubicBezTo>
                    <a:pt x="9358" y="604"/>
                    <a:pt x="9492" y="614"/>
                    <a:pt x="9592" y="638"/>
                  </a:cubicBezTo>
                  <a:cubicBezTo>
                    <a:pt x="10105" y="730"/>
                    <a:pt x="11214" y="1110"/>
                    <a:pt x="11430" y="1500"/>
                  </a:cubicBezTo>
                  <a:cubicBezTo>
                    <a:pt x="11553" y="1757"/>
                    <a:pt x="12067" y="3256"/>
                    <a:pt x="11943" y="3677"/>
                  </a:cubicBezTo>
                  <a:cubicBezTo>
                    <a:pt x="11902" y="3718"/>
                    <a:pt x="11902" y="3770"/>
                    <a:pt x="11851" y="3770"/>
                  </a:cubicBezTo>
                  <a:cubicBezTo>
                    <a:pt x="11833" y="3776"/>
                    <a:pt x="11814" y="3779"/>
                    <a:pt x="11794" y="3779"/>
                  </a:cubicBezTo>
                  <a:cubicBezTo>
                    <a:pt x="11449" y="3779"/>
                    <a:pt x="10905" y="2802"/>
                    <a:pt x="10701" y="2394"/>
                  </a:cubicBezTo>
                  <a:lnTo>
                    <a:pt x="9458" y="2055"/>
                  </a:lnTo>
                  <a:lnTo>
                    <a:pt x="9417" y="2055"/>
                  </a:lnTo>
                  <a:lnTo>
                    <a:pt x="9417" y="2137"/>
                  </a:lnTo>
                  <a:lnTo>
                    <a:pt x="10619" y="2486"/>
                  </a:lnTo>
                  <a:cubicBezTo>
                    <a:pt x="10742" y="2691"/>
                    <a:pt x="11338" y="3852"/>
                    <a:pt x="11810" y="3852"/>
                  </a:cubicBezTo>
                  <a:lnTo>
                    <a:pt x="11851" y="3852"/>
                  </a:lnTo>
                  <a:cubicBezTo>
                    <a:pt x="11943" y="3811"/>
                    <a:pt x="11984" y="3770"/>
                    <a:pt x="11984" y="3677"/>
                  </a:cubicBezTo>
                  <a:cubicBezTo>
                    <a:pt x="12200" y="3205"/>
                    <a:pt x="11594" y="1716"/>
                    <a:pt x="11471" y="1459"/>
                  </a:cubicBezTo>
                  <a:cubicBezTo>
                    <a:pt x="11255" y="1028"/>
                    <a:pt x="10105" y="638"/>
                    <a:pt x="9592" y="555"/>
                  </a:cubicBezTo>
                  <a:cubicBezTo>
                    <a:pt x="9492" y="532"/>
                    <a:pt x="9361" y="522"/>
                    <a:pt x="9212" y="522"/>
                  </a:cubicBezTo>
                  <a:cubicBezTo>
                    <a:pt x="8594" y="522"/>
                    <a:pt x="7687" y="689"/>
                    <a:pt x="7620" y="689"/>
                  </a:cubicBezTo>
                  <a:lnTo>
                    <a:pt x="5998" y="555"/>
                  </a:lnTo>
                  <a:lnTo>
                    <a:pt x="42"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69"/>
            <p:cNvSpPr/>
            <p:nvPr/>
          </p:nvSpPr>
          <p:spPr>
            <a:xfrm>
              <a:off x="3947979" y="4347453"/>
              <a:ext cx="204845" cy="37272"/>
            </a:xfrm>
            <a:custGeom>
              <a:avLst/>
              <a:gdLst/>
              <a:ahLst/>
              <a:cxnLst/>
              <a:rect l="l" t="t" r="r" b="b"/>
              <a:pathLst>
                <a:path w="3380" h="615" extrusionOk="0">
                  <a:moveTo>
                    <a:pt x="54" y="1"/>
                  </a:moveTo>
                  <a:cubicBezTo>
                    <a:pt x="42" y="1"/>
                    <a:pt x="42" y="19"/>
                    <a:pt x="42" y="19"/>
                  </a:cubicBezTo>
                  <a:cubicBezTo>
                    <a:pt x="1" y="19"/>
                    <a:pt x="1" y="60"/>
                    <a:pt x="42" y="60"/>
                  </a:cubicBezTo>
                  <a:cubicBezTo>
                    <a:pt x="83" y="101"/>
                    <a:pt x="935" y="614"/>
                    <a:pt x="1757" y="614"/>
                  </a:cubicBezTo>
                  <a:lnTo>
                    <a:pt x="1880" y="614"/>
                  </a:lnTo>
                  <a:cubicBezTo>
                    <a:pt x="2650" y="614"/>
                    <a:pt x="2989" y="532"/>
                    <a:pt x="3338" y="193"/>
                  </a:cubicBezTo>
                  <a:cubicBezTo>
                    <a:pt x="3379" y="193"/>
                    <a:pt x="3379" y="142"/>
                    <a:pt x="3379" y="142"/>
                  </a:cubicBezTo>
                  <a:cubicBezTo>
                    <a:pt x="3359" y="121"/>
                    <a:pt x="3349" y="111"/>
                    <a:pt x="3338" y="111"/>
                  </a:cubicBezTo>
                  <a:cubicBezTo>
                    <a:pt x="3328" y="111"/>
                    <a:pt x="3318" y="121"/>
                    <a:pt x="3297" y="142"/>
                  </a:cubicBezTo>
                  <a:cubicBezTo>
                    <a:pt x="2907" y="450"/>
                    <a:pt x="2609" y="532"/>
                    <a:pt x="1757" y="532"/>
                  </a:cubicBezTo>
                  <a:cubicBezTo>
                    <a:pt x="935" y="532"/>
                    <a:pt x="83" y="19"/>
                    <a:pt x="83" y="19"/>
                  </a:cubicBezTo>
                  <a:cubicBezTo>
                    <a:pt x="69" y="5"/>
                    <a:pt x="60" y="1"/>
                    <a:pt x="5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69"/>
            <p:cNvSpPr/>
            <p:nvPr/>
          </p:nvSpPr>
          <p:spPr>
            <a:xfrm>
              <a:off x="3826040" y="4001273"/>
              <a:ext cx="113937" cy="150058"/>
            </a:xfrm>
            <a:custGeom>
              <a:avLst/>
              <a:gdLst/>
              <a:ahLst/>
              <a:cxnLst/>
              <a:rect l="l" t="t" r="r" b="b"/>
              <a:pathLst>
                <a:path w="1880" h="2476" extrusionOk="0">
                  <a:moveTo>
                    <a:pt x="1797" y="1"/>
                  </a:moveTo>
                  <a:lnTo>
                    <a:pt x="0" y="2393"/>
                  </a:lnTo>
                  <a:lnTo>
                    <a:pt x="0" y="2434"/>
                  </a:lnTo>
                  <a:lnTo>
                    <a:pt x="41" y="2476"/>
                  </a:lnTo>
                  <a:lnTo>
                    <a:pt x="82" y="2434"/>
                  </a:lnTo>
                  <a:lnTo>
                    <a:pt x="1838" y="42"/>
                  </a:lnTo>
                  <a:cubicBezTo>
                    <a:pt x="1879" y="42"/>
                    <a:pt x="1838" y="1"/>
                    <a:pt x="1838"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69"/>
            <p:cNvSpPr/>
            <p:nvPr/>
          </p:nvSpPr>
          <p:spPr>
            <a:xfrm>
              <a:off x="4803734" y="3054731"/>
              <a:ext cx="645443" cy="367812"/>
            </a:xfrm>
            <a:custGeom>
              <a:avLst/>
              <a:gdLst/>
              <a:ahLst/>
              <a:cxnLst/>
              <a:rect l="l" t="t" r="r" b="b"/>
              <a:pathLst>
                <a:path w="10650" h="6069" extrusionOk="0">
                  <a:moveTo>
                    <a:pt x="1027" y="0"/>
                  </a:moveTo>
                  <a:cubicBezTo>
                    <a:pt x="422" y="0"/>
                    <a:pt x="1" y="472"/>
                    <a:pt x="1" y="1068"/>
                  </a:cubicBezTo>
                  <a:lnTo>
                    <a:pt x="1" y="5001"/>
                  </a:lnTo>
                  <a:cubicBezTo>
                    <a:pt x="1" y="5607"/>
                    <a:pt x="422" y="6069"/>
                    <a:pt x="1027" y="6069"/>
                  </a:cubicBezTo>
                  <a:lnTo>
                    <a:pt x="9622" y="6069"/>
                  </a:lnTo>
                  <a:cubicBezTo>
                    <a:pt x="10177" y="6069"/>
                    <a:pt x="10649" y="5607"/>
                    <a:pt x="10649" y="5001"/>
                  </a:cubicBezTo>
                  <a:lnTo>
                    <a:pt x="10649" y="1068"/>
                  </a:lnTo>
                  <a:cubicBezTo>
                    <a:pt x="10649" y="472"/>
                    <a:pt x="10177" y="0"/>
                    <a:pt x="962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69"/>
            <p:cNvSpPr/>
            <p:nvPr/>
          </p:nvSpPr>
          <p:spPr>
            <a:xfrm>
              <a:off x="4889006" y="3394487"/>
              <a:ext cx="155634" cy="98423"/>
            </a:xfrm>
            <a:custGeom>
              <a:avLst/>
              <a:gdLst/>
              <a:ahLst/>
              <a:cxnLst/>
              <a:rect l="l" t="t" r="r" b="b"/>
              <a:pathLst>
                <a:path w="2568" h="1624" extrusionOk="0">
                  <a:moveTo>
                    <a:pt x="1243" y="1"/>
                  </a:moveTo>
                  <a:lnTo>
                    <a:pt x="0" y="1623"/>
                  </a:lnTo>
                  <a:lnTo>
                    <a:pt x="2568" y="206"/>
                  </a:lnTo>
                  <a:lnTo>
                    <a:pt x="1243"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69"/>
            <p:cNvSpPr/>
            <p:nvPr/>
          </p:nvSpPr>
          <p:spPr>
            <a:xfrm>
              <a:off x="3483738" y="2829156"/>
              <a:ext cx="533991" cy="602111"/>
            </a:xfrm>
            <a:custGeom>
              <a:avLst/>
              <a:gdLst/>
              <a:ahLst/>
              <a:cxnLst/>
              <a:rect l="l" t="t" r="r" b="b"/>
              <a:pathLst>
                <a:path w="8811" h="9935" extrusionOk="0">
                  <a:moveTo>
                    <a:pt x="4323" y="0"/>
                  </a:moveTo>
                  <a:cubicBezTo>
                    <a:pt x="3855" y="0"/>
                    <a:pt x="3377" y="81"/>
                    <a:pt x="2906" y="251"/>
                  </a:cubicBezTo>
                  <a:cubicBezTo>
                    <a:pt x="1150" y="939"/>
                    <a:pt x="0" y="2777"/>
                    <a:pt x="257" y="4656"/>
                  </a:cubicBezTo>
                  <a:cubicBezTo>
                    <a:pt x="546" y="6780"/>
                    <a:pt x="2374" y="8255"/>
                    <a:pt x="4397" y="8255"/>
                  </a:cubicBezTo>
                  <a:cubicBezTo>
                    <a:pt x="4458" y="8255"/>
                    <a:pt x="4519" y="8253"/>
                    <a:pt x="4580" y="8251"/>
                  </a:cubicBezTo>
                  <a:lnTo>
                    <a:pt x="4837" y="9370"/>
                  </a:lnTo>
                  <a:lnTo>
                    <a:pt x="4837" y="9411"/>
                  </a:lnTo>
                  <a:cubicBezTo>
                    <a:pt x="4878" y="9493"/>
                    <a:pt x="4919" y="9585"/>
                    <a:pt x="4960" y="9668"/>
                  </a:cubicBezTo>
                  <a:cubicBezTo>
                    <a:pt x="5001" y="9668"/>
                    <a:pt x="5001" y="9709"/>
                    <a:pt x="5001" y="9709"/>
                  </a:cubicBezTo>
                  <a:cubicBezTo>
                    <a:pt x="5180" y="9854"/>
                    <a:pt x="5387" y="9935"/>
                    <a:pt x="5599" y="9935"/>
                  </a:cubicBezTo>
                  <a:cubicBezTo>
                    <a:pt x="5643" y="9935"/>
                    <a:pt x="5687" y="9931"/>
                    <a:pt x="5730" y="9924"/>
                  </a:cubicBezTo>
                  <a:lnTo>
                    <a:pt x="6121" y="9842"/>
                  </a:lnTo>
                  <a:cubicBezTo>
                    <a:pt x="6336" y="9750"/>
                    <a:pt x="6542" y="9585"/>
                    <a:pt x="6634" y="9370"/>
                  </a:cubicBezTo>
                  <a:lnTo>
                    <a:pt x="6634" y="9277"/>
                  </a:lnTo>
                  <a:cubicBezTo>
                    <a:pt x="6675" y="9154"/>
                    <a:pt x="6675" y="9021"/>
                    <a:pt x="6634" y="8897"/>
                  </a:cubicBezTo>
                  <a:lnTo>
                    <a:pt x="6377" y="7737"/>
                  </a:lnTo>
                  <a:cubicBezTo>
                    <a:pt x="7959" y="6844"/>
                    <a:pt x="8811" y="5006"/>
                    <a:pt x="8339" y="3167"/>
                  </a:cubicBezTo>
                  <a:cubicBezTo>
                    <a:pt x="7895" y="1279"/>
                    <a:pt x="6190" y="0"/>
                    <a:pt x="4323"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3" name="Google Shape;2363;p69"/>
            <p:cNvSpPr/>
            <p:nvPr/>
          </p:nvSpPr>
          <p:spPr>
            <a:xfrm>
              <a:off x="3667920" y="3032973"/>
              <a:ext cx="204845" cy="314904"/>
            </a:xfrm>
            <a:custGeom>
              <a:avLst/>
              <a:gdLst/>
              <a:ahLst/>
              <a:cxnLst/>
              <a:rect l="l" t="t" r="r" b="b"/>
              <a:pathLst>
                <a:path w="3380" h="5196" extrusionOk="0">
                  <a:moveTo>
                    <a:pt x="2096" y="1088"/>
                  </a:moveTo>
                  <a:cubicBezTo>
                    <a:pt x="2219" y="1468"/>
                    <a:pt x="2352" y="1858"/>
                    <a:pt x="2270" y="2238"/>
                  </a:cubicBezTo>
                  <a:cubicBezTo>
                    <a:pt x="2270" y="2279"/>
                    <a:pt x="2219" y="2320"/>
                    <a:pt x="2178" y="2372"/>
                  </a:cubicBezTo>
                  <a:lnTo>
                    <a:pt x="2137" y="2372"/>
                  </a:lnTo>
                  <a:lnTo>
                    <a:pt x="2096" y="2320"/>
                  </a:lnTo>
                  <a:cubicBezTo>
                    <a:pt x="1880" y="1981"/>
                    <a:pt x="1921" y="1643"/>
                    <a:pt x="1962" y="1427"/>
                  </a:cubicBezTo>
                  <a:cubicBezTo>
                    <a:pt x="2014" y="1293"/>
                    <a:pt x="2055" y="1170"/>
                    <a:pt x="2096" y="1088"/>
                  </a:cubicBezTo>
                  <a:close/>
                  <a:moveTo>
                    <a:pt x="853" y="1899"/>
                  </a:moveTo>
                  <a:cubicBezTo>
                    <a:pt x="987" y="1981"/>
                    <a:pt x="1069" y="2115"/>
                    <a:pt x="1151" y="2238"/>
                  </a:cubicBezTo>
                  <a:cubicBezTo>
                    <a:pt x="1285" y="2413"/>
                    <a:pt x="1408" y="2752"/>
                    <a:pt x="1326" y="2793"/>
                  </a:cubicBezTo>
                  <a:cubicBezTo>
                    <a:pt x="1316" y="2796"/>
                    <a:pt x="1306" y="2797"/>
                    <a:pt x="1297" y="2797"/>
                  </a:cubicBezTo>
                  <a:cubicBezTo>
                    <a:pt x="1174" y="2797"/>
                    <a:pt x="1063" y="2565"/>
                    <a:pt x="987" y="2413"/>
                  </a:cubicBezTo>
                  <a:lnTo>
                    <a:pt x="853" y="1899"/>
                  </a:lnTo>
                  <a:close/>
                  <a:moveTo>
                    <a:pt x="1196" y="0"/>
                  </a:moveTo>
                  <a:cubicBezTo>
                    <a:pt x="1167" y="0"/>
                    <a:pt x="1138" y="3"/>
                    <a:pt x="1110" y="10"/>
                  </a:cubicBezTo>
                  <a:cubicBezTo>
                    <a:pt x="987" y="102"/>
                    <a:pt x="853" y="226"/>
                    <a:pt x="812" y="523"/>
                  </a:cubicBezTo>
                  <a:cubicBezTo>
                    <a:pt x="730" y="914"/>
                    <a:pt x="730" y="1345"/>
                    <a:pt x="771" y="1766"/>
                  </a:cubicBezTo>
                  <a:cubicBezTo>
                    <a:pt x="730" y="1766"/>
                    <a:pt x="679" y="1725"/>
                    <a:pt x="638" y="1684"/>
                  </a:cubicBezTo>
                  <a:cubicBezTo>
                    <a:pt x="519" y="1624"/>
                    <a:pt x="416" y="1581"/>
                    <a:pt x="322" y="1581"/>
                  </a:cubicBezTo>
                  <a:cubicBezTo>
                    <a:pt x="286" y="1581"/>
                    <a:pt x="251" y="1587"/>
                    <a:pt x="217" y="1602"/>
                  </a:cubicBezTo>
                  <a:cubicBezTo>
                    <a:pt x="83" y="1643"/>
                    <a:pt x="42" y="1807"/>
                    <a:pt x="1" y="1940"/>
                  </a:cubicBezTo>
                  <a:cubicBezTo>
                    <a:pt x="1" y="2064"/>
                    <a:pt x="42" y="2197"/>
                    <a:pt x="124" y="2320"/>
                  </a:cubicBezTo>
                  <a:cubicBezTo>
                    <a:pt x="422" y="3049"/>
                    <a:pt x="935" y="3604"/>
                    <a:pt x="1449" y="4169"/>
                  </a:cubicBezTo>
                  <a:cubicBezTo>
                    <a:pt x="1541" y="4292"/>
                    <a:pt x="1582" y="4374"/>
                    <a:pt x="1664" y="4467"/>
                  </a:cubicBezTo>
                  <a:cubicBezTo>
                    <a:pt x="1880" y="4682"/>
                    <a:pt x="2055" y="4888"/>
                    <a:pt x="2137" y="5144"/>
                  </a:cubicBezTo>
                  <a:lnTo>
                    <a:pt x="2137" y="5196"/>
                  </a:lnTo>
                  <a:lnTo>
                    <a:pt x="2178" y="5196"/>
                  </a:lnTo>
                  <a:lnTo>
                    <a:pt x="2178" y="5144"/>
                  </a:lnTo>
                  <a:cubicBezTo>
                    <a:pt x="2096" y="4888"/>
                    <a:pt x="1921" y="4631"/>
                    <a:pt x="1706" y="4425"/>
                  </a:cubicBezTo>
                  <a:cubicBezTo>
                    <a:pt x="1623" y="4333"/>
                    <a:pt x="1541" y="4251"/>
                    <a:pt x="1500" y="4169"/>
                  </a:cubicBezTo>
                  <a:cubicBezTo>
                    <a:pt x="987" y="3604"/>
                    <a:pt x="473" y="3008"/>
                    <a:pt x="165" y="2320"/>
                  </a:cubicBezTo>
                  <a:cubicBezTo>
                    <a:pt x="124" y="2197"/>
                    <a:pt x="42" y="2064"/>
                    <a:pt x="83" y="1940"/>
                  </a:cubicBezTo>
                  <a:cubicBezTo>
                    <a:pt x="83" y="1858"/>
                    <a:pt x="124" y="1684"/>
                    <a:pt x="258" y="1643"/>
                  </a:cubicBezTo>
                  <a:cubicBezTo>
                    <a:pt x="280" y="1632"/>
                    <a:pt x="305" y="1626"/>
                    <a:pt x="334" y="1626"/>
                  </a:cubicBezTo>
                  <a:cubicBezTo>
                    <a:pt x="414" y="1626"/>
                    <a:pt x="517" y="1665"/>
                    <a:pt x="638" y="1725"/>
                  </a:cubicBezTo>
                  <a:cubicBezTo>
                    <a:pt x="679" y="1766"/>
                    <a:pt x="730" y="1807"/>
                    <a:pt x="812" y="1858"/>
                  </a:cubicBezTo>
                  <a:cubicBezTo>
                    <a:pt x="812" y="2064"/>
                    <a:pt x="894" y="2238"/>
                    <a:pt x="935" y="2454"/>
                  </a:cubicBezTo>
                  <a:cubicBezTo>
                    <a:pt x="1018" y="2648"/>
                    <a:pt x="1160" y="2841"/>
                    <a:pt x="1284" y="2841"/>
                  </a:cubicBezTo>
                  <a:cubicBezTo>
                    <a:pt x="1298" y="2841"/>
                    <a:pt x="1312" y="2839"/>
                    <a:pt x="1326" y="2834"/>
                  </a:cubicBezTo>
                  <a:lnTo>
                    <a:pt x="1367" y="2834"/>
                  </a:lnTo>
                  <a:cubicBezTo>
                    <a:pt x="1500" y="2752"/>
                    <a:pt x="1326" y="2372"/>
                    <a:pt x="1192" y="2197"/>
                  </a:cubicBezTo>
                  <a:cubicBezTo>
                    <a:pt x="1110" y="2064"/>
                    <a:pt x="987" y="1940"/>
                    <a:pt x="853" y="1807"/>
                  </a:cubicBezTo>
                  <a:cubicBezTo>
                    <a:pt x="771" y="1386"/>
                    <a:pt x="771" y="955"/>
                    <a:pt x="853" y="523"/>
                  </a:cubicBezTo>
                  <a:cubicBezTo>
                    <a:pt x="894" y="267"/>
                    <a:pt x="987" y="143"/>
                    <a:pt x="1151" y="61"/>
                  </a:cubicBezTo>
                  <a:cubicBezTo>
                    <a:pt x="1178" y="55"/>
                    <a:pt x="1206" y="52"/>
                    <a:pt x="1232" y="52"/>
                  </a:cubicBezTo>
                  <a:cubicBezTo>
                    <a:pt x="1418" y="52"/>
                    <a:pt x="1588" y="190"/>
                    <a:pt x="1623" y="226"/>
                  </a:cubicBezTo>
                  <a:cubicBezTo>
                    <a:pt x="1839" y="441"/>
                    <a:pt x="1962" y="739"/>
                    <a:pt x="2096" y="996"/>
                  </a:cubicBezTo>
                  <a:cubicBezTo>
                    <a:pt x="2014" y="1129"/>
                    <a:pt x="1962" y="1293"/>
                    <a:pt x="1921" y="1427"/>
                  </a:cubicBezTo>
                  <a:cubicBezTo>
                    <a:pt x="1880" y="1766"/>
                    <a:pt x="1921" y="2115"/>
                    <a:pt x="2055" y="2320"/>
                  </a:cubicBezTo>
                  <a:cubicBezTo>
                    <a:pt x="2096" y="2372"/>
                    <a:pt x="2096" y="2413"/>
                    <a:pt x="2137" y="2413"/>
                  </a:cubicBezTo>
                  <a:lnTo>
                    <a:pt x="2219" y="2413"/>
                  </a:lnTo>
                  <a:cubicBezTo>
                    <a:pt x="2270" y="2372"/>
                    <a:pt x="2311" y="2279"/>
                    <a:pt x="2311" y="2238"/>
                  </a:cubicBezTo>
                  <a:cubicBezTo>
                    <a:pt x="2394" y="1858"/>
                    <a:pt x="2311" y="1427"/>
                    <a:pt x="2137" y="1088"/>
                  </a:cubicBezTo>
                  <a:lnTo>
                    <a:pt x="2137" y="996"/>
                  </a:lnTo>
                  <a:lnTo>
                    <a:pt x="2394" y="616"/>
                  </a:lnTo>
                  <a:cubicBezTo>
                    <a:pt x="2476" y="523"/>
                    <a:pt x="2568" y="441"/>
                    <a:pt x="2691" y="400"/>
                  </a:cubicBezTo>
                  <a:cubicBezTo>
                    <a:pt x="2720" y="395"/>
                    <a:pt x="2748" y="392"/>
                    <a:pt x="2775" y="392"/>
                  </a:cubicBezTo>
                  <a:cubicBezTo>
                    <a:pt x="2952" y="392"/>
                    <a:pt x="3093" y="500"/>
                    <a:pt x="3164" y="616"/>
                  </a:cubicBezTo>
                  <a:cubicBezTo>
                    <a:pt x="3297" y="780"/>
                    <a:pt x="3338" y="1037"/>
                    <a:pt x="3338" y="1211"/>
                  </a:cubicBezTo>
                  <a:cubicBezTo>
                    <a:pt x="3338" y="1766"/>
                    <a:pt x="3246" y="2320"/>
                    <a:pt x="3123" y="2885"/>
                  </a:cubicBezTo>
                  <a:cubicBezTo>
                    <a:pt x="2989" y="3522"/>
                    <a:pt x="2866" y="4251"/>
                    <a:pt x="2948" y="4939"/>
                  </a:cubicBezTo>
                  <a:cubicBezTo>
                    <a:pt x="2948" y="4980"/>
                    <a:pt x="2989" y="5021"/>
                    <a:pt x="2989" y="5062"/>
                  </a:cubicBezTo>
                  <a:lnTo>
                    <a:pt x="3041" y="5021"/>
                  </a:lnTo>
                  <a:cubicBezTo>
                    <a:pt x="3041" y="4980"/>
                    <a:pt x="3041" y="4939"/>
                    <a:pt x="2989" y="4888"/>
                  </a:cubicBezTo>
                  <a:cubicBezTo>
                    <a:pt x="2907" y="4251"/>
                    <a:pt x="3041" y="3522"/>
                    <a:pt x="3164" y="2885"/>
                  </a:cubicBezTo>
                  <a:cubicBezTo>
                    <a:pt x="3297" y="2320"/>
                    <a:pt x="3379" y="1766"/>
                    <a:pt x="3379" y="1211"/>
                  </a:cubicBezTo>
                  <a:cubicBezTo>
                    <a:pt x="3379" y="996"/>
                    <a:pt x="3338" y="780"/>
                    <a:pt x="3205" y="616"/>
                  </a:cubicBezTo>
                  <a:cubicBezTo>
                    <a:pt x="3133" y="464"/>
                    <a:pt x="2961" y="351"/>
                    <a:pt x="2776" y="351"/>
                  </a:cubicBezTo>
                  <a:cubicBezTo>
                    <a:pt x="2748" y="351"/>
                    <a:pt x="2720" y="354"/>
                    <a:pt x="2691" y="359"/>
                  </a:cubicBezTo>
                  <a:cubicBezTo>
                    <a:pt x="2527" y="400"/>
                    <a:pt x="2435" y="482"/>
                    <a:pt x="2352" y="575"/>
                  </a:cubicBezTo>
                  <a:lnTo>
                    <a:pt x="2096" y="955"/>
                  </a:lnTo>
                  <a:cubicBezTo>
                    <a:pt x="2014" y="698"/>
                    <a:pt x="1880" y="400"/>
                    <a:pt x="1664" y="226"/>
                  </a:cubicBezTo>
                  <a:cubicBezTo>
                    <a:pt x="1526" y="87"/>
                    <a:pt x="1352" y="0"/>
                    <a:pt x="119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4" name="Google Shape;2364;p69"/>
            <p:cNvSpPr/>
            <p:nvPr/>
          </p:nvSpPr>
          <p:spPr>
            <a:xfrm>
              <a:off x="3766283" y="3319215"/>
              <a:ext cx="122058" cy="112059"/>
            </a:xfrm>
            <a:custGeom>
              <a:avLst/>
              <a:gdLst/>
              <a:ahLst/>
              <a:cxnLst/>
              <a:rect l="l" t="t" r="r" b="b"/>
              <a:pathLst>
                <a:path w="2014" h="1849" extrusionOk="0">
                  <a:moveTo>
                    <a:pt x="1797" y="0"/>
                  </a:moveTo>
                  <a:cubicBezTo>
                    <a:pt x="1756" y="41"/>
                    <a:pt x="1715" y="41"/>
                    <a:pt x="1674" y="41"/>
                  </a:cubicBezTo>
                  <a:cubicBezTo>
                    <a:pt x="1582" y="82"/>
                    <a:pt x="1500" y="123"/>
                    <a:pt x="1366" y="165"/>
                  </a:cubicBezTo>
                  <a:lnTo>
                    <a:pt x="1325" y="216"/>
                  </a:lnTo>
                  <a:cubicBezTo>
                    <a:pt x="1068" y="298"/>
                    <a:pt x="812" y="380"/>
                    <a:pt x="555" y="421"/>
                  </a:cubicBezTo>
                  <a:lnTo>
                    <a:pt x="514" y="421"/>
                  </a:lnTo>
                  <a:cubicBezTo>
                    <a:pt x="339" y="473"/>
                    <a:pt x="175" y="473"/>
                    <a:pt x="0" y="514"/>
                  </a:cubicBezTo>
                  <a:lnTo>
                    <a:pt x="175" y="1284"/>
                  </a:lnTo>
                  <a:lnTo>
                    <a:pt x="175" y="1325"/>
                  </a:lnTo>
                  <a:cubicBezTo>
                    <a:pt x="216" y="1407"/>
                    <a:pt x="257" y="1499"/>
                    <a:pt x="298" y="1582"/>
                  </a:cubicBezTo>
                  <a:cubicBezTo>
                    <a:pt x="339" y="1582"/>
                    <a:pt x="339" y="1623"/>
                    <a:pt x="339" y="1623"/>
                  </a:cubicBezTo>
                  <a:cubicBezTo>
                    <a:pt x="518" y="1768"/>
                    <a:pt x="725" y="1849"/>
                    <a:pt x="937" y="1849"/>
                  </a:cubicBezTo>
                  <a:cubicBezTo>
                    <a:pt x="981" y="1849"/>
                    <a:pt x="1025" y="1845"/>
                    <a:pt x="1068" y="1838"/>
                  </a:cubicBezTo>
                  <a:lnTo>
                    <a:pt x="1459" y="1756"/>
                  </a:lnTo>
                  <a:cubicBezTo>
                    <a:pt x="1674" y="1664"/>
                    <a:pt x="1880" y="1499"/>
                    <a:pt x="1972" y="1284"/>
                  </a:cubicBezTo>
                  <a:lnTo>
                    <a:pt x="1972" y="1191"/>
                  </a:lnTo>
                  <a:cubicBezTo>
                    <a:pt x="2013" y="1068"/>
                    <a:pt x="2013" y="935"/>
                    <a:pt x="1972" y="811"/>
                  </a:cubicBezTo>
                  <a:lnTo>
                    <a:pt x="1797"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5" name="Google Shape;2365;p69"/>
            <p:cNvSpPr/>
            <p:nvPr/>
          </p:nvSpPr>
          <p:spPr>
            <a:xfrm>
              <a:off x="3768768" y="3329154"/>
              <a:ext cx="108968" cy="41757"/>
            </a:xfrm>
            <a:custGeom>
              <a:avLst/>
              <a:gdLst/>
              <a:ahLst/>
              <a:cxnLst/>
              <a:rect l="l" t="t" r="r" b="b"/>
              <a:pathLst>
                <a:path w="1798" h="689" extrusionOk="0">
                  <a:moveTo>
                    <a:pt x="1798" y="1"/>
                  </a:moveTo>
                  <a:cubicBezTo>
                    <a:pt x="1582" y="216"/>
                    <a:pt x="1325" y="350"/>
                    <a:pt x="1027" y="473"/>
                  </a:cubicBezTo>
                  <a:cubicBezTo>
                    <a:pt x="730" y="565"/>
                    <a:pt x="432" y="606"/>
                    <a:pt x="0" y="647"/>
                  </a:cubicBezTo>
                  <a:lnTo>
                    <a:pt x="42" y="689"/>
                  </a:lnTo>
                  <a:cubicBezTo>
                    <a:pt x="298" y="689"/>
                    <a:pt x="514" y="647"/>
                    <a:pt x="730" y="606"/>
                  </a:cubicBezTo>
                  <a:cubicBezTo>
                    <a:pt x="863" y="565"/>
                    <a:pt x="945" y="514"/>
                    <a:pt x="1027" y="514"/>
                  </a:cubicBezTo>
                  <a:cubicBezTo>
                    <a:pt x="1325" y="391"/>
                    <a:pt x="1582" y="257"/>
                    <a:pt x="1798" y="93"/>
                  </a:cubicBezTo>
                  <a:lnTo>
                    <a:pt x="179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69"/>
            <p:cNvSpPr/>
            <p:nvPr/>
          </p:nvSpPr>
          <p:spPr>
            <a:xfrm>
              <a:off x="3776828" y="3357760"/>
              <a:ext cx="109028" cy="41757"/>
            </a:xfrm>
            <a:custGeom>
              <a:avLst/>
              <a:gdLst/>
              <a:ahLst/>
              <a:cxnLst/>
              <a:rect l="l" t="t" r="r" b="b"/>
              <a:pathLst>
                <a:path w="1799" h="689" extrusionOk="0">
                  <a:moveTo>
                    <a:pt x="1757" y="1"/>
                  </a:moveTo>
                  <a:cubicBezTo>
                    <a:pt x="1285" y="391"/>
                    <a:pt x="638" y="648"/>
                    <a:pt x="1" y="648"/>
                  </a:cubicBezTo>
                  <a:lnTo>
                    <a:pt x="1" y="689"/>
                  </a:lnTo>
                  <a:cubicBezTo>
                    <a:pt x="217" y="689"/>
                    <a:pt x="422" y="648"/>
                    <a:pt x="638" y="607"/>
                  </a:cubicBezTo>
                  <a:cubicBezTo>
                    <a:pt x="1069" y="514"/>
                    <a:pt x="1449" y="299"/>
                    <a:pt x="1798" y="42"/>
                  </a:cubicBezTo>
                  <a:lnTo>
                    <a:pt x="175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69"/>
            <p:cNvSpPr/>
            <p:nvPr/>
          </p:nvSpPr>
          <p:spPr>
            <a:xfrm>
              <a:off x="3784343" y="3391396"/>
              <a:ext cx="101513" cy="27151"/>
            </a:xfrm>
            <a:custGeom>
              <a:avLst/>
              <a:gdLst/>
              <a:ahLst/>
              <a:cxnLst/>
              <a:rect l="l" t="t" r="r" b="b"/>
              <a:pathLst>
                <a:path w="1675" h="448" extrusionOk="0">
                  <a:moveTo>
                    <a:pt x="0" y="391"/>
                  </a:moveTo>
                  <a:cubicBezTo>
                    <a:pt x="5" y="391"/>
                    <a:pt x="11" y="392"/>
                    <a:pt x="16" y="393"/>
                  </a:cubicBezTo>
                  <a:lnTo>
                    <a:pt x="16" y="393"/>
                  </a:lnTo>
                  <a:cubicBezTo>
                    <a:pt x="11" y="391"/>
                    <a:pt x="6" y="391"/>
                    <a:pt x="0" y="391"/>
                  </a:cubicBezTo>
                  <a:close/>
                  <a:moveTo>
                    <a:pt x="1674" y="0"/>
                  </a:moveTo>
                  <a:cubicBezTo>
                    <a:pt x="1458" y="134"/>
                    <a:pt x="1202" y="216"/>
                    <a:pt x="904" y="308"/>
                  </a:cubicBezTo>
                  <a:cubicBezTo>
                    <a:pt x="648" y="369"/>
                    <a:pt x="420" y="407"/>
                    <a:pt x="216" y="407"/>
                  </a:cubicBezTo>
                  <a:cubicBezTo>
                    <a:pt x="146" y="407"/>
                    <a:pt x="80" y="402"/>
                    <a:pt x="16" y="393"/>
                  </a:cubicBezTo>
                  <a:lnTo>
                    <a:pt x="16" y="393"/>
                  </a:lnTo>
                  <a:cubicBezTo>
                    <a:pt x="41" y="402"/>
                    <a:pt x="41" y="432"/>
                    <a:pt x="41" y="432"/>
                  </a:cubicBezTo>
                  <a:cubicBezTo>
                    <a:pt x="110" y="443"/>
                    <a:pt x="183" y="448"/>
                    <a:pt x="258" y="448"/>
                  </a:cubicBezTo>
                  <a:cubicBezTo>
                    <a:pt x="465" y="448"/>
                    <a:pt x="697" y="410"/>
                    <a:pt x="945" y="350"/>
                  </a:cubicBezTo>
                  <a:cubicBezTo>
                    <a:pt x="1202" y="308"/>
                    <a:pt x="1458" y="175"/>
                    <a:pt x="1674" y="93"/>
                  </a:cubicBezTo>
                  <a:lnTo>
                    <a:pt x="1674"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69"/>
            <p:cNvSpPr/>
            <p:nvPr/>
          </p:nvSpPr>
          <p:spPr>
            <a:xfrm>
              <a:off x="3839131" y="2877459"/>
              <a:ext cx="75332" cy="101998"/>
            </a:xfrm>
            <a:custGeom>
              <a:avLst/>
              <a:gdLst/>
              <a:ahLst/>
              <a:cxnLst/>
              <a:rect l="l" t="t" r="r" b="b"/>
              <a:pathLst>
                <a:path w="1243" h="1683" extrusionOk="0">
                  <a:moveTo>
                    <a:pt x="278" y="1"/>
                  </a:moveTo>
                  <a:cubicBezTo>
                    <a:pt x="0" y="1"/>
                    <a:pt x="2" y="536"/>
                    <a:pt x="41" y="738"/>
                  </a:cubicBezTo>
                  <a:cubicBezTo>
                    <a:pt x="82" y="953"/>
                    <a:pt x="216" y="1169"/>
                    <a:pt x="339" y="1344"/>
                  </a:cubicBezTo>
                  <a:cubicBezTo>
                    <a:pt x="472" y="1467"/>
                    <a:pt x="595" y="1600"/>
                    <a:pt x="770" y="1641"/>
                  </a:cubicBezTo>
                  <a:cubicBezTo>
                    <a:pt x="852" y="1641"/>
                    <a:pt x="893" y="1682"/>
                    <a:pt x="986" y="1682"/>
                  </a:cubicBezTo>
                  <a:cubicBezTo>
                    <a:pt x="1068" y="1641"/>
                    <a:pt x="1150" y="1549"/>
                    <a:pt x="1191" y="1467"/>
                  </a:cubicBezTo>
                  <a:cubicBezTo>
                    <a:pt x="1242" y="1385"/>
                    <a:pt x="1242" y="1251"/>
                    <a:pt x="1242" y="1169"/>
                  </a:cubicBezTo>
                  <a:cubicBezTo>
                    <a:pt x="1150" y="738"/>
                    <a:pt x="852" y="440"/>
                    <a:pt x="554" y="142"/>
                  </a:cubicBezTo>
                  <a:cubicBezTo>
                    <a:pt x="472" y="101"/>
                    <a:pt x="421" y="60"/>
                    <a:pt x="339" y="9"/>
                  </a:cubicBezTo>
                  <a:cubicBezTo>
                    <a:pt x="317" y="3"/>
                    <a:pt x="297" y="1"/>
                    <a:pt x="27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69"/>
            <p:cNvSpPr/>
            <p:nvPr/>
          </p:nvSpPr>
          <p:spPr>
            <a:xfrm>
              <a:off x="3895737" y="2981761"/>
              <a:ext cx="68544" cy="54969"/>
            </a:xfrm>
            <a:custGeom>
              <a:avLst/>
              <a:gdLst/>
              <a:ahLst/>
              <a:cxnLst/>
              <a:rect l="l" t="t" r="r" b="b"/>
              <a:pathLst>
                <a:path w="1131" h="907" extrusionOk="0">
                  <a:moveTo>
                    <a:pt x="602" y="0"/>
                  </a:moveTo>
                  <a:cubicBezTo>
                    <a:pt x="548" y="0"/>
                    <a:pt x="491" y="14"/>
                    <a:pt x="432" y="44"/>
                  </a:cubicBezTo>
                  <a:cubicBezTo>
                    <a:pt x="0" y="259"/>
                    <a:pt x="257" y="906"/>
                    <a:pt x="688" y="906"/>
                  </a:cubicBezTo>
                  <a:cubicBezTo>
                    <a:pt x="770" y="906"/>
                    <a:pt x="822" y="906"/>
                    <a:pt x="863" y="855"/>
                  </a:cubicBezTo>
                  <a:cubicBezTo>
                    <a:pt x="904" y="855"/>
                    <a:pt x="945" y="814"/>
                    <a:pt x="945" y="773"/>
                  </a:cubicBezTo>
                  <a:cubicBezTo>
                    <a:pt x="1131" y="516"/>
                    <a:pt x="936" y="0"/>
                    <a:pt x="60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69"/>
            <p:cNvSpPr/>
            <p:nvPr/>
          </p:nvSpPr>
          <p:spPr>
            <a:xfrm>
              <a:off x="3460102" y="3510911"/>
              <a:ext cx="236541" cy="238359"/>
            </a:xfrm>
            <a:custGeom>
              <a:avLst/>
              <a:gdLst/>
              <a:ahLst/>
              <a:cxnLst/>
              <a:rect l="l" t="t" r="r" b="b"/>
              <a:pathLst>
                <a:path w="3903" h="3933" extrusionOk="0">
                  <a:moveTo>
                    <a:pt x="1797" y="0"/>
                  </a:moveTo>
                  <a:lnTo>
                    <a:pt x="1592" y="1622"/>
                  </a:lnTo>
                  <a:lnTo>
                    <a:pt x="0" y="2013"/>
                  </a:lnTo>
                  <a:lnTo>
                    <a:pt x="1335" y="2352"/>
                  </a:lnTo>
                  <a:lnTo>
                    <a:pt x="1202" y="3933"/>
                  </a:lnTo>
                  <a:lnTo>
                    <a:pt x="1972" y="2608"/>
                  </a:lnTo>
                  <a:lnTo>
                    <a:pt x="3040" y="3635"/>
                  </a:lnTo>
                  <a:lnTo>
                    <a:pt x="2701" y="2187"/>
                  </a:lnTo>
                  <a:lnTo>
                    <a:pt x="3902" y="1325"/>
                  </a:lnTo>
                  <a:lnTo>
                    <a:pt x="3902" y="1325"/>
                  </a:lnTo>
                  <a:lnTo>
                    <a:pt x="2362" y="1499"/>
                  </a:lnTo>
                  <a:lnTo>
                    <a:pt x="17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1" name="Google Shape;2371;p69"/>
            <p:cNvSpPr/>
            <p:nvPr/>
          </p:nvSpPr>
          <p:spPr>
            <a:xfrm>
              <a:off x="4899551" y="3648426"/>
              <a:ext cx="235935" cy="238420"/>
            </a:xfrm>
            <a:custGeom>
              <a:avLst/>
              <a:gdLst/>
              <a:ahLst/>
              <a:cxnLst/>
              <a:rect l="l" t="t" r="r" b="b"/>
              <a:pathLst>
                <a:path w="3893" h="3934" extrusionOk="0">
                  <a:moveTo>
                    <a:pt x="1798" y="0"/>
                  </a:moveTo>
                  <a:lnTo>
                    <a:pt x="1582" y="1623"/>
                  </a:lnTo>
                  <a:lnTo>
                    <a:pt x="1" y="2054"/>
                  </a:lnTo>
                  <a:lnTo>
                    <a:pt x="1326" y="2393"/>
                  </a:lnTo>
                  <a:lnTo>
                    <a:pt x="1151" y="3933"/>
                  </a:lnTo>
                  <a:lnTo>
                    <a:pt x="1973" y="2609"/>
                  </a:lnTo>
                  <a:lnTo>
                    <a:pt x="2999" y="3636"/>
                  </a:lnTo>
                  <a:lnTo>
                    <a:pt x="2650" y="2229"/>
                  </a:lnTo>
                  <a:lnTo>
                    <a:pt x="3893" y="1325"/>
                  </a:lnTo>
                  <a:lnTo>
                    <a:pt x="2311" y="1500"/>
                  </a:lnTo>
                  <a:lnTo>
                    <a:pt x="179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2" name="Google Shape;2372;p69"/>
            <p:cNvSpPr/>
            <p:nvPr/>
          </p:nvSpPr>
          <p:spPr>
            <a:xfrm>
              <a:off x="3924343" y="3479760"/>
              <a:ext cx="52363" cy="51696"/>
            </a:xfrm>
            <a:custGeom>
              <a:avLst/>
              <a:gdLst/>
              <a:ahLst/>
              <a:cxnLst/>
              <a:rect l="l" t="t" r="r" b="b"/>
              <a:pathLst>
                <a:path w="864" h="853" extrusionOk="0">
                  <a:moveTo>
                    <a:pt x="432" y="1"/>
                  </a:moveTo>
                  <a:cubicBezTo>
                    <a:pt x="216" y="1"/>
                    <a:pt x="1" y="175"/>
                    <a:pt x="1" y="432"/>
                  </a:cubicBezTo>
                  <a:cubicBezTo>
                    <a:pt x="1" y="648"/>
                    <a:pt x="216" y="853"/>
                    <a:pt x="432" y="853"/>
                  </a:cubicBezTo>
                  <a:cubicBezTo>
                    <a:pt x="689" y="853"/>
                    <a:pt x="863" y="648"/>
                    <a:pt x="863" y="432"/>
                  </a:cubicBezTo>
                  <a:cubicBezTo>
                    <a:pt x="863" y="175"/>
                    <a:pt x="689" y="1"/>
                    <a:pt x="432"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3" name="Google Shape;2373;p69"/>
            <p:cNvSpPr/>
            <p:nvPr/>
          </p:nvSpPr>
          <p:spPr>
            <a:xfrm>
              <a:off x="4051312" y="2974428"/>
              <a:ext cx="52363" cy="54181"/>
            </a:xfrm>
            <a:custGeom>
              <a:avLst/>
              <a:gdLst/>
              <a:ahLst/>
              <a:cxnLst/>
              <a:rect l="l" t="t" r="r" b="b"/>
              <a:pathLst>
                <a:path w="864" h="894" extrusionOk="0">
                  <a:moveTo>
                    <a:pt x="432" y="0"/>
                  </a:moveTo>
                  <a:cubicBezTo>
                    <a:pt x="216" y="0"/>
                    <a:pt x="1" y="206"/>
                    <a:pt x="1" y="462"/>
                  </a:cubicBezTo>
                  <a:cubicBezTo>
                    <a:pt x="1" y="678"/>
                    <a:pt x="216" y="894"/>
                    <a:pt x="432" y="894"/>
                  </a:cubicBezTo>
                  <a:cubicBezTo>
                    <a:pt x="689" y="894"/>
                    <a:pt x="863" y="678"/>
                    <a:pt x="863" y="462"/>
                  </a:cubicBezTo>
                  <a:cubicBezTo>
                    <a:pt x="863" y="206"/>
                    <a:pt x="689" y="0"/>
                    <a:pt x="432"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4" name="Google Shape;2374;p69"/>
            <p:cNvSpPr/>
            <p:nvPr/>
          </p:nvSpPr>
          <p:spPr>
            <a:xfrm>
              <a:off x="4793128" y="3482244"/>
              <a:ext cx="54848" cy="52363"/>
            </a:xfrm>
            <a:custGeom>
              <a:avLst/>
              <a:gdLst/>
              <a:ahLst/>
              <a:cxnLst/>
              <a:rect l="l" t="t" r="r" b="b"/>
              <a:pathLst>
                <a:path w="905" h="864" extrusionOk="0">
                  <a:moveTo>
                    <a:pt x="473" y="1"/>
                  </a:moveTo>
                  <a:cubicBezTo>
                    <a:pt x="217" y="1"/>
                    <a:pt x="1" y="216"/>
                    <a:pt x="1" y="432"/>
                  </a:cubicBezTo>
                  <a:cubicBezTo>
                    <a:pt x="1" y="689"/>
                    <a:pt x="217" y="863"/>
                    <a:pt x="473" y="863"/>
                  </a:cubicBezTo>
                  <a:cubicBezTo>
                    <a:pt x="689" y="863"/>
                    <a:pt x="905" y="689"/>
                    <a:pt x="905" y="432"/>
                  </a:cubicBezTo>
                  <a:cubicBezTo>
                    <a:pt x="905" y="216"/>
                    <a:pt x="689" y="1"/>
                    <a:pt x="473"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5" name="Google Shape;2375;p69"/>
            <p:cNvSpPr/>
            <p:nvPr/>
          </p:nvSpPr>
          <p:spPr>
            <a:xfrm>
              <a:off x="4873375" y="3143263"/>
              <a:ext cx="124992" cy="166419"/>
            </a:xfrm>
            <a:custGeom>
              <a:avLst/>
              <a:gdLst/>
              <a:ahLst/>
              <a:cxnLst/>
              <a:rect l="l" t="t" r="r" b="b"/>
              <a:pathLst>
                <a:path w="1798" h="2394" extrusionOk="0">
                  <a:moveTo>
                    <a:pt x="986" y="812"/>
                  </a:moveTo>
                  <a:lnTo>
                    <a:pt x="1120" y="1367"/>
                  </a:lnTo>
                  <a:lnTo>
                    <a:pt x="812" y="1325"/>
                  </a:lnTo>
                  <a:lnTo>
                    <a:pt x="986" y="812"/>
                  </a:lnTo>
                  <a:close/>
                  <a:moveTo>
                    <a:pt x="945" y="1"/>
                  </a:moveTo>
                  <a:cubicBezTo>
                    <a:pt x="863" y="1"/>
                    <a:pt x="812" y="42"/>
                    <a:pt x="771" y="124"/>
                  </a:cubicBezTo>
                  <a:lnTo>
                    <a:pt x="41" y="2096"/>
                  </a:lnTo>
                  <a:lnTo>
                    <a:pt x="0" y="2137"/>
                  </a:lnTo>
                  <a:cubicBezTo>
                    <a:pt x="0" y="2219"/>
                    <a:pt x="93" y="2270"/>
                    <a:pt x="134" y="2270"/>
                  </a:cubicBezTo>
                  <a:lnTo>
                    <a:pt x="350" y="2311"/>
                  </a:lnTo>
                  <a:cubicBezTo>
                    <a:pt x="432" y="2311"/>
                    <a:pt x="473" y="2270"/>
                    <a:pt x="514" y="2178"/>
                  </a:cubicBezTo>
                  <a:lnTo>
                    <a:pt x="647" y="1798"/>
                  </a:lnTo>
                  <a:lnTo>
                    <a:pt x="1202" y="1839"/>
                  </a:lnTo>
                  <a:lnTo>
                    <a:pt x="1325" y="2219"/>
                  </a:lnTo>
                  <a:cubicBezTo>
                    <a:pt x="1325" y="2311"/>
                    <a:pt x="1376" y="2352"/>
                    <a:pt x="1459" y="2352"/>
                  </a:cubicBezTo>
                  <a:lnTo>
                    <a:pt x="1674" y="2393"/>
                  </a:lnTo>
                  <a:cubicBezTo>
                    <a:pt x="1715" y="2393"/>
                    <a:pt x="1797" y="2311"/>
                    <a:pt x="1797" y="2270"/>
                  </a:cubicBezTo>
                  <a:lnTo>
                    <a:pt x="1797" y="2219"/>
                  </a:lnTo>
                  <a:lnTo>
                    <a:pt x="1284" y="165"/>
                  </a:lnTo>
                  <a:cubicBezTo>
                    <a:pt x="1284" y="83"/>
                    <a:pt x="1243" y="42"/>
                    <a:pt x="1161" y="42"/>
                  </a:cubicBezTo>
                  <a:lnTo>
                    <a:pt x="945"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6" name="Google Shape;2376;p69"/>
            <p:cNvSpPr/>
            <p:nvPr/>
          </p:nvSpPr>
          <p:spPr>
            <a:xfrm>
              <a:off x="5081786" y="3154733"/>
              <a:ext cx="107196" cy="164472"/>
            </a:xfrm>
            <a:custGeom>
              <a:avLst/>
              <a:gdLst/>
              <a:ahLst/>
              <a:cxnLst/>
              <a:rect l="l" t="t" r="r" b="b"/>
              <a:pathLst>
                <a:path w="1542" h="2366" extrusionOk="0">
                  <a:moveTo>
                    <a:pt x="771" y="513"/>
                  </a:moveTo>
                  <a:cubicBezTo>
                    <a:pt x="894" y="513"/>
                    <a:pt x="987" y="647"/>
                    <a:pt x="987" y="729"/>
                  </a:cubicBezTo>
                  <a:cubicBezTo>
                    <a:pt x="987" y="863"/>
                    <a:pt x="853" y="945"/>
                    <a:pt x="771" y="945"/>
                  </a:cubicBezTo>
                  <a:lnTo>
                    <a:pt x="555" y="904"/>
                  </a:lnTo>
                  <a:lnTo>
                    <a:pt x="596" y="513"/>
                  </a:lnTo>
                  <a:close/>
                  <a:moveTo>
                    <a:pt x="812" y="1376"/>
                  </a:moveTo>
                  <a:cubicBezTo>
                    <a:pt x="987" y="1417"/>
                    <a:pt x="1069" y="1499"/>
                    <a:pt x="1069" y="1633"/>
                  </a:cubicBezTo>
                  <a:cubicBezTo>
                    <a:pt x="1028" y="1797"/>
                    <a:pt x="946" y="1890"/>
                    <a:pt x="812" y="1890"/>
                  </a:cubicBezTo>
                  <a:lnTo>
                    <a:pt x="514" y="1848"/>
                  </a:lnTo>
                  <a:lnTo>
                    <a:pt x="555" y="1376"/>
                  </a:lnTo>
                  <a:close/>
                  <a:moveTo>
                    <a:pt x="340" y="0"/>
                  </a:moveTo>
                  <a:cubicBezTo>
                    <a:pt x="299" y="0"/>
                    <a:pt x="258" y="51"/>
                    <a:pt x="217" y="92"/>
                  </a:cubicBezTo>
                  <a:cubicBezTo>
                    <a:pt x="175" y="92"/>
                    <a:pt x="124" y="175"/>
                    <a:pt x="124" y="216"/>
                  </a:cubicBezTo>
                  <a:lnTo>
                    <a:pt x="1" y="2105"/>
                  </a:lnTo>
                  <a:cubicBezTo>
                    <a:pt x="1" y="2228"/>
                    <a:pt x="83" y="2311"/>
                    <a:pt x="175" y="2311"/>
                  </a:cubicBezTo>
                  <a:lnTo>
                    <a:pt x="771" y="2362"/>
                  </a:lnTo>
                  <a:cubicBezTo>
                    <a:pt x="794" y="2364"/>
                    <a:pt x="817" y="2365"/>
                    <a:pt x="840" y="2365"/>
                  </a:cubicBezTo>
                  <a:cubicBezTo>
                    <a:pt x="1234" y="2365"/>
                    <a:pt x="1502" y="2033"/>
                    <a:pt x="1541" y="1674"/>
                  </a:cubicBezTo>
                  <a:cubicBezTo>
                    <a:pt x="1541" y="1458"/>
                    <a:pt x="1459" y="1243"/>
                    <a:pt x="1285" y="1119"/>
                  </a:cubicBezTo>
                  <a:cubicBezTo>
                    <a:pt x="1408" y="1027"/>
                    <a:pt x="1459" y="904"/>
                    <a:pt x="1459" y="770"/>
                  </a:cubicBezTo>
                  <a:cubicBezTo>
                    <a:pt x="1500" y="390"/>
                    <a:pt x="1202" y="92"/>
                    <a:pt x="853" y="51"/>
                  </a:cubicBezTo>
                  <a:lnTo>
                    <a:pt x="340"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69"/>
            <p:cNvSpPr/>
            <p:nvPr/>
          </p:nvSpPr>
          <p:spPr>
            <a:xfrm>
              <a:off x="5272400" y="3169470"/>
              <a:ext cx="107126" cy="164542"/>
            </a:xfrm>
            <a:custGeom>
              <a:avLst/>
              <a:gdLst/>
              <a:ahLst/>
              <a:cxnLst/>
              <a:rect l="l" t="t" r="r" b="b"/>
              <a:pathLst>
                <a:path w="1541" h="2367" extrusionOk="0">
                  <a:moveTo>
                    <a:pt x="867" y="1"/>
                  </a:moveTo>
                  <a:cubicBezTo>
                    <a:pt x="427" y="1"/>
                    <a:pt x="81" y="375"/>
                    <a:pt x="42" y="815"/>
                  </a:cubicBezTo>
                  <a:lnTo>
                    <a:pt x="1" y="1462"/>
                  </a:lnTo>
                  <a:cubicBezTo>
                    <a:pt x="1" y="1893"/>
                    <a:pt x="298" y="2314"/>
                    <a:pt x="771" y="2355"/>
                  </a:cubicBezTo>
                  <a:cubicBezTo>
                    <a:pt x="809" y="2363"/>
                    <a:pt x="845" y="2366"/>
                    <a:pt x="881" y="2366"/>
                  </a:cubicBezTo>
                  <a:cubicBezTo>
                    <a:pt x="1087" y="2366"/>
                    <a:pt x="1259" y="2247"/>
                    <a:pt x="1408" y="2099"/>
                  </a:cubicBezTo>
                  <a:cubicBezTo>
                    <a:pt x="1449" y="2099"/>
                    <a:pt x="1449" y="2057"/>
                    <a:pt x="1449" y="2016"/>
                  </a:cubicBezTo>
                  <a:cubicBezTo>
                    <a:pt x="1449" y="1975"/>
                    <a:pt x="1449" y="1934"/>
                    <a:pt x="1408" y="1934"/>
                  </a:cubicBezTo>
                  <a:lnTo>
                    <a:pt x="1284" y="1760"/>
                  </a:lnTo>
                  <a:cubicBezTo>
                    <a:pt x="1284" y="1719"/>
                    <a:pt x="1233" y="1719"/>
                    <a:pt x="1192" y="1719"/>
                  </a:cubicBezTo>
                  <a:cubicBezTo>
                    <a:pt x="1192" y="1719"/>
                    <a:pt x="1151" y="1719"/>
                    <a:pt x="1110" y="1760"/>
                  </a:cubicBezTo>
                  <a:cubicBezTo>
                    <a:pt x="1028" y="1842"/>
                    <a:pt x="935" y="1893"/>
                    <a:pt x="812" y="1893"/>
                  </a:cubicBezTo>
                  <a:cubicBezTo>
                    <a:pt x="637" y="1893"/>
                    <a:pt x="463" y="1678"/>
                    <a:pt x="463" y="1462"/>
                  </a:cubicBezTo>
                  <a:lnTo>
                    <a:pt x="514" y="815"/>
                  </a:lnTo>
                  <a:cubicBezTo>
                    <a:pt x="555" y="651"/>
                    <a:pt x="719" y="476"/>
                    <a:pt x="894" y="476"/>
                  </a:cubicBezTo>
                  <a:cubicBezTo>
                    <a:pt x="1028" y="476"/>
                    <a:pt x="1110" y="517"/>
                    <a:pt x="1192" y="651"/>
                  </a:cubicBezTo>
                  <a:cubicBezTo>
                    <a:pt x="1233" y="692"/>
                    <a:pt x="1233" y="692"/>
                    <a:pt x="1284" y="692"/>
                  </a:cubicBezTo>
                  <a:cubicBezTo>
                    <a:pt x="1325" y="692"/>
                    <a:pt x="1325" y="692"/>
                    <a:pt x="1366" y="651"/>
                  </a:cubicBezTo>
                  <a:lnTo>
                    <a:pt x="1490" y="517"/>
                  </a:lnTo>
                  <a:cubicBezTo>
                    <a:pt x="1541" y="476"/>
                    <a:pt x="1541" y="435"/>
                    <a:pt x="1541" y="435"/>
                  </a:cubicBezTo>
                  <a:lnTo>
                    <a:pt x="1541" y="301"/>
                  </a:lnTo>
                  <a:cubicBezTo>
                    <a:pt x="1408" y="137"/>
                    <a:pt x="1192" y="4"/>
                    <a:pt x="935" y="4"/>
                  </a:cubicBezTo>
                  <a:cubicBezTo>
                    <a:pt x="912" y="2"/>
                    <a:pt x="889" y="1"/>
                    <a:pt x="86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 name="Google Shape;1242;p51">
            <a:extLst>
              <a:ext uri="{FF2B5EF4-FFF2-40B4-BE49-F238E27FC236}">
                <a16:creationId xmlns:a16="http://schemas.microsoft.com/office/drawing/2014/main" id="{DD3C73EB-4A8C-BBA3-CFFA-D920EAFD06EF}"/>
              </a:ext>
            </a:extLst>
          </p:cNvPr>
          <p:cNvGrpSpPr/>
          <p:nvPr/>
        </p:nvGrpSpPr>
        <p:grpSpPr>
          <a:xfrm>
            <a:off x="1936610" y="780193"/>
            <a:ext cx="2039767" cy="1037873"/>
            <a:chOff x="3690516" y="902025"/>
            <a:chExt cx="1871575" cy="952294"/>
          </a:xfrm>
        </p:grpSpPr>
        <p:grpSp>
          <p:nvGrpSpPr>
            <p:cNvPr id="3" name="Google Shape;1243;p51">
              <a:extLst>
                <a:ext uri="{FF2B5EF4-FFF2-40B4-BE49-F238E27FC236}">
                  <a16:creationId xmlns:a16="http://schemas.microsoft.com/office/drawing/2014/main" id="{245B1D3F-7101-C4EE-5783-9F01707956C7}"/>
                </a:ext>
              </a:extLst>
            </p:cNvPr>
            <p:cNvGrpSpPr/>
            <p:nvPr/>
          </p:nvGrpSpPr>
          <p:grpSpPr>
            <a:xfrm>
              <a:off x="3690516" y="902025"/>
              <a:ext cx="1871575" cy="952294"/>
              <a:chOff x="3668622" y="601925"/>
              <a:chExt cx="1871575" cy="952294"/>
            </a:xfrm>
          </p:grpSpPr>
          <p:sp>
            <p:nvSpPr>
              <p:cNvPr id="46" name="Google Shape;1244;p51">
                <a:extLst>
                  <a:ext uri="{FF2B5EF4-FFF2-40B4-BE49-F238E27FC236}">
                    <a16:creationId xmlns:a16="http://schemas.microsoft.com/office/drawing/2014/main" id="{AECD5D82-7CA5-0062-35D1-A398990C57B4}"/>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45;p51">
                <a:extLst>
                  <a:ext uri="{FF2B5EF4-FFF2-40B4-BE49-F238E27FC236}">
                    <a16:creationId xmlns:a16="http://schemas.microsoft.com/office/drawing/2014/main" id="{D1EE4848-4E82-FF1C-43B0-08E2BAC0F54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oogle Shape;1246;p51">
              <a:extLst>
                <a:ext uri="{FF2B5EF4-FFF2-40B4-BE49-F238E27FC236}">
                  <a16:creationId xmlns:a16="http://schemas.microsoft.com/office/drawing/2014/main" id="{41BD5133-4467-1A78-89E5-72282168DDF7}"/>
                </a:ext>
              </a:extLst>
            </p:cNvPr>
            <p:cNvGrpSpPr/>
            <p:nvPr/>
          </p:nvGrpSpPr>
          <p:grpSpPr>
            <a:xfrm>
              <a:off x="3690516" y="902025"/>
              <a:ext cx="1871575" cy="952294"/>
              <a:chOff x="3668622" y="601925"/>
              <a:chExt cx="1871575" cy="952294"/>
            </a:xfrm>
          </p:grpSpPr>
          <p:sp>
            <p:nvSpPr>
              <p:cNvPr id="5" name="Google Shape;1247;p51">
                <a:extLst>
                  <a:ext uri="{FF2B5EF4-FFF2-40B4-BE49-F238E27FC236}">
                    <a16:creationId xmlns:a16="http://schemas.microsoft.com/office/drawing/2014/main" id="{A529DDD8-7B91-0EE0-21EA-53D7C3944CE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248;p51">
                <a:extLst>
                  <a:ext uri="{FF2B5EF4-FFF2-40B4-BE49-F238E27FC236}">
                    <a16:creationId xmlns:a16="http://schemas.microsoft.com/office/drawing/2014/main" id="{BAEB1E16-FD4A-EA1C-9B26-A3790FC10F7E}"/>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249;p51">
                <a:extLst>
                  <a:ext uri="{FF2B5EF4-FFF2-40B4-BE49-F238E27FC236}">
                    <a16:creationId xmlns:a16="http://schemas.microsoft.com/office/drawing/2014/main" id="{20ECC343-7F4F-BE18-4126-F38E627DEA74}"/>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50;p51">
                <a:extLst>
                  <a:ext uri="{FF2B5EF4-FFF2-40B4-BE49-F238E27FC236}">
                    <a16:creationId xmlns:a16="http://schemas.microsoft.com/office/drawing/2014/main" id="{0D7665DD-3337-3738-3886-76EF235B4A9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51;p51">
                <a:extLst>
                  <a:ext uri="{FF2B5EF4-FFF2-40B4-BE49-F238E27FC236}">
                    <a16:creationId xmlns:a16="http://schemas.microsoft.com/office/drawing/2014/main" id="{76A9B34A-A850-53D4-BB56-2BCA2E02BE89}"/>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2;p51">
                <a:extLst>
                  <a:ext uri="{FF2B5EF4-FFF2-40B4-BE49-F238E27FC236}">
                    <a16:creationId xmlns:a16="http://schemas.microsoft.com/office/drawing/2014/main" id="{0377A00E-97A9-5B80-9ACE-82977C617756}"/>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3;p51">
                <a:extLst>
                  <a:ext uri="{FF2B5EF4-FFF2-40B4-BE49-F238E27FC236}">
                    <a16:creationId xmlns:a16="http://schemas.microsoft.com/office/drawing/2014/main" id="{9D66DA00-2CE3-8BDD-0937-3D5293A5852D}"/>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4;p51">
                <a:extLst>
                  <a:ext uri="{FF2B5EF4-FFF2-40B4-BE49-F238E27FC236}">
                    <a16:creationId xmlns:a16="http://schemas.microsoft.com/office/drawing/2014/main" id="{A1CD32F7-3503-7C16-BF20-66DB3921C41B}"/>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5;p51">
                <a:extLst>
                  <a:ext uri="{FF2B5EF4-FFF2-40B4-BE49-F238E27FC236}">
                    <a16:creationId xmlns:a16="http://schemas.microsoft.com/office/drawing/2014/main" id="{FF15EED6-18DD-E318-C3D3-3B11BEFB3F72}"/>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6;p51">
                <a:extLst>
                  <a:ext uri="{FF2B5EF4-FFF2-40B4-BE49-F238E27FC236}">
                    <a16:creationId xmlns:a16="http://schemas.microsoft.com/office/drawing/2014/main" id="{E19246EF-6F39-7ECF-42C6-2A7107D38918}"/>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7;p51">
                <a:extLst>
                  <a:ext uri="{FF2B5EF4-FFF2-40B4-BE49-F238E27FC236}">
                    <a16:creationId xmlns:a16="http://schemas.microsoft.com/office/drawing/2014/main" id="{773C71B1-A2D9-8697-8E96-2D045EDC5A0C}"/>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8;p51">
                <a:extLst>
                  <a:ext uri="{FF2B5EF4-FFF2-40B4-BE49-F238E27FC236}">
                    <a16:creationId xmlns:a16="http://schemas.microsoft.com/office/drawing/2014/main" id="{F8E48CE2-F30B-C169-838C-2C0F098F4DB6}"/>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9;p51">
                <a:extLst>
                  <a:ext uri="{FF2B5EF4-FFF2-40B4-BE49-F238E27FC236}">
                    <a16:creationId xmlns:a16="http://schemas.microsoft.com/office/drawing/2014/main" id="{6B7F0DDC-4D00-2AD3-FB75-103EDE3B6C68}"/>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60;p51">
                <a:extLst>
                  <a:ext uri="{FF2B5EF4-FFF2-40B4-BE49-F238E27FC236}">
                    <a16:creationId xmlns:a16="http://schemas.microsoft.com/office/drawing/2014/main" id="{C8B24163-5CC8-94A0-AEE5-EB4D64A6B601}"/>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61;p51">
                <a:extLst>
                  <a:ext uri="{FF2B5EF4-FFF2-40B4-BE49-F238E27FC236}">
                    <a16:creationId xmlns:a16="http://schemas.microsoft.com/office/drawing/2014/main" id="{27C55BB5-DF1D-84A7-24AD-AEBC2736BF87}"/>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2;p51">
                <a:extLst>
                  <a:ext uri="{FF2B5EF4-FFF2-40B4-BE49-F238E27FC236}">
                    <a16:creationId xmlns:a16="http://schemas.microsoft.com/office/drawing/2014/main" id="{7551365B-9D59-AD49-DC0D-791076A0372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3;p51">
                <a:extLst>
                  <a:ext uri="{FF2B5EF4-FFF2-40B4-BE49-F238E27FC236}">
                    <a16:creationId xmlns:a16="http://schemas.microsoft.com/office/drawing/2014/main" id="{0B95F02E-AD01-9B8E-C993-84CA32711A30}"/>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4;p51">
                <a:extLst>
                  <a:ext uri="{FF2B5EF4-FFF2-40B4-BE49-F238E27FC236}">
                    <a16:creationId xmlns:a16="http://schemas.microsoft.com/office/drawing/2014/main" id="{91F23BA1-2C66-AA6F-0E3D-FE836D24F9FD}"/>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5;p51">
                <a:extLst>
                  <a:ext uri="{FF2B5EF4-FFF2-40B4-BE49-F238E27FC236}">
                    <a16:creationId xmlns:a16="http://schemas.microsoft.com/office/drawing/2014/main" id="{09A65F4D-B0F4-C300-D0FF-7D1DBF46F667}"/>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6;p51">
                <a:extLst>
                  <a:ext uri="{FF2B5EF4-FFF2-40B4-BE49-F238E27FC236}">
                    <a16:creationId xmlns:a16="http://schemas.microsoft.com/office/drawing/2014/main" id="{D15C2575-1F16-F983-6E3B-7EA2D83F94FC}"/>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7;p51">
                <a:extLst>
                  <a:ext uri="{FF2B5EF4-FFF2-40B4-BE49-F238E27FC236}">
                    <a16:creationId xmlns:a16="http://schemas.microsoft.com/office/drawing/2014/main" id="{5E858715-5B03-082E-71AD-BD85112F81D4}"/>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8;p51">
                <a:extLst>
                  <a:ext uri="{FF2B5EF4-FFF2-40B4-BE49-F238E27FC236}">
                    <a16:creationId xmlns:a16="http://schemas.microsoft.com/office/drawing/2014/main" id="{34D1714A-DC49-4C53-434F-70D98726E65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9;p51">
                <a:extLst>
                  <a:ext uri="{FF2B5EF4-FFF2-40B4-BE49-F238E27FC236}">
                    <a16:creationId xmlns:a16="http://schemas.microsoft.com/office/drawing/2014/main" id="{1A8805EF-62DF-4577-CBC1-9E6BF5EA4E8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70;p51">
                <a:extLst>
                  <a:ext uri="{FF2B5EF4-FFF2-40B4-BE49-F238E27FC236}">
                    <a16:creationId xmlns:a16="http://schemas.microsoft.com/office/drawing/2014/main" id="{A0E8DCB2-6319-0BD6-B34F-39999827F323}"/>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71;p51">
                <a:extLst>
                  <a:ext uri="{FF2B5EF4-FFF2-40B4-BE49-F238E27FC236}">
                    <a16:creationId xmlns:a16="http://schemas.microsoft.com/office/drawing/2014/main" id="{8C842E6A-013E-8794-181B-F716AEB8E9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2;p51">
                <a:extLst>
                  <a:ext uri="{FF2B5EF4-FFF2-40B4-BE49-F238E27FC236}">
                    <a16:creationId xmlns:a16="http://schemas.microsoft.com/office/drawing/2014/main" id="{94286E1E-39FD-6739-B9FA-CC9CD2F4FA2F}"/>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3;p51">
                <a:extLst>
                  <a:ext uri="{FF2B5EF4-FFF2-40B4-BE49-F238E27FC236}">
                    <a16:creationId xmlns:a16="http://schemas.microsoft.com/office/drawing/2014/main" id="{A9A2EFC8-554C-9A65-D39D-CE0A620A6D4E}"/>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4;p51">
                <a:extLst>
                  <a:ext uri="{FF2B5EF4-FFF2-40B4-BE49-F238E27FC236}">
                    <a16:creationId xmlns:a16="http://schemas.microsoft.com/office/drawing/2014/main" id="{306400B3-8542-7FBC-271F-3D049574F005}"/>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5;p51">
                <a:extLst>
                  <a:ext uri="{FF2B5EF4-FFF2-40B4-BE49-F238E27FC236}">
                    <a16:creationId xmlns:a16="http://schemas.microsoft.com/office/drawing/2014/main" id="{0AF82CD1-ADC6-4368-85AE-8F6884BBFD02}"/>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6;p51">
                <a:extLst>
                  <a:ext uri="{FF2B5EF4-FFF2-40B4-BE49-F238E27FC236}">
                    <a16:creationId xmlns:a16="http://schemas.microsoft.com/office/drawing/2014/main" id="{779F8ED0-5EC5-CD90-A932-83451EAC3BF7}"/>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7;p51">
                <a:extLst>
                  <a:ext uri="{FF2B5EF4-FFF2-40B4-BE49-F238E27FC236}">
                    <a16:creationId xmlns:a16="http://schemas.microsoft.com/office/drawing/2014/main" id="{C5A4795C-B6D0-8708-D01B-9A1E8817F90C}"/>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8;p51">
                <a:extLst>
                  <a:ext uri="{FF2B5EF4-FFF2-40B4-BE49-F238E27FC236}">
                    <a16:creationId xmlns:a16="http://schemas.microsoft.com/office/drawing/2014/main" id="{876B9789-F19F-5D91-C72C-C5D909CE639A}"/>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9;p51">
                <a:extLst>
                  <a:ext uri="{FF2B5EF4-FFF2-40B4-BE49-F238E27FC236}">
                    <a16:creationId xmlns:a16="http://schemas.microsoft.com/office/drawing/2014/main" id="{104689FB-3CC4-C4A5-7947-D87E761C265B}"/>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80;p51">
                <a:extLst>
                  <a:ext uri="{FF2B5EF4-FFF2-40B4-BE49-F238E27FC236}">
                    <a16:creationId xmlns:a16="http://schemas.microsoft.com/office/drawing/2014/main" id="{30B71FD2-B77E-877E-8BF8-DB2BD59D0052}"/>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81;p51">
                <a:extLst>
                  <a:ext uri="{FF2B5EF4-FFF2-40B4-BE49-F238E27FC236}">
                    <a16:creationId xmlns:a16="http://schemas.microsoft.com/office/drawing/2014/main" id="{70D6D4BC-D305-DBEE-A32B-D209AF7507CD}"/>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2;p51">
                <a:extLst>
                  <a:ext uri="{FF2B5EF4-FFF2-40B4-BE49-F238E27FC236}">
                    <a16:creationId xmlns:a16="http://schemas.microsoft.com/office/drawing/2014/main" id="{3CF553BF-520F-94F9-4C78-F1CD47DB7BDA}"/>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3;p51">
                <a:extLst>
                  <a:ext uri="{FF2B5EF4-FFF2-40B4-BE49-F238E27FC236}">
                    <a16:creationId xmlns:a16="http://schemas.microsoft.com/office/drawing/2014/main" id="{C9BA8044-C0F0-E491-D8CF-2F35B2BBC739}"/>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4;p51">
                <a:extLst>
                  <a:ext uri="{FF2B5EF4-FFF2-40B4-BE49-F238E27FC236}">
                    <a16:creationId xmlns:a16="http://schemas.microsoft.com/office/drawing/2014/main" id="{DA22F40B-1825-49EB-EA87-50C5402AF086}"/>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5;p51">
                <a:extLst>
                  <a:ext uri="{FF2B5EF4-FFF2-40B4-BE49-F238E27FC236}">
                    <a16:creationId xmlns:a16="http://schemas.microsoft.com/office/drawing/2014/main" id="{2BDE0842-FBC4-D42E-5A05-9A48DC900B7B}"/>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6;p51">
                <a:extLst>
                  <a:ext uri="{FF2B5EF4-FFF2-40B4-BE49-F238E27FC236}">
                    <a16:creationId xmlns:a16="http://schemas.microsoft.com/office/drawing/2014/main" id="{BB584F6B-7B3C-550B-120C-56A7B0F3B978}"/>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7;p51">
                <a:extLst>
                  <a:ext uri="{FF2B5EF4-FFF2-40B4-BE49-F238E27FC236}">
                    <a16:creationId xmlns:a16="http://schemas.microsoft.com/office/drawing/2014/main" id="{F31BC1A1-4334-74D5-5ACD-AAF0D8454776}"/>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8" name="Google Shape;1288;p51">
            <a:extLst>
              <a:ext uri="{FF2B5EF4-FFF2-40B4-BE49-F238E27FC236}">
                <a16:creationId xmlns:a16="http://schemas.microsoft.com/office/drawing/2014/main" id="{7F2D5067-2D78-A48D-42A4-CF58A99BC3B6}"/>
              </a:ext>
            </a:extLst>
          </p:cNvPr>
          <p:cNvGrpSpPr/>
          <p:nvPr/>
        </p:nvGrpSpPr>
        <p:grpSpPr>
          <a:xfrm rot="541442">
            <a:off x="72564" y="1341630"/>
            <a:ext cx="2147809" cy="2928476"/>
            <a:chOff x="1290475" y="2139165"/>
            <a:chExt cx="1625875" cy="2216834"/>
          </a:xfrm>
        </p:grpSpPr>
        <p:sp>
          <p:nvSpPr>
            <p:cNvPr id="49" name="Google Shape;1289;p51">
              <a:extLst>
                <a:ext uri="{FF2B5EF4-FFF2-40B4-BE49-F238E27FC236}">
                  <a16:creationId xmlns:a16="http://schemas.microsoft.com/office/drawing/2014/main" id="{1864A127-48C2-81AE-C754-3895E8A277BF}"/>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290;p51">
              <a:extLst>
                <a:ext uri="{FF2B5EF4-FFF2-40B4-BE49-F238E27FC236}">
                  <a16:creationId xmlns:a16="http://schemas.microsoft.com/office/drawing/2014/main" id="{903851C2-FDE5-518D-7CD1-1AFFC78D20B9}"/>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291;p51">
              <a:extLst>
                <a:ext uri="{FF2B5EF4-FFF2-40B4-BE49-F238E27FC236}">
                  <a16:creationId xmlns:a16="http://schemas.microsoft.com/office/drawing/2014/main" id="{DC73F33A-5D3F-12AE-1E56-03D49131CB2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2;p51">
              <a:extLst>
                <a:ext uri="{FF2B5EF4-FFF2-40B4-BE49-F238E27FC236}">
                  <a16:creationId xmlns:a16="http://schemas.microsoft.com/office/drawing/2014/main" id="{69A70A2B-C053-7B12-F293-518B65A153BD}"/>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000" fill="hold"/>
                                        <p:tgtEl>
                                          <p:spTgt spid="48"/>
                                        </p:tgtEl>
                                        <p:attrNameLst>
                                          <p:attrName>ppt_w</p:attrName>
                                        </p:attrNameLst>
                                      </p:cBhvr>
                                      <p:tavLst>
                                        <p:tav tm="0">
                                          <p:val>
                                            <p:fltVal val="0"/>
                                          </p:val>
                                        </p:tav>
                                        <p:tav tm="100000">
                                          <p:val>
                                            <p:strVal val="#ppt_w"/>
                                          </p:val>
                                        </p:tav>
                                      </p:tavLst>
                                    </p:anim>
                                    <p:anim calcmode="lin" valueType="num">
                                      <p:cBhvr>
                                        <p:cTn id="14" dur="1000" fill="hold"/>
                                        <p:tgtEl>
                                          <p:spTgt spid="48"/>
                                        </p:tgtEl>
                                        <p:attrNameLst>
                                          <p:attrName>ppt_h</p:attrName>
                                        </p:attrNameLst>
                                      </p:cBhvr>
                                      <p:tavLst>
                                        <p:tav tm="0">
                                          <p:val>
                                            <p:fltVal val="0"/>
                                          </p:val>
                                        </p:tav>
                                        <p:tav tm="100000">
                                          <p:val>
                                            <p:strVal val="#ppt_h"/>
                                          </p:val>
                                        </p:tav>
                                      </p:tavLst>
                                    </p:anim>
                                    <p:anim calcmode="lin" valueType="num">
                                      <p:cBhvr>
                                        <p:cTn id="15" dur="1000" fill="hold"/>
                                        <p:tgtEl>
                                          <p:spTgt spid="48"/>
                                        </p:tgtEl>
                                        <p:attrNameLst>
                                          <p:attrName>style.rotation</p:attrName>
                                        </p:attrNameLst>
                                      </p:cBhvr>
                                      <p:tavLst>
                                        <p:tav tm="0">
                                          <p:val>
                                            <p:fltVal val="90"/>
                                          </p:val>
                                        </p:tav>
                                        <p:tav tm="100000">
                                          <p:val>
                                            <p:fltVal val="0"/>
                                          </p:val>
                                        </p:tav>
                                      </p:tavLst>
                                    </p:anim>
                                    <p:animEffect transition="in" filter="fade">
                                      <p:cBhvr>
                                        <p:cTn id="16" dur="1000"/>
                                        <p:tgtEl>
                                          <p:spTgt spid="4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323"/>
                                        </p:tgtEl>
                                        <p:attrNameLst>
                                          <p:attrName>style.visibility</p:attrName>
                                        </p:attrNameLst>
                                      </p:cBhvr>
                                      <p:to>
                                        <p:strVal val="visible"/>
                                      </p:to>
                                    </p:set>
                                    <p:anim calcmode="lin" valueType="num">
                                      <p:cBhvr>
                                        <p:cTn id="19" dur="1000" fill="hold"/>
                                        <p:tgtEl>
                                          <p:spTgt spid="2323"/>
                                        </p:tgtEl>
                                        <p:attrNameLst>
                                          <p:attrName>ppt_w</p:attrName>
                                        </p:attrNameLst>
                                      </p:cBhvr>
                                      <p:tavLst>
                                        <p:tav tm="0">
                                          <p:val>
                                            <p:fltVal val="0"/>
                                          </p:val>
                                        </p:tav>
                                        <p:tav tm="100000">
                                          <p:val>
                                            <p:strVal val="#ppt_w"/>
                                          </p:val>
                                        </p:tav>
                                      </p:tavLst>
                                    </p:anim>
                                    <p:anim calcmode="lin" valueType="num">
                                      <p:cBhvr>
                                        <p:cTn id="20" dur="1000" fill="hold"/>
                                        <p:tgtEl>
                                          <p:spTgt spid="2323"/>
                                        </p:tgtEl>
                                        <p:attrNameLst>
                                          <p:attrName>ppt_h</p:attrName>
                                        </p:attrNameLst>
                                      </p:cBhvr>
                                      <p:tavLst>
                                        <p:tav tm="0">
                                          <p:val>
                                            <p:fltVal val="0"/>
                                          </p:val>
                                        </p:tav>
                                        <p:tav tm="100000">
                                          <p:val>
                                            <p:strVal val="#ppt_h"/>
                                          </p:val>
                                        </p:tav>
                                      </p:tavLst>
                                    </p:anim>
                                    <p:anim calcmode="lin" valueType="num">
                                      <p:cBhvr>
                                        <p:cTn id="21" dur="1000" fill="hold"/>
                                        <p:tgtEl>
                                          <p:spTgt spid="2323"/>
                                        </p:tgtEl>
                                        <p:attrNameLst>
                                          <p:attrName>style.rotation</p:attrName>
                                        </p:attrNameLst>
                                      </p:cBhvr>
                                      <p:tavLst>
                                        <p:tav tm="0">
                                          <p:val>
                                            <p:fltVal val="90"/>
                                          </p:val>
                                        </p:tav>
                                        <p:tav tm="100000">
                                          <p:val>
                                            <p:fltVal val="0"/>
                                          </p:val>
                                        </p:tav>
                                      </p:tavLst>
                                    </p:anim>
                                    <p:animEffect transition="in" filter="fade">
                                      <p:cBhvr>
                                        <p:cTn id="22" dur="1000"/>
                                        <p:tgtEl>
                                          <p:spTgt spid="2323"/>
                                        </p:tgtEl>
                                      </p:cBhvr>
                                    </p:animEffect>
                                  </p:childTnLst>
                                </p:cTn>
                              </p:par>
                              <p:par>
                                <p:cTn id="23" presetID="31" presetClass="entr" presetSubtype="0" fill="hold" nodeType="withEffect">
                                  <p:stCondLst>
                                    <p:cond delay="0"/>
                                  </p:stCondLst>
                                  <p:childTnLst>
                                    <p:set>
                                      <p:cBhvr>
                                        <p:cTn id="24" dur="1" fill="hold">
                                          <p:stCondLst>
                                            <p:cond delay="0"/>
                                          </p:stCondLst>
                                        </p:cTn>
                                        <p:tgtEl>
                                          <p:spTgt spid="2324"/>
                                        </p:tgtEl>
                                        <p:attrNameLst>
                                          <p:attrName>style.visibility</p:attrName>
                                        </p:attrNameLst>
                                      </p:cBhvr>
                                      <p:to>
                                        <p:strVal val="visible"/>
                                      </p:to>
                                    </p:set>
                                    <p:anim calcmode="lin" valueType="num">
                                      <p:cBhvr>
                                        <p:cTn id="25" dur="1000" fill="hold"/>
                                        <p:tgtEl>
                                          <p:spTgt spid="2324"/>
                                        </p:tgtEl>
                                        <p:attrNameLst>
                                          <p:attrName>ppt_w</p:attrName>
                                        </p:attrNameLst>
                                      </p:cBhvr>
                                      <p:tavLst>
                                        <p:tav tm="0">
                                          <p:val>
                                            <p:fltVal val="0"/>
                                          </p:val>
                                        </p:tav>
                                        <p:tav tm="100000">
                                          <p:val>
                                            <p:strVal val="#ppt_w"/>
                                          </p:val>
                                        </p:tav>
                                      </p:tavLst>
                                    </p:anim>
                                    <p:anim calcmode="lin" valueType="num">
                                      <p:cBhvr>
                                        <p:cTn id="26" dur="1000" fill="hold"/>
                                        <p:tgtEl>
                                          <p:spTgt spid="2324"/>
                                        </p:tgtEl>
                                        <p:attrNameLst>
                                          <p:attrName>ppt_h</p:attrName>
                                        </p:attrNameLst>
                                      </p:cBhvr>
                                      <p:tavLst>
                                        <p:tav tm="0">
                                          <p:val>
                                            <p:fltVal val="0"/>
                                          </p:val>
                                        </p:tav>
                                        <p:tav tm="100000">
                                          <p:val>
                                            <p:strVal val="#ppt_h"/>
                                          </p:val>
                                        </p:tav>
                                      </p:tavLst>
                                    </p:anim>
                                    <p:anim calcmode="lin" valueType="num">
                                      <p:cBhvr>
                                        <p:cTn id="27" dur="1000" fill="hold"/>
                                        <p:tgtEl>
                                          <p:spTgt spid="2324"/>
                                        </p:tgtEl>
                                        <p:attrNameLst>
                                          <p:attrName>style.rotation</p:attrName>
                                        </p:attrNameLst>
                                      </p:cBhvr>
                                      <p:tavLst>
                                        <p:tav tm="0">
                                          <p:val>
                                            <p:fltVal val="90"/>
                                          </p:val>
                                        </p:tav>
                                        <p:tav tm="100000">
                                          <p:val>
                                            <p:fltVal val="0"/>
                                          </p:val>
                                        </p:tav>
                                      </p:tavLst>
                                    </p:anim>
                                    <p:animEffect transition="in" filter="fade">
                                      <p:cBhvr>
                                        <p:cTn id="28" dur="1000"/>
                                        <p:tgtEl>
                                          <p:spTgt spid="2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0780CE7-CF55-5F39-E3E7-F05AFCB5EA5C}"/>
              </a:ext>
            </a:extLst>
          </p:cNvPr>
          <p:cNvGraphicFramePr>
            <a:graphicFrameLocks noGrp="1"/>
          </p:cNvGraphicFramePr>
          <p:nvPr>
            <p:extLst>
              <p:ext uri="{D42A27DB-BD31-4B8C-83A1-F6EECF244321}">
                <p14:modId xmlns:p14="http://schemas.microsoft.com/office/powerpoint/2010/main" val="2665607271"/>
              </p:ext>
            </p:extLst>
          </p:nvPr>
        </p:nvGraphicFramePr>
        <p:xfrm>
          <a:off x="0" y="0"/>
          <a:ext cx="12192000" cy="6525828"/>
        </p:xfrm>
        <a:graphic>
          <a:graphicData uri="http://schemas.openxmlformats.org/drawingml/2006/table">
            <a:tbl>
              <a:tblPr firstRow="1" firstCol="1" bandRow="1">
                <a:tableStyleId>{5C22544A-7EE6-4342-B048-85BDC9FD1C3A}</a:tableStyleId>
              </a:tblPr>
              <a:tblGrid>
                <a:gridCol w="2684878">
                  <a:extLst>
                    <a:ext uri="{9D8B030D-6E8A-4147-A177-3AD203B41FA5}">
                      <a16:colId xmlns:a16="http://schemas.microsoft.com/office/drawing/2014/main" val="2763524023"/>
                    </a:ext>
                  </a:extLst>
                </a:gridCol>
                <a:gridCol w="5830472">
                  <a:extLst>
                    <a:ext uri="{9D8B030D-6E8A-4147-A177-3AD203B41FA5}">
                      <a16:colId xmlns:a16="http://schemas.microsoft.com/office/drawing/2014/main" val="3510698678"/>
                    </a:ext>
                  </a:extLst>
                </a:gridCol>
                <a:gridCol w="3676650">
                  <a:extLst>
                    <a:ext uri="{9D8B030D-6E8A-4147-A177-3AD203B41FA5}">
                      <a16:colId xmlns:a16="http://schemas.microsoft.com/office/drawing/2014/main" val="461025816"/>
                    </a:ext>
                  </a:extLst>
                </a:gridCol>
              </a:tblGrid>
              <a:tr h="1114875">
                <a:tc>
                  <a:txBody>
                    <a:bodyPr/>
                    <a:lstStyle/>
                    <a:p>
                      <a:pPr marL="72390" marR="8890" indent="281940" algn="ctr">
                        <a:lnSpc>
                          <a:spcPct val="100000"/>
                        </a:lnSpc>
                        <a:spcAft>
                          <a:spcPts val="240"/>
                        </a:spcAft>
                      </a:pPr>
                      <a:r>
                        <a:rPr lang="vi-VN" sz="2800" dirty="0" smtClean="0">
                          <a:solidFill>
                            <a:schemeClr val="tx1">
                              <a:lumMod val="10000"/>
                            </a:schemeClr>
                          </a:solidFill>
                          <a:effectLst/>
                          <a:latin typeface="+mj-lt"/>
                        </a:rPr>
                        <a:t>Văn</a:t>
                      </a:r>
                      <a:r>
                        <a:rPr lang="vi-VN" sz="2800" baseline="0" dirty="0" smtClean="0">
                          <a:solidFill>
                            <a:schemeClr val="tx1">
                              <a:lumMod val="10000"/>
                            </a:schemeClr>
                          </a:solidFill>
                          <a:effectLst/>
                          <a:latin typeface="+mj-lt"/>
                        </a:rPr>
                        <a:t> Bản</a:t>
                      </a:r>
                      <a:endParaRPr lang="en-US" sz="2800" dirty="0">
                        <a:solidFill>
                          <a:schemeClr val="tx1">
                            <a:lumMod val="10000"/>
                          </a:schemeClr>
                        </a:solidFill>
                        <a:effectLst/>
                        <a:latin typeface="+mj-lt"/>
                        <a:ea typeface="Times New Roman" panose="02020603050405020304" pitchFamily="18" charset="0"/>
                        <a:cs typeface="Times New Roman" panose="02020603050405020304" pitchFamily="18" charset="0"/>
                      </a:endParaRPr>
                    </a:p>
                  </a:txBody>
                  <a:tcPr marL="11810" marR="11810" marT="0" marB="0"/>
                </a:tc>
                <a:tc>
                  <a:txBody>
                    <a:bodyPr/>
                    <a:lstStyle/>
                    <a:p>
                      <a:pPr marL="72390" marR="8890" indent="281940" algn="ctr">
                        <a:lnSpc>
                          <a:spcPct val="100000"/>
                        </a:lnSpc>
                        <a:spcAft>
                          <a:spcPts val="240"/>
                        </a:spcAft>
                      </a:pPr>
                      <a:r>
                        <a:rPr lang="vi-VN" sz="2800" dirty="0" smtClean="0">
                          <a:solidFill>
                            <a:schemeClr val="tx1">
                              <a:lumMod val="10000"/>
                            </a:schemeClr>
                          </a:solidFill>
                          <a:effectLst/>
                          <a:latin typeface="+mj-lt"/>
                        </a:rPr>
                        <a:t>Tình</a:t>
                      </a:r>
                      <a:r>
                        <a:rPr lang="vi-VN" sz="2800" baseline="0" dirty="0" smtClean="0">
                          <a:solidFill>
                            <a:schemeClr val="tx1">
                              <a:lumMod val="10000"/>
                            </a:schemeClr>
                          </a:solidFill>
                          <a:effectLst/>
                          <a:latin typeface="+mj-lt"/>
                        </a:rPr>
                        <a:t> huống</a:t>
                      </a:r>
                      <a:endParaRPr lang="en-US" sz="2800" dirty="0">
                        <a:solidFill>
                          <a:schemeClr val="tx1">
                            <a:lumMod val="10000"/>
                          </a:schemeClr>
                        </a:solidFill>
                        <a:effectLst/>
                        <a:latin typeface="+mj-lt"/>
                        <a:ea typeface="Times New Roman" panose="02020603050405020304" pitchFamily="18" charset="0"/>
                        <a:cs typeface="Times New Roman" panose="02020603050405020304" pitchFamily="18" charset="0"/>
                      </a:endParaRPr>
                    </a:p>
                  </a:txBody>
                  <a:tcPr marL="11810" marR="11810" marT="0" marB="0"/>
                </a:tc>
                <a:tc>
                  <a:txBody>
                    <a:bodyPr/>
                    <a:lstStyle/>
                    <a:p>
                      <a:pPr marL="72390" marR="8890" indent="281940" algn="ctr">
                        <a:lnSpc>
                          <a:spcPct val="100000"/>
                        </a:lnSpc>
                        <a:spcAft>
                          <a:spcPts val="240"/>
                        </a:spcAft>
                      </a:pPr>
                      <a:r>
                        <a:rPr lang="vi-VN" sz="2800" dirty="0" smtClean="0">
                          <a:solidFill>
                            <a:schemeClr val="tx1">
                              <a:lumMod val="10000"/>
                            </a:schemeClr>
                          </a:solidFill>
                          <a:effectLst/>
                          <a:latin typeface="+mj-lt"/>
                        </a:rPr>
                        <a:t>Xung đột</a:t>
                      </a:r>
                      <a:endParaRPr lang="en-US" sz="2800" dirty="0">
                        <a:solidFill>
                          <a:schemeClr val="tx1">
                            <a:lumMod val="10000"/>
                          </a:schemeClr>
                        </a:solidFill>
                        <a:effectLst/>
                        <a:latin typeface="+mj-lt"/>
                      </a:endParaRPr>
                    </a:p>
                  </a:txBody>
                  <a:tcPr marL="11810" marR="11810" marT="0" marB="0"/>
                </a:tc>
                <a:extLst>
                  <a:ext uri="{0D108BD9-81ED-4DB2-BD59-A6C34878D82A}">
                    <a16:rowId xmlns:a16="http://schemas.microsoft.com/office/drawing/2014/main" val="1385491092"/>
                  </a:ext>
                </a:extLst>
              </a:tr>
              <a:tr h="1304475">
                <a:tc>
                  <a:txBody>
                    <a:bodyPr/>
                    <a:lstStyle/>
                    <a:p>
                      <a:pPr marL="72390" marR="8890" indent="281940" algn="just">
                        <a:lnSpc>
                          <a:spcPct val="100000"/>
                        </a:lnSpc>
                        <a:spcAft>
                          <a:spcPts val="240"/>
                        </a:spcAft>
                      </a:pPr>
                      <a:r>
                        <a:rPr lang="vi-VN" sz="2800" b="0" i="1" dirty="0" smtClean="0">
                          <a:solidFill>
                            <a:schemeClr val="tx1">
                              <a:lumMod val="10000"/>
                            </a:schemeClr>
                          </a:solidFill>
                          <a:effectLst/>
                          <a:latin typeface="+mj-lt"/>
                        </a:rPr>
                        <a:t>Màn</a:t>
                      </a:r>
                      <a:r>
                        <a:rPr lang="vi-VN" sz="2800" b="0" i="1" baseline="0" dirty="0" smtClean="0">
                          <a:solidFill>
                            <a:schemeClr val="tx1">
                              <a:lumMod val="10000"/>
                            </a:schemeClr>
                          </a:solidFill>
                          <a:effectLst/>
                          <a:latin typeface="+mj-lt"/>
                        </a:rPr>
                        <a:t> diễu hành – trình diện quan thanh tra</a:t>
                      </a:r>
                      <a:endParaRPr lang="en-US" sz="2800" b="0" i="1" dirty="0">
                        <a:solidFill>
                          <a:schemeClr val="tx1">
                            <a:lumMod val="10000"/>
                          </a:schemeClr>
                        </a:solidFill>
                        <a:effectLst/>
                        <a:latin typeface="+mj-lt"/>
                      </a:endParaRPr>
                    </a:p>
                  </a:txBody>
                  <a:tcPr marL="11810" marR="11810" marT="0" marB="0" anchor="ctr"/>
                </a:tc>
                <a:tc>
                  <a:txBody>
                    <a:bodyPr/>
                    <a:lstStyle/>
                    <a:p>
                      <a:pPr marL="85725" marR="78105" indent="89535" algn="just">
                        <a:lnSpc>
                          <a:spcPct val="107000"/>
                        </a:lnSpc>
                        <a:spcAft>
                          <a:spcPts val="600"/>
                        </a:spcAft>
                      </a:pPr>
                      <a:r>
                        <a:rPr lang="en-US" sz="2800" dirty="0" err="1">
                          <a:solidFill>
                            <a:srgbClr val="7030A0"/>
                          </a:solidFill>
                          <a:latin typeface="Times New Roman"/>
                          <a:ea typeface="Times New Roman"/>
                          <a:cs typeface="Times New Roman"/>
                        </a:rPr>
                        <a:t>Sự</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hiểu</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nhầm</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lẫn</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nhau</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của</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các</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quan</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chức</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địa</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phương</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và</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viên</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chức</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vãng</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lai</a:t>
                      </a:r>
                      <a:endParaRPr lang="vi-VN" sz="2800" dirty="0">
                        <a:solidFill>
                          <a:srgbClr val="7030A0"/>
                        </a:solidFill>
                        <a:latin typeface="Times New Roman"/>
                        <a:ea typeface="Times New Roman"/>
                        <a:cs typeface="Times New Roman"/>
                      </a:endParaRPr>
                    </a:p>
                  </a:txBody>
                  <a:tcPr marL="6350" marR="6350" marT="0" marB="0" anchor="ctr"/>
                </a:tc>
                <a:tc>
                  <a:txBody>
                    <a:bodyPr/>
                    <a:lstStyle/>
                    <a:p>
                      <a:pPr marL="86995" marR="86995" indent="190500" algn="just">
                        <a:lnSpc>
                          <a:spcPct val="107000"/>
                        </a:lnSpc>
                        <a:spcAft>
                          <a:spcPts val="600"/>
                        </a:spcAft>
                      </a:pPr>
                      <a:r>
                        <a:rPr lang="en-US" sz="2800">
                          <a:solidFill>
                            <a:srgbClr val="7030A0"/>
                          </a:solidFill>
                          <a:latin typeface="Times New Roman"/>
                          <a:ea typeface="Times New Roman"/>
                          <a:cs typeface="Times New Roman"/>
                        </a:rPr>
                        <a:t>Giữa chính quyền và nhân dân</a:t>
                      </a:r>
                      <a:endParaRPr lang="vi-VN" sz="2800">
                        <a:solidFill>
                          <a:srgbClr val="7030A0"/>
                        </a:solidFill>
                        <a:latin typeface="Times New Roman"/>
                        <a:ea typeface="Times New Roman"/>
                        <a:cs typeface="Times New Roman"/>
                      </a:endParaRPr>
                    </a:p>
                  </a:txBody>
                  <a:tcPr marL="6350" marR="6350" marT="0" marB="0" anchor="ctr"/>
                </a:tc>
                <a:extLst>
                  <a:ext uri="{0D108BD9-81ED-4DB2-BD59-A6C34878D82A}">
                    <a16:rowId xmlns:a16="http://schemas.microsoft.com/office/drawing/2014/main" val="2145269781"/>
                  </a:ext>
                </a:extLst>
              </a:tr>
              <a:tr h="2000250">
                <a:tc>
                  <a:txBody>
                    <a:bodyPr/>
                    <a:lstStyle/>
                    <a:p>
                      <a:pPr marL="72390" marR="8890" indent="281940" algn="just">
                        <a:lnSpc>
                          <a:spcPct val="100000"/>
                        </a:lnSpc>
                        <a:spcAft>
                          <a:spcPts val="240"/>
                        </a:spcAft>
                      </a:pPr>
                      <a:r>
                        <a:rPr lang="vi-VN" sz="2800" b="0" i="1" dirty="0" smtClean="0">
                          <a:solidFill>
                            <a:schemeClr val="tx1">
                              <a:lumMod val="10000"/>
                            </a:schemeClr>
                          </a:solidFill>
                          <a:effectLst/>
                          <a:latin typeface="+mj-lt"/>
                        </a:rPr>
                        <a:t>Tiền</a:t>
                      </a:r>
                      <a:r>
                        <a:rPr lang="vi-VN" sz="2800" b="0" i="1" baseline="0" dirty="0" smtClean="0">
                          <a:solidFill>
                            <a:schemeClr val="tx1">
                              <a:lumMod val="10000"/>
                            </a:schemeClr>
                          </a:solidFill>
                          <a:effectLst/>
                          <a:latin typeface="+mj-lt"/>
                        </a:rPr>
                        <a:t> bạc và tình ái</a:t>
                      </a:r>
                      <a:endParaRPr lang="en-US" sz="2800" b="0" i="1" dirty="0">
                        <a:solidFill>
                          <a:schemeClr val="tx1">
                            <a:lumMod val="10000"/>
                          </a:schemeClr>
                        </a:solidFill>
                        <a:effectLst/>
                        <a:latin typeface="+mj-lt"/>
                      </a:endParaRPr>
                    </a:p>
                  </a:txBody>
                  <a:tcPr marL="11810" marR="11810" marT="0" marB="0" anchor="ctr"/>
                </a:tc>
                <a:tc>
                  <a:txBody>
                    <a:bodyPr/>
                    <a:lstStyle/>
                    <a:p>
                      <a:pPr marL="85725" marR="78105" indent="89535" algn="just">
                        <a:lnSpc>
                          <a:spcPct val="107000"/>
                        </a:lnSpc>
                        <a:spcAft>
                          <a:spcPts val="600"/>
                        </a:spcAft>
                      </a:pPr>
                      <a:r>
                        <a:rPr lang="en-US" sz="2800" dirty="0" err="1">
                          <a:solidFill>
                            <a:srgbClr val="7030A0"/>
                          </a:solidFill>
                          <a:latin typeface="Times New Roman"/>
                          <a:ea typeface="Times New Roman"/>
                          <a:cs typeface="Times New Roman"/>
                        </a:rPr>
                        <a:t>Sự</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hiểu</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lẩm</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của</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hai</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người</a:t>
                      </a:r>
                      <a:r>
                        <a:rPr lang="en-US" sz="2800" dirty="0">
                          <a:solidFill>
                            <a:srgbClr val="7030A0"/>
                          </a:solidFill>
                          <a:latin typeface="Times New Roman"/>
                          <a:ea typeface="Times New Roman"/>
                          <a:cs typeface="Times New Roman"/>
                        </a:rPr>
                        <a:t> say </a:t>
                      </a:r>
                      <a:r>
                        <a:rPr lang="en-US" sz="2800" dirty="0" err="1">
                          <a:solidFill>
                            <a:srgbClr val="7030A0"/>
                          </a:solidFill>
                          <a:latin typeface="Times New Roman"/>
                          <a:ea typeface="Times New Roman"/>
                          <a:cs typeface="Times New Roman"/>
                        </a:rPr>
                        <a:t>mê</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hai</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đối</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tượng</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khác</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nhau</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dẫn</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đến</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cuộc</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đối</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thoại</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Ồng</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nói</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gà</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bà</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nói</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vịt</a:t>
                      </a:r>
                      <a:r>
                        <a:rPr lang="en-US" sz="2800" dirty="0">
                          <a:solidFill>
                            <a:srgbClr val="7030A0"/>
                          </a:solidFill>
                          <a:latin typeface="Times New Roman"/>
                          <a:ea typeface="Times New Roman"/>
                          <a:cs typeface="Times New Roman"/>
                        </a:rPr>
                        <a:t>”</a:t>
                      </a:r>
                      <a:endParaRPr lang="vi-VN" sz="2800" dirty="0">
                        <a:solidFill>
                          <a:srgbClr val="7030A0"/>
                        </a:solidFill>
                        <a:latin typeface="Times New Roman"/>
                        <a:ea typeface="Times New Roman"/>
                        <a:cs typeface="Times New Roman"/>
                      </a:endParaRPr>
                    </a:p>
                  </a:txBody>
                  <a:tcPr marL="6350" marR="6350" marT="0" marB="0" anchor="ctr"/>
                </a:tc>
                <a:tc>
                  <a:txBody>
                    <a:bodyPr/>
                    <a:lstStyle/>
                    <a:p>
                      <a:pPr marL="86995" marR="86995" indent="190500" algn="just">
                        <a:lnSpc>
                          <a:spcPct val="107000"/>
                        </a:lnSpc>
                        <a:spcAft>
                          <a:spcPts val="600"/>
                        </a:spcAft>
                      </a:pPr>
                      <a:r>
                        <a:rPr lang="en-US" sz="2800" dirty="0" err="1">
                          <a:solidFill>
                            <a:srgbClr val="7030A0"/>
                          </a:solidFill>
                          <a:latin typeface="Times New Roman"/>
                          <a:ea typeface="Times New Roman"/>
                          <a:cs typeface="Times New Roman"/>
                        </a:rPr>
                        <a:t>Giữa</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đam</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mê</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thấp</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kém</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và</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chuẩn</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mực</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đạo</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đức</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lẽ</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thường</a:t>
                      </a:r>
                      <a:r>
                        <a:rPr lang="en-US" sz="2800" dirty="0">
                          <a:solidFill>
                            <a:srgbClr val="7030A0"/>
                          </a:solidFill>
                          <a:latin typeface="Times New Roman"/>
                          <a:ea typeface="Times New Roman"/>
                          <a:cs typeface="Times New Roman"/>
                        </a:rPr>
                        <a:t> ở </a:t>
                      </a:r>
                      <a:r>
                        <a:rPr lang="en-US" sz="2800" dirty="0" err="1">
                          <a:solidFill>
                            <a:srgbClr val="7030A0"/>
                          </a:solidFill>
                          <a:latin typeface="Times New Roman"/>
                          <a:ea typeface="Times New Roman"/>
                          <a:cs typeface="Times New Roman"/>
                        </a:rPr>
                        <a:t>đời</a:t>
                      </a:r>
                      <a:endParaRPr lang="vi-VN" sz="2800" dirty="0">
                        <a:solidFill>
                          <a:srgbClr val="7030A0"/>
                        </a:solidFill>
                        <a:latin typeface="Times New Roman"/>
                        <a:ea typeface="Times New Roman"/>
                        <a:cs typeface="Times New Roman"/>
                      </a:endParaRPr>
                    </a:p>
                  </a:txBody>
                  <a:tcPr marL="6350" marR="6350" marT="0" marB="0" anchor="ctr"/>
                </a:tc>
                <a:extLst>
                  <a:ext uri="{0D108BD9-81ED-4DB2-BD59-A6C34878D82A}">
                    <a16:rowId xmlns:a16="http://schemas.microsoft.com/office/drawing/2014/main" val="4094744862"/>
                  </a:ext>
                </a:extLst>
              </a:tr>
              <a:tr h="2106228">
                <a:tc>
                  <a:txBody>
                    <a:bodyPr/>
                    <a:lstStyle/>
                    <a:p>
                      <a:pPr marL="72390" marR="8890" indent="281940" algn="just">
                        <a:lnSpc>
                          <a:spcPct val="100000"/>
                        </a:lnSpc>
                        <a:spcAft>
                          <a:spcPts val="240"/>
                        </a:spcAft>
                      </a:pPr>
                      <a:r>
                        <a:rPr lang="vi-VN" sz="2800" b="0" i="1" dirty="0" smtClean="0">
                          <a:solidFill>
                            <a:schemeClr val="tx1">
                              <a:lumMod val="10000"/>
                            </a:schemeClr>
                          </a:solidFill>
                          <a:effectLst/>
                          <a:latin typeface="+mj-lt"/>
                        </a:rPr>
                        <a:t>Thật</a:t>
                      </a:r>
                      <a:r>
                        <a:rPr lang="vi-VN" sz="2800" b="0" i="1" baseline="0" dirty="0" smtClean="0">
                          <a:solidFill>
                            <a:schemeClr val="tx1">
                              <a:lumMod val="10000"/>
                            </a:schemeClr>
                          </a:solidFill>
                          <a:effectLst/>
                          <a:latin typeface="+mj-lt"/>
                        </a:rPr>
                        <a:t> và giả</a:t>
                      </a:r>
                      <a:endParaRPr lang="en-US" sz="2800" b="0" i="1" dirty="0">
                        <a:solidFill>
                          <a:schemeClr val="tx1">
                            <a:lumMod val="10000"/>
                          </a:schemeClr>
                        </a:solidFill>
                        <a:effectLst/>
                        <a:latin typeface="+mj-lt"/>
                      </a:endParaRPr>
                    </a:p>
                  </a:txBody>
                  <a:tcPr marL="11810" marR="11810" marT="0" marB="0" anchor="ctr"/>
                </a:tc>
                <a:tc>
                  <a:txBody>
                    <a:bodyPr/>
                    <a:lstStyle/>
                    <a:p>
                      <a:pPr marL="85725" marR="78105" indent="89535" algn="just">
                        <a:lnSpc>
                          <a:spcPct val="107000"/>
                        </a:lnSpc>
                        <a:spcAft>
                          <a:spcPts val="600"/>
                        </a:spcAft>
                      </a:pPr>
                      <a:r>
                        <a:rPr lang="en-US" sz="2800">
                          <a:solidFill>
                            <a:srgbClr val="7030A0"/>
                          </a:solidFill>
                          <a:latin typeface="Times New Roman"/>
                          <a:ea typeface="Times New Roman"/>
                          <a:cs typeface="Times New Roman"/>
                        </a:rPr>
                        <a:t>Cuộc yết bái Nhà vua của các ứng viên hoàng tộc vào chức vị hoàng hậu và của cô gái thôn quê</a:t>
                      </a:r>
                      <a:endParaRPr lang="vi-VN" sz="2800">
                        <a:solidFill>
                          <a:srgbClr val="7030A0"/>
                        </a:solidFill>
                        <a:latin typeface="Times New Roman"/>
                        <a:ea typeface="Times New Roman"/>
                        <a:cs typeface="Times New Roman"/>
                      </a:endParaRPr>
                    </a:p>
                  </a:txBody>
                  <a:tcPr marL="6350" marR="6350" marT="0" marB="0" anchor="ctr"/>
                </a:tc>
                <a:tc>
                  <a:txBody>
                    <a:bodyPr/>
                    <a:lstStyle/>
                    <a:p>
                      <a:pPr marL="86995" marR="86995" indent="190500" algn="just">
                        <a:lnSpc>
                          <a:spcPct val="107000"/>
                        </a:lnSpc>
                        <a:spcAft>
                          <a:spcPts val="600"/>
                        </a:spcAft>
                      </a:pPr>
                      <a:r>
                        <a:rPr lang="en-US" sz="2800" dirty="0" err="1">
                          <a:solidFill>
                            <a:srgbClr val="7030A0"/>
                          </a:solidFill>
                          <a:latin typeface="Times New Roman"/>
                          <a:ea typeface="Times New Roman"/>
                          <a:cs typeface="Times New Roman"/>
                        </a:rPr>
                        <a:t>Giữa</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thật</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và</a:t>
                      </a:r>
                      <a:r>
                        <a:rPr lang="en-US" sz="2800" dirty="0">
                          <a:solidFill>
                            <a:srgbClr val="7030A0"/>
                          </a:solidFill>
                          <a:latin typeface="Times New Roman"/>
                          <a:ea typeface="Times New Roman"/>
                          <a:cs typeface="Times New Roman"/>
                        </a:rPr>
                        <a:t> </a:t>
                      </a:r>
                      <a:r>
                        <a:rPr lang="en-US" sz="2800" dirty="0" err="1">
                          <a:solidFill>
                            <a:srgbClr val="7030A0"/>
                          </a:solidFill>
                          <a:latin typeface="Times New Roman"/>
                          <a:ea typeface="Times New Roman"/>
                          <a:cs typeface="Times New Roman"/>
                        </a:rPr>
                        <a:t>giả</a:t>
                      </a:r>
                      <a:endParaRPr lang="vi-VN" sz="2800" dirty="0">
                        <a:solidFill>
                          <a:srgbClr val="7030A0"/>
                        </a:solidFill>
                        <a:latin typeface="Times New Roman"/>
                        <a:ea typeface="Times New Roman"/>
                        <a:cs typeface="Times New Roman"/>
                      </a:endParaRPr>
                    </a:p>
                  </a:txBody>
                  <a:tcPr marL="6350" marR="6350" marT="0" marB="0" anchor="ctr"/>
                </a:tc>
                <a:extLst>
                  <a:ext uri="{0D108BD9-81ED-4DB2-BD59-A6C34878D82A}">
                    <a16:rowId xmlns:a16="http://schemas.microsoft.com/office/drawing/2014/main" val="3349708610"/>
                  </a:ext>
                </a:extLst>
              </a:tr>
            </a:tbl>
          </a:graphicData>
        </a:graphic>
      </p:graphicFrame>
    </p:spTree>
    <p:extLst>
      <p:ext uri="{BB962C8B-B14F-4D97-AF65-F5344CB8AC3E}">
        <p14:creationId xmlns:p14="http://schemas.microsoft.com/office/powerpoint/2010/main" val="499012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53"/>
          <p:cNvSpPr/>
          <p:nvPr/>
        </p:nvSpPr>
        <p:spPr>
          <a:xfrm>
            <a:off x="1181724" y="1206953"/>
            <a:ext cx="1839600" cy="1839600"/>
          </a:xfrm>
          <a:prstGeom prst="ellipse">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endParaRPr sz="1867" b="1" kern="0">
              <a:solidFill>
                <a:srgbClr val="000000"/>
              </a:solidFill>
              <a:latin typeface="Times New Roman" panose="02020603050405020304" pitchFamily="18" charset="0"/>
              <a:cs typeface="Times New Roman" panose="02020603050405020304" pitchFamily="18" charset="0"/>
              <a:sym typeface="Arial"/>
            </a:endParaRPr>
          </a:p>
        </p:txBody>
      </p:sp>
      <p:sp>
        <p:nvSpPr>
          <p:cNvPr id="1374" name="Google Shape;1374;p53"/>
          <p:cNvSpPr txBox="1">
            <a:spLocks noGrp="1"/>
          </p:cNvSpPr>
          <p:nvPr>
            <p:ph type="title"/>
          </p:nvPr>
        </p:nvSpPr>
        <p:spPr>
          <a:xfrm>
            <a:off x="3236600" y="1187317"/>
            <a:ext cx="5844800" cy="1792000"/>
          </a:xfrm>
          <a:prstGeom prst="rect">
            <a:avLst/>
          </a:prstGeom>
        </p:spPr>
        <p:txBody>
          <a:bodyPr spcFirstLastPara="1" wrap="square" lIns="121900" tIns="121900" rIns="121900" bIns="121900" anchor="ctr" anchorCtr="0">
            <a:noAutofit/>
          </a:bodyPr>
          <a:lstStyle/>
          <a:p>
            <a:r>
              <a:rPr lang="en" sz="9600" b="1" dirty="0">
                <a:latin typeface="Times New Roman" panose="02020603050405020304" pitchFamily="18" charset="0"/>
                <a:cs typeface="Times New Roman" panose="02020603050405020304" pitchFamily="18" charset="0"/>
              </a:rPr>
              <a:t>Câu </a:t>
            </a:r>
            <a:r>
              <a:rPr lang="en" sz="9600" b="1" dirty="0" smtClean="0">
                <a:latin typeface="Times New Roman" panose="02020603050405020304" pitchFamily="18" charset="0"/>
                <a:cs typeface="Times New Roman" panose="02020603050405020304" pitchFamily="18" charset="0"/>
              </a:rPr>
              <a:t>2</a:t>
            </a:r>
            <a:endParaRPr sz="9600" b="1">
              <a:latin typeface="Times New Roman" panose="02020603050405020304" pitchFamily="18" charset="0"/>
              <a:cs typeface="Times New Roman" panose="02020603050405020304" pitchFamily="18" charset="0"/>
            </a:endParaRPr>
          </a:p>
        </p:txBody>
      </p:sp>
      <p:sp>
        <p:nvSpPr>
          <p:cNvPr id="1376" name="Google Shape;1376;p53"/>
          <p:cNvSpPr txBox="1">
            <a:spLocks noGrp="1"/>
          </p:cNvSpPr>
          <p:nvPr>
            <p:ph type="title" idx="2"/>
          </p:nvPr>
        </p:nvSpPr>
        <p:spPr>
          <a:xfrm>
            <a:off x="1227472" y="1522117"/>
            <a:ext cx="1789600" cy="1122400"/>
          </a:xfrm>
          <a:prstGeom prst="rect">
            <a:avLst/>
          </a:prstGeom>
        </p:spPr>
        <p:txBody>
          <a:bodyPr spcFirstLastPara="1" wrap="square" lIns="121900" tIns="121900" rIns="121900" bIns="121900" anchor="ctr" anchorCtr="0">
            <a:noAutofit/>
          </a:bodyPr>
          <a:lstStyle/>
          <a:p>
            <a:r>
              <a:rPr lang="en" b="1" dirty="0" smtClean="0">
                <a:latin typeface="Times New Roman" panose="02020603050405020304" pitchFamily="18" charset="0"/>
                <a:cs typeface="Times New Roman" panose="02020603050405020304" pitchFamily="18" charset="0"/>
              </a:rPr>
              <a:t>02</a:t>
            </a:r>
            <a:endParaRPr b="1">
              <a:latin typeface="Times New Roman" panose="02020603050405020304" pitchFamily="18" charset="0"/>
              <a:cs typeface="Times New Roman" panose="02020603050405020304" pitchFamily="18" charset="0"/>
            </a:endParaRPr>
          </a:p>
        </p:txBody>
      </p:sp>
      <p:grpSp>
        <p:nvGrpSpPr>
          <p:cNvPr id="4" name="Google Shape;1168;p49">
            <a:extLst>
              <a:ext uri="{FF2B5EF4-FFF2-40B4-BE49-F238E27FC236}">
                <a16:creationId xmlns:a16="http://schemas.microsoft.com/office/drawing/2014/main" id="{6DF13962-95D3-AC99-2BB5-6E91BB721E67}"/>
              </a:ext>
            </a:extLst>
          </p:cNvPr>
          <p:cNvGrpSpPr/>
          <p:nvPr/>
        </p:nvGrpSpPr>
        <p:grpSpPr>
          <a:xfrm>
            <a:off x="7468264" y="2302251"/>
            <a:ext cx="4485339" cy="4111183"/>
            <a:chOff x="1337650" y="1130150"/>
            <a:chExt cx="936025" cy="856700"/>
          </a:xfrm>
        </p:grpSpPr>
        <p:sp>
          <p:nvSpPr>
            <p:cNvPr id="5" name="Google Shape;1169;p49">
              <a:extLst>
                <a:ext uri="{FF2B5EF4-FFF2-40B4-BE49-F238E27FC236}">
                  <a16:creationId xmlns:a16="http://schemas.microsoft.com/office/drawing/2014/main" id="{19B6A4DE-AD04-E5D5-290D-AFE054301828}"/>
                </a:ext>
              </a:extLst>
            </p:cNvPr>
            <p:cNvSpPr/>
            <p:nvPr/>
          </p:nvSpPr>
          <p:spPr>
            <a:xfrm>
              <a:off x="1337650" y="1130150"/>
              <a:ext cx="936025" cy="856700"/>
            </a:xfrm>
            <a:custGeom>
              <a:avLst/>
              <a:gdLst/>
              <a:ahLst/>
              <a:cxnLst/>
              <a:rect l="l" t="t" r="r" b="b"/>
              <a:pathLst>
                <a:path w="37441" h="34268" extrusionOk="0">
                  <a:moveTo>
                    <a:pt x="25375" y="1"/>
                  </a:moveTo>
                  <a:cubicBezTo>
                    <a:pt x="23711" y="1"/>
                    <a:pt x="22294" y="1284"/>
                    <a:pt x="22130" y="2907"/>
                  </a:cubicBezTo>
                  <a:cubicBezTo>
                    <a:pt x="21226" y="2517"/>
                    <a:pt x="20240" y="2311"/>
                    <a:pt x="19254" y="2311"/>
                  </a:cubicBezTo>
                  <a:cubicBezTo>
                    <a:pt x="18659" y="2311"/>
                    <a:pt x="18063" y="2393"/>
                    <a:pt x="17509" y="2517"/>
                  </a:cubicBezTo>
                  <a:lnTo>
                    <a:pt x="17416" y="2568"/>
                  </a:lnTo>
                  <a:cubicBezTo>
                    <a:pt x="16646" y="2773"/>
                    <a:pt x="15968" y="3030"/>
                    <a:pt x="15403" y="3338"/>
                  </a:cubicBezTo>
                  <a:cubicBezTo>
                    <a:pt x="15280" y="3420"/>
                    <a:pt x="15198" y="3461"/>
                    <a:pt x="15065" y="3543"/>
                  </a:cubicBezTo>
                  <a:cubicBezTo>
                    <a:pt x="14767" y="3636"/>
                    <a:pt x="14428" y="3718"/>
                    <a:pt x="14120" y="3851"/>
                  </a:cubicBezTo>
                  <a:cubicBezTo>
                    <a:pt x="14079" y="3718"/>
                    <a:pt x="14038" y="3636"/>
                    <a:pt x="13997" y="3543"/>
                  </a:cubicBezTo>
                  <a:cubicBezTo>
                    <a:pt x="13093" y="1449"/>
                    <a:pt x="11091" y="124"/>
                    <a:pt x="8821" y="124"/>
                  </a:cubicBezTo>
                  <a:cubicBezTo>
                    <a:pt x="8051" y="124"/>
                    <a:pt x="7322" y="298"/>
                    <a:pt x="6593" y="596"/>
                  </a:cubicBezTo>
                  <a:cubicBezTo>
                    <a:pt x="5227" y="1192"/>
                    <a:pt x="4159" y="2311"/>
                    <a:pt x="3594" y="3677"/>
                  </a:cubicBezTo>
                  <a:cubicBezTo>
                    <a:pt x="3040" y="5084"/>
                    <a:pt x="3040" y="6624"/>
                    <a:pt x="3646" y="8000"/>
                  </a:cubicBezTo>
                  <a:cubicBezTo>
                    <a:pt x="4067" y="9027"/>
                    <a:pt x="4796" y="9879"/>
                    <a:pt x="5699" y="10475"/>
                  </a:cubicBezTo>
                  <a:cubicBezTo>
                    <a:pt x="4673" y="12108"/>
                    <a:pt x="3944" y="13946"/>
                    <a:pt x="3553" y="15825"/>
                  </a:cubicBezTo>
                  <a:lnTo>
                    <a:pt x="391" y="18690"/>
                  </a:lnTo>
                  <a:cubicBezTo>
                    <a:pt x="93" y="18947"/>
                    <a:pt x="0" y="19296"/>
                    <a:pt x="52" y="19676"/>
                  </a:cubicBezTo>
                  <a:cubicBezTo>
                    <a:pt x="134" y="20025"/>
                    <a:pt x="391" y="20323"/>
                    <a:pt x="729" y="20405"/>
                  </a:cubicBezTo>
                  <a:lnTo>
                    <a:pt x="3430" y="21349"/>
                  </a:lnTo>
                  <a:cubicBezTo>
                    <a:pt x="3471" y="21770"/>
                    <a:pt x="3553" y="22202"/>
                    <a:pt x="3687" y="22633"/>
                  </a:cubicBezTo>
                  <a:cubicBezTo>
                    <a:pt x="3728" y="22797"/>
                    <a:pt x="3728" y="22972"/>
                    <a:pt x="3769" y="23105"/>
                  </a:cubicBezTo>
                  <a:cubicBezTo>
                    <a:pt x="3944" y="23619"/>
                    <a:pt x="4108" y="24132"/>
                    <a:pt x="4282" y="24646"/>
                  </a:cubicBezTo>
                  <a:cubicBezTo>
                    <a:pt x="4498" y="25159"/>
                    <a:pt x="4714" y="25673"/>
                    <a:pt x="4929" y="26094"/>
                  </a:cubicBezTo>
                  <a:cubicBezTo>
                    <a:pt x="5053" y="26350"/>
                    <a:pt x="5135" y="26566"/>
                    <a:pt x="5227" y="26699"/>
                  </a:cubicBezTo>
                  <a:lnTo>
                    <a:pt x="5268" y="26741"/>
                  </a:lnTo>
                  <a:cubicBezTo>
                    <a:pt x="5607" y="27377"/>
                    <a:pt x="6038" y="28024"/>
                    <a:pt x="6470" y="28579"/>
                  </a:cubicBezTo>
                  <a:cubicBezTo>
                    <a:pt x="6726" y="28959"/>
                    <a:pt x="7024" y="29308"/>
                    <a:pt x="7363" y="29647"/>
                  </a:cubicBezTo>
                  <a:cubicBezTo>
                    <a:pt x="7661" y="29985"/>
                    <a:pt x="7959" y="30335"/>
                    <a:pt x="8308" y="30632"/>
                  </a:cubicBezTo>
                  <a:cubicBezTo>
                    <a:pt x="9078" y="31361"/>
                    <a:pt x="9889" y="31998"/>
                    <a:pt x="10783" y="32553"/>
                  </a:cubicBezTo>
                  <a:lnTo>
                    <a:pt x="10834" y="32553"/>
                  </a:lnTo>
                  <a:cubicBezTo>
                    <a:pt x="11768" y="33117"/>
                    <a:pt x="12497" y="33415"/>
                    <a:pt x="12538" y="33415"/>
                  </a:cubicBezTo>
                  <a:cubicBezTo>
                    <a:pt x="12538" y="33415"/>
                    <a:pt x="12580" y="33456"/>
                    <a:pt x="12631" y="33456"/>
                  </a:cubicBezTo>
                  <a:cubicBezTo>
                    <a:pt x="14253" y="33929"/>
                    <a:pt x="16009" y="34226"/>
                    <a:pt x="17806" y="34268"/>
                  </a:cubicBezTo>
                  <a:lnTo>
                    <a:pt x="18279" y="34268"/>
                  </a:lnTo>
                  <a:cubicBezTo>
                    <a:pt x="18957" y="34268"/>
                    <a:pt x="19686" y="34226"/>
                    <a:pt x="20374" y="34185"/>
                  </a:cubicBezTo>
                  <a:cubicBezTo>
                    <a:pt x="21780" y="34052"/>
                    <a:pt x="23239" y="33888"/>
                    <a:pt x="24604" y="33538"/>
                  </a:cubicBezTo>
                  <a:cubicBezTo>
                    <a:pt x="28291" y="32604"/>
                    <a:pt x="31197" y="30078"/>
                    <a:pt x="33117" y="26823"/>
                  </a:cubicBezTo>
                  <a:cubicBezTo>
                    <a:pt x="33117" y="26823"/>
                    <a:pt x="33169" y="26782"/>
                    <a:pt x="33169" y="26741"/>
                  </a:cubicBezTo>
                  <a:cubicBezTo>
                    <a:pt x="33210" y="26699"/>
                    <a:pt x="33210" y="26648"/>
                    <a:pt x="33251" y="26607"/>
                  </a:cubicBezTo>
                  <a:cubicBezTo>
                    <a:pt x="33507" y="26094"/>
                    <a:pt x="33764" y="25580"/>
                    <a:pt x="33980" y="25108"/>
                  </a:cubicBezTo>
                  <a:cubicBezTo>
                    <a:pt x="34062" y="24902"/>
                    <a:pt x="34144" y="24646"/>
                    <a:pt x="34236" y="24430"/>
                  </a:cubicBezTo>
                  <a:cubicBezTo>
                    <a:pt x="34319" y="24471"/>
                    <a:pt x="34452" y="24471"/>
                    <a:pt x="34534" y="24471"/>
                  </a:cubicBezTo>
                  <a:lnTo>
                    <a:pt x="34658" y="24471"/>
                  </a:lnTo>
                  <a:cubicBezTo>
                    <a:pt x="35007" y="24430"/>
                    <a:pt x="35346" y="24173"/>
                    <a:pt x="35479" y="23876"/>
                  </a:cubicBezTo>
                  <a:lnTo>
                    <a:pt x="37276" y="19676"/>
                  </a:lnTo>
                  <a:cubicBezTo>
                    <a:pt x="37440" y="19337"/>
                    <a:pt x="37399" y="18947"/>
                    <a:pt x="37184" y="18649"/>
                  </a:cubicBezTo>
                  <a:cubicBezTo>
                    <a:pt x="36968" y="18392"/>
                    <a:pt x="36670" y="18228"/>
                    <a:pt x="36331" y="18228"/>
                  </a:cubicBezTo>
                  <a:cubicBezTo>
                    <a:pt x="36290" y="18228"/>
                    <a:pt x="36249" y="18269"/>
                    <a:pt x="36249" y="18269"/>
                  </a:cubicBezTo>
                  <a:lnTo>
                    <a:pt x="35387" y="18351"/>
                  </a:lnTo>
                  <a:lnTo>
                    <a:pt x="35304" y="16554"/>
                  </a:lnTo>
                  <a:cubicBezTo>
                    <a:pt x="35304" y="16379"/>
                    <a:pt x="35263" y="16256"/>
                    <a:pt x="35222" y="16123"/>
                  </a:cubicBezTo>
                  <a:lnTo>
                    <a:pt x="34709" y="15096"/>
                  </a:lnTo>
                  <a:cubicBezTo>
                    <a:pt x="33887" y="13217"/>
                    <a:pt x="32860" y="11204"/>
                    <a:pt x="31926" y="9284"/>
                  </a:cubicBezTo>
                  <a:lnTo>
                    <a:pt x="29616" y="4488"/>
                  </a:lnTo>
                  <a:cubicBezTo>
                    <a:pt x="29441" y="4057"/>
                    <a:pt x="29102" y="3595"/>
                    <a:pt x="28589" y="3338"/>
                  </a:cubicBezTo>
                  <a:lnTo>
                    <a:pt x="28589" y="3246"/>
                  </a:lnTo>
                  <a:cubicBezTo>
                    <a:pt x="28589" y="1449"/>
                    <a:pt x="27130" y="1"/>
                    <a:pt x="253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170;p49">
              <a:extLst>
                <a:ext uri="{FF2B5EF4-FFF2-40B4-BE49-F238E27FC236}">
                  <a16:creationId xmlns:a16="http://schemas.microsoft.com/office/drawing/2014/main" id="{A7111549-95DA-B854-779F-17B1E9388DBB}"/>
                </a:ext>
              </a:extLst>
            </p:cNvPr>
            <p:cNvSpPr/>
            <p:nvPr/>
          </p:nvSpPr>
          <p:spPr>
            <a:xfrm>
              <a:off x="1444700" y="1230525"/>
              <a:ext cx="746575" cy="730650"/>
            </a:xfrm>
            <a:custGeom>
              <a:avLst/>
              <a:gdLst/>
              <a:ahLst/>
              <a:cxnLst/>
              <a:rect l="l" t="t" r="r" b="b"/>
              <a:pathLst>
                <a:path w="29863" h="29226" extrusionOk="0">
                  <a:moveTo>
                    <a:pt x="14931" y="1"/>
                  </a:moveTo>
                  <a:cubicBezTo>
                    <a:pt x="13648" y="1"/>
                    <a:pt x="12405" y="175"/>
                    <a:pt x="11214" y="473"/>
                  </a:cubicBezTo>
                  <a:cubicBezTo>
                    <a:pt x="10485" y="648"/>
                    <a:pt x="9797" y="904"/>
                    <a:pt x="9119" y="1202"/>
                  </a:cubicBezTo>
                  <a:cubicBezTo>
                    <a:pt x="8986" y="1243"/>
                    <a:pt x="8811" y="1284"/>
                    <a:pt x="8688" y="1377"/>
                  </a:cubicBezTo>
                  <a:cubicBezTo>
                    <a:pt x="8606" y="1418"/>
                    <a:pt x="8554" y="1459"/>
                    <a:pt x="8472" y="1500"/>
                  </a:cubicBezTo>
                  <a:cubicBezTo>
                    <a:pt x="8174" y="1633"/>
                    <a:pt x="7877" y="1798"/>
                    <a:pt x="7579" y="1972"/>
                  </a:cubicBezTo>
                  <a:cubicBezTo>
                    <a:pt x="5864" y="2917"/>
                    <a:pt x="4406" y="4201"/>
                    <a:pt x="3215" y="5690"/>
                  </a:cubicBezTo>
                  <a:cubicBezTo>
                    <a:pt x="3122" y="5823"/>
                    <a:pt x="2999" y="5946"/>
                    <a:pt x="2906" y="6080"/>
                  </a:cubicBezTo>
                  <a:cubicBezTo>
                    <a:pt x="1541" y="7918"/>
                    <a:pt x="555" y="10146"/>
                    <a:pt x="175" y="12539"/>
                  </a:cubicBezTo>
                  <a:cubicBezTo>
                    <a:pt x="41" y="13309"/>
                    <a:pt x="0" y="14120"/>
                    <a:pt x="0" y="14983"/>
                  </a:cubicBezTo>
                  <a:cubicBezTo>
                    <a:pt x="0" y="15496"/>
                    <a:pt x="0" y="16051"/>
                    <a:pt x="83" y="16564"/>
                  </a:cubicBezTo>
                  <a:cubicBezTo>
                    <a:pt x="134" y="17160"/>
                    <a:pt x="257" y="17807"/>
                    <a:pt x="391" y="18402"/>
                  </a:cubicBezTo>
                  <a:cubicBezTo>
                    <a:pt x="432" y="18526"/>
                    <a:pt x="473" y="18700"/>
                    <a:pt x="514" y="18834"/>
                  </a:cubicBezTo>
                  <a:cubicBezTo>
                    <a:pt x="647" y="19296"/>
                    <a:pt x="771" y="19768"/>
                    <a:pt x="945" y="20240"/>
                  </a:cubicBezTo>
                  <a:cubicBezTo>
                    <a:pt x="1161" y="20713"/>
                    <a:pt x="1325" y="21185"/>
                    <a:pt x="1582" y="21658"/>
                  </a:cubicBezTo>
                  <a:cubicBezTo>
                    <a:pt x="1674" y="21822"/>
                    <a:pt x="1756" y="21996"/>
                    <a:pt x="1838" y="22212"/>
                  </a:cubicBezTo>
                  <a:cubicBezTo>
                    <a:pt x="2188" y="22808"/>
                    <a:pt x="2568" y="23403"/>
                    <a:pt x="2999" y="23968"/>
                  </a:cubicBezTo>
                  <a:cubicBezTo>
                    <a:pt x="3256" y="24307"/>
                    <a:pt x="3553" y="24646"/>
                    <a:pt x="3810" y="24944"/>
                  </a:cubicBezTo>
                  <a:cubicBezTo>
                    <a:pt x="4108" y="25293"/>
                    <a:pt x="4406" y="25591"/>
                    <a:pt x="4703" y="25847"/>
                  </a:cubicBezTo>
                  <a:cubicBezTo>
                    <a:pt x="5433" y="26535"/>
                    <a:pt x="6203" y="27131"/>
                    <a:pt x="7065" y="27644"/>
                  </a:cubicBezTo>
                  <a:cubicBezTo>
                    <a:pt x="7959" y="28158"/>
                    <a:pt x="8647" y="28455"/>
                    <a:pt x="8647" y="28455"/>
                  </a:cubicBezTo>
                  <a:cubicBezTo>
                    <a:pt x="10269" y="28928"/>
                    <a:pt x="11943" y="29185"/>
                    <a:pt x="13565" y="29226"/>
                  </a:cubicBezTo>
                  <a:cubicBezTo>
                    <a:pt x="14377" y="29226"/>
                    <a:pt x="15188" y="29185"/>
                    <a:pt x="15999" y="29143"/>
                  </a:cubicBezTo>
                  <a:cubicBezTo>
                    <a:pt x="18402" y="28928"/>
                    <a:pt x="20671" y="28373"/>
                    <a:pt x="22674" y="27726"/>
                  </a:cubicBezTo>
                  <a:cubicBezTo>
                    <a:pt x="22766" y="27685"/>
                    <a:pt x="22848" y="27644"/>
                    <a:pt x="22890" y="27603"/>
                  </a:cubicBezTo>
                  <a:cubicBezTo>
                    <a:pt x="23023" y="27511"/>
                    <a:pt x="23105" y="27470"/>
                    <a:pt x="23187" y="27388"/>
                  </a:cubicBezTo>
                  <a:cubicBezTo>
                    <a:pt x="23280" y="27346"/>
                    <a:pt x="23403" y="27305"/>
                    <a:pt x="23495" y="27213"/>
                  </a:cubicBezTo>
                  <a:cubicBezTo>
                    <a:pt x="23578" y="27172"/>
                    <a:pt x="23660" y="27090"/>
                    <a:pt x="23752" y="26997"/>
                  </a:cubicBezTo>
                  <a:cubicBezTo>
                    <a:pt x="24050" y="26792"/>
                    <a:pt x="24389" y="26535"/>
                    <a:pt x="24687" y="26279"/>
                  </a:cubicBezTo>
                  <a:cubicBezTo>
                    <a:pt x="24779" y="26186"/>
                    <a:pt x="24861" y="26104"/>
                    <a:pt x="24984" y="26022"/>
                  </a:cubicBezTo>
                  <a:cubicBezTo>
                    <a:pt x="25077" y="25929"/>
                    <a:pt x="25159" y="25847"/>
                    <a:pt x="25241" y="25765"/>
                  </a:cubicBezTo>
                  <a:cubicBezTo>
                    <a:pt x="25292" y="25765"/>
                    <a:pt x="25292" y="25714"/>
                    <a:pt x="25292" y="25714"/>
                  </a:cubicBezTo>
                  <a:cubicBezTo>
                    <a:pt x="25375" y="25632"/>
                    <a:pt x="25457" y="25549"/>
                    <a:pt x="25549" y="25457"/>
                  </a:cubicBezTo>
                  <a:cubicBezTo>
                    <a:pt x="25631" y="25375"/>
                    <a:pt x="25755" y="25293"/>
                    <a:pt x="25847" y="25159"/>
                  </a:cubicBezTo>
                  <a:cubicBezTo>
                    <a:pt x="25929" y="25077"/>
                    <a:pt x="26011" y="24995"/>
                    <a:pt x="26104" y="24861"/>
                  </a:cubicBezTo>
                  <a:cubicBezTo>
                    <a:pt x="26186" y="24779"/>
                    <a:pt x="26268" y="24687"/>
                    <a:pt x="26319" y="24605"/>
                  </a:cubicBezTo>
                  <a:cubicBezTo>
                    <a:pt x="26401" y="24564"/>
                    <a:pt x="26443" y="24481"/>
                    <a:pt x="26484" y="24389"/>
                  </a:cubicBezTo>
                  <a:cubicBezTo>
                    <a:pt x="26576" y="24348"/>
                    <a:pt x="26617" y="24266"/>
                    <a:pt x="26658" y="24225"/>
                  </a:cubicBezTo>
                  <a:cubicBezTo>
                    <a:pt x="26740" y="24132"/>
                    <a:pt x="26781" y="24050"/>
                    <a:pt x="26874" y="23917"/>
                  </a:cubicBezTo>
                  <a:cubicBezTo>
                    <a:pt x="26915" y="23917"/>
                    <a:pt x="26915" y="23876"/>
                    <a:pt x="26956" y="23835"/>
                  </a:cubicBezTo>
                  <a:cubicBezTo>
                    <a:pt x="27038" y="23711"/>
                    <a:pt x="27131" y="23578"/>
                    <a:pt x="27213" y="23455"/>
                  </a:cubicBezTo>
                  <a:cubicBezTo>
                    <a:pt x="27295" y="23321"/>
                    <a:pt x="27387" y="23198"/>
                    <a:pt x="27469" y="23064"/>
                  </a:cubicBezTo>
                  <a:cubicBezTo>
                    <a:pt x="27552" y="22982"/>
                    <a:pt x="27603" y="22849"/>
                    <a:pt x="27685" y="22767"/>
                  </a:cubicBezTo>
                  <a:cubicBezTo>
                    <a:pt x="27685" y="22726"/>
                    <a:pt x="27726" y="22684"/>
                    <a:pt x="27767" y="22633"/>
                  </a:cubicBezTo>
                  <a:cubicBezTo>
                    <a:pt x="27808" y="22510"/>
                    <a:pt x="27901" y="22428"/>
                    <a:pt x="27942" y="22294"/>
                  </a:cubicBezTo>
                  <a:lnTo>
                    <a:pt x="27983" y="22253"/>
                  </a:lnTo>
                  <a:cubicBezTo>
                    <a:pt x="28024" y="22212"/>
                    <a:pt x="28024" y="22120"/>
                    <a:pt x="28065" y="22079"/>
                  </a:cubicBezTo>
                  <a:cubicBezTo>
                    <a:pt x="28322" y="21658"/>
                    <a:pt x="28537" y="21185"/>
                    <a:pt x="28753" y="20713"/>
                  </a:cubicBezTo>
                  <a:cubicBezTo>
                    <a:pt x="28887" y="20323"/>
                    <a:pt x="29010" y="19943"/>
                    <a:pt x="29143" y="19604"/>
                  </a:cubicBezTo>
                  <a:cubicBezTo>
                    <a:pt x="29266" y="19214"/>
                    <a:pt x="29400" y="18782"/>
                    <a:pt x="29482" y="18402"/>
                  </a:cubicBezTo>
                  <a:cubicBezTo>
                    <a:pt x="29657" y="17714"/>
                    <a:pt x="29739" y="17037"/>
                    <a:pt x="29821" y="16308"/>
                  </a:cubicBezTo>
                  <a:cubicBezTo>
                    <a:pt x="29821" y="16051"/>
                    <a:pt x="29862" y="15794"/>
                    <a:pt x="29862" y="15537"/>
                  </a:cubicBezTo>
                  <a:lnTo>
                    <a:pt x="29862" y="14983"/>
                  </a:lnTo>
                  <a:lnTo>
                    <a:pt x="29862" y="14932"/>
                  </a:lnTo>
                  <a:cubicBezTo>
                    <a:pt x="29862" y="14079"/>
                    <a:pt x="29780" y="13186"/>
                    <a:pt x="29657" y="12364"/>
                  </a:cubicBezTo>
                  <a:cubicBezTo>
                    <a:pt x="29605" y="12025"/>
                    <a:pt x="29523" y="11728"/>
                    <a:pt x="29441" y="11430"/>
                  </a:cubicBezTo>
                  <a:cubicBezTo>
                    <a:pt x="28630" y="9674"/>
                    <a:pt x="27603" y="7579"/>
                    <a:pt x="26740" y="5782"/>
                  </a:cubicBezTo>
                  <a:cubicBezTo>
                    <a:pt x="26145" y="5053"/>
                    <a:pt x="25498" y="4324"/>
                    <a:pt x="24779" y="3728"/>
                  </a:cubicBezTo>
                  <a:cubicBezTo>
                    <a:pt x="24430" y="3431"/>
                    <a:pt x="24091" y="3122"/>
                    <a:pt x="23752" y="2866"/>
                  </a:cubicBezTo>
                  <a:cubicBezTo>
                    <a:pt x="23578" y="2743"/>
                    <a:pt x="23403" y="2609"/>
                    <a:pt x="23187" y="2527"/>
                  </a:cubicBezTo>
                  <a:cubicBezTo>
                    <a:pt x="23187" y="2486"/>
                    <a:pt x="23187" y="2486"/>
                    <a:pt x="23146" y="2486"/>
                  </a:cubicBezTo>
                  <a:cubicBezTo>
                    <a:pt x="23064" y="2404"/>
                    <a:pt x="22931" y="2352"/>
                    <a:pt x="22848" y="2270"/>
                  </a:cubicBezTo>
                  <a:cubicBezTo>
                    <a:pt x="22807" y="2270"/>
                    <a:pt x="22807" y="2270"/>
                    <a:pt x="22807" y="2229"/>
                  </a:cubicBezTo>
                  <a:cubicBezTo>
                    <a:pt x="22633" y="2147"/>
                    <a:pt x="22417" y="2013"/>
                    <a:pt x="22253" y="1931"/>
                  </a:cubicBezTo>
                  <a:cubicBezTo>
                    <a:pt x="21955" y="1757"/>
                    <a:pt x="21647" y="1582"/>
                    <a:pt x="21308" y="1459"/>
                  </a:cubicBezTo>
                  <a:cubicBezTo>
                    <a:pt x="21267" y="1418"/>
                    <a:pt x="21226" y="1418"/>
                    <a:pt x="21226" y="1377"/>
                  </a:cubicBezTo>
                  <a:cubicBezTo>
                    <a:pt x="20620" y="1120"/>
                    <a:pt x="20025" y="904"/>
                    <a:pt x="19429" y="689"/>
                  </a:cubicBezTo>
                  <a:cubicBezTo>
                    <a:pt x="19131" y="607"/>
                    <a:pt x="18874" y="514"/>
                    <a:pt x="18566" y="473"/>
                  </a:cubicBezTo>
                  <a:cubicBezTo>
                    <a:pt x="17416" y="175"/>
                    <a:pt x="16174" y="1"/>
                    <a:pt x="14931"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171;p49">
              <a:extLst>
                <a:ext uri="{FF2B5EF4-FFF2-40B4-BE49-F238E27FC236}">
                  <a16:creationId xmlns:a16="http://schemas.microsoft.com/office/drawing/2014/main" id="{FC66B008-7691-5DF5-C433-D9B5CF112236}"/>
                </a:ext>
              </a:extLst>
            </p:cNvPr>
            <p:cNvSpPr/>
            <p:nvPr/>
          </p:nvSpPr>
          <p:spPr>
            <a:xfrm>
              <a:off x="1620025" y="1214000"/>
              <a:ext cx="407700" cy="381675"/>
            </a:xfrm>
            <a:custGeom>
              <a:avLst/>
              <a:gdLst/>
              <a:ahLst/>
              <a:cxnLst/>
              <a:rect l="l" t="t" r="r" b="b"/>
              <a:pathLst>
                <a:path w="16308" h="15267" extrusionOk="0">
                  <a:moveTo>
                    <a:pt x="7977" y="0"/>
                  </a:moveTo>
                  <a:cubicBezTo>
                    <a:pt x="7469" y="0"/>
                    <a:pt x="6961" y="62"/>
                    <a:pt x="6470" y="189"/>
                  </a:cubicBezTo>
                  <a:lnTo>
                    <a:pt x="6378" y="189"/>
                  </a:lnTo>
                  <a:cubicBezTo>
                    <a:pt x="5782" y="364"/>
                    <a:pt x="5187" y="580"/>
                    <a:pt x="4581" y="877"/>
                  </a:cubicBezTo>
                  <a:cubicBezTo>
                    <a:pt x="4067" y="1175"/>
                    <a:pt x="3595" y="1565"/>
                    <a:pt x="3174" y="2038"/>
                  </a:cubicBezTo>
                  <a:cubicBezTo>
                    <a:pt x="2229" y="3065"/>
                    <a:pt x="1675" y="4513"/>
                    <a:pt x="1716" y="5930"/>
                  </a:cubicBezTo>
                  <a:cubicBezTo>
                    <a:pt x="1716" y="6351"/>
                    <a:pt x="1798" y="6782"/>
                    <a:pt x="1675" y="7172"/>
                  </a:cubicBezTo>
                  <a:cubicBezTo>
                    <a:pt x="1459" y="7891"/>
                    <a:pt x="730" y="8363"/>
                    <a:pt x="350" y="9051"/>
                  </a:cubicBezTo>
                  <a:cubicBezTo>
                    <a:pt x="134" y="9524"/>
                    <a:pt x="52" y="10037"/>
                    <a:pt x="1" y="10592"/>
                  </a:cubicBezTo>
                  <a:cubicBezTo>
                    <a:pt x="1" y="11280"/>
                    <a:pt x="93" y="11957"/>
                    <a:pt x="350" y="12604"/>
                  </a:cubicBezTo>
                  <a:cubicBezTo>
                    <a:pt x="822" y="13713"/>
                    <a:pt x="1890" y="14484"/>
                    <a:pt x="3041" y="14874"/>
                  </a:cubicBezTo>
                  <a:cubicBezTo>
                    <a:pt x="3978" y="15181"/>
                    <a:pt x="4935" y="15266"/>
                    <a:pt x="5924" y="15266"/>
                  </a:cubicBezTo>
                  <a:cubicBezTo>
                    <a:pt x="6159" y="15266"/>
                    <a:pt x="6396" y="15262"/>
                    <a:pt x="6635" y="15254"/>
                  </a:cubicBezTo>
                  <a:cubicBezTo>
                    <a:pt x="8391" y="15213"/>
                    <a:pt x="10147" y="15038"/>
                    <a:pt x="11769" y="14401"/>
                  </a:cubicBezTo>
                  <a:cubicBezTo>
                    <a:pt x="13402" y="13713"/>
                    <a:pt x="14850" y="12563"/>
                    <a:pt x="15579" y="10931"/>
                  </a:cubicBezTo>
                  <a:cubicBezTo>
                    <a:pt x="16308" y="9349"/>
                    <a:pt x="16133" y="7295"/>
                    <a:pt x="14983" y="6012"/>
                  </a:cubicBezTo>
                  <a:cubicBezTo>
                    <a:pt x="14685" y="5714"/>
                    <a:pt x="14295" y="5416"/>
                    <a:pt x="14080" y="5067"/>
                  </a:cubicBezTo>
                  <a:cubicBezTo>
                    <a:pt x="13782" y="4646"/>
                    <a:pt x="13700" y="4133"/>
                    <a:pt x="13525" y="3660"/>
                  </a:cubicBezTo>
                  <a:cubicBezTo>
                    <a:pt x="12714" y="1337"/>
                    <a:pt x="10338" y="0"/>
                    <a:pt x="7977"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172;p49">
              <a:extLst>
                <a:ext uri="{FF2B5EF4-FFF2-40B4-BE49-F238E27FC236}">
                  <a16:creationId xmlns:a16="http://schemas.microsoft.com/office/drawing/2014/main" id="{8B9771B5-C1E7-7D94-5E1D-8E57F80D21E4}"/>
                </a:ext>
              </a:extLst>
            </p:cNvPr>
            <p:cNvSpPr/>
            <p:nvPr/>
          </p:nvSpPr>
          <p:spPr>
            <a:xfrm>
              <a:off x="1519650" y="1488275"/>
              <a:ext cx="643900" cy="472900"/>
            </a:xfrm>
            <a:custGeom>
              <a:avLst/>
              <a:gdLst/>
              <a:ahLst/>
              <a:cxnLst/>
              <a:rect l="l" t="t" r="r" b="b"/>
              <a:pathLst>
                <a:path w="25756" h="18916" extrusionOk="0">
                  <a:moveTo>
                    <a:pt x="15784" y="1"/>
                  </a:moveTo>
                  <a:cubicBezTo>
                    <a:pt x="15784" y="1"/>
                    <a:pt x="15568" y="52"/>
                    <a:pt x="15230" y="52"/>
                  </a:cubicBezTo>
                  <a:cubicBezTo>
                    <a:pt x="14891" y="93"/>
                    <a:pt x="14459" y="134"/>
                    <a:pt x="13905" y="216"/>
                  </a:cubicBezTo>
                  <a:cubicBezTo>
                    <a:pt x="13730" y="257"/>
                    <a:pt x="13515" y="257"/>
                    <a:pt x="13350" y="309"/>
                  </a:cubicBezTo>
                  <a:cubicBezTo>
                    <a:pt x="11461" y="606"/>
                    <a:pt x="8986" y="1161"/>
                    <a:pt x="7446" y="2106"/>
                  </a:cubicBezTo>
                  <a:lnTo>
                    <a:pt x="7405" y="2106"/>
                  </a:lnTo>
                  <a:cubicBezTo>
                    <a:pt x="7353" y="2147"/>
                    <a:pt x="7312" y="2188"/>
                    <a:pt x="7271" y="2188"/>
                  </a:cubicBezTo>
                  <a:lnTo>
                    <a:pt x="7230" y="2229"/>
                  </a:lnTo>
                  <a:cubicBezTo>
                    <a:pt x="7230" y="2229"/>
                    <a:pt x="7189" y="2270"/>
                    <a:pt x="7148" y="2270"/>
                  </a:cubicBezTo>
                  <a:lnTo>
                    <a:pt x="7097" y="2311"/>
                  </a:lnTo>
                  <a:cubicBezTo>
                    <a:pt x="6758" y="2568"/>
                    <a:pt x="6378" y="2958"/>
                    <a:pt x="5988" y="3389"/>
                  </a:cubicBezTo>
                  <a:cubicBezTo>
                    <a:pt x="4365" y="5310"/>
                    <a:pt x="2476" y="8729"/>
                    <a:pt x="1284" y="11132"/>
                  </a:cubicBezTo>
                  <a:cubicBezTo>
                    <a:pt x="1028" y="11553"/>
                    <a:pt x="853" y="11943"/>
                    <a:pt x="679" y="12282"/>
                  </a:cubicBezTo>
                  <a:cubicBezTo>
                    <a:pt x="340" y="12929"/>
                    <a:pt x="124" y="13401"/>
                    <a:pt x="1" y="13658"/>
                  </a:cubicBezTo>
                  <a:cubicBezTo>
                    <a:pt x="258" y="13997"/>
                    <a:pt x="555" y="14336"/>
                    <a:pt x="812" y="14634"/>
                  </a:cubicBezTo>
                  <a:cubicBezTo>
                    <a:pt x="1110" y="14983"/>
                    <a:pt x="1408" y="15281"/>
                    <a:pt x="1705" y="15537"/>
                  </a:cubicBezTo>
                  <a:cubicBezTo>
                    <a:pt x="2435" y="16225"/>
                    <a:pt x="3205" y="16821"/>
                    <a:pt x="4067" y="17334"/>
                  </a:cubicBezTo>
                  <a:cubicBezTo>
                    <a:pt x="4961" y="17848"/>
                    <a:pt x="5649" y="18145"/>
                    <a:pt x="5649" y="18145"/>
                  </a:cubicBezTo>
                  <a:cubicBezTo>
                    <a:pt x="7271" y="18618"/>
                    <a:pt x="8945" y="18875"/>
                    <a:pt x="10567" y="18916"/>
                  </a:cubicBezTo>
                  <a:cubicBezTo>
                    <a:pt x="11379" y="18916"/>
                    <a:pt x="12190" y="18875"/>
                    <a:pt x="13001" y="18833"/>
                  </a:cubicBezTo>
                  <a:cubicBezTo>
                    <a:pt x="15404" y="18618"/>
                    <a:pt x="17673" y="18063"/>
                    <a:pt x="19676" y="17416"/>
                  </a:cubicBezTo>
                  <a:cubicBezTo>
                    <a:pt x="19768" y="17375"/>
                    <a:pt x="19850" y="17334"/>
                    <a:pt x="19892" y="17293"/>
                  </a:cubicBezTo>
                  <a:cubicBezTo>
                    <a:pt x="20025" y="17201"/>
                    <a:pt x="20107" y="17160"/>
                    <a:pt x="20189" y="17078"/>
                  </a:cubicBezTo>
                  <a:cubicBezTo>
                    <a:pt x="20282" y="17036"/>
                    <a:pt x="20405" y="16995"/>
                    <a:pt x="20497" y="16903"/>
                  </a:cubicBezTo>
                  <a:cubicBezTo>
                    <a:pt x="20580" y="16862"/>
                    <a:pt x="20662" y="16780"/>
                    <a:pt x="20754" y="16687"/>
                  </a:cubicBezTo>
                  <a:cubicBezTo>
                    <a:pt x="21052" y="16482"/>
                    <a:pt x="21391" y="16225"/>
                    <a:pt x="21689" y="15969"/>
                  </a:cubicBezTo>
                  <a:cubicBezTo>
                    <a:pt x="21781" y="15876"/>
                    <a:pt x="21863" y="15794"/>
                    <a:pt x="21986" y="15712"/>
                  </a:cubicBezTo>
                  <a:cubicBezTo>
                    <a:pt x="22079" y="15619"/>
                    <a:pt x="22161" y="15537"/>
                    <a:pt x="22243" y="15455"/>
                  </a:cubicBezTo>
                  <a:cubicBezTo>
                    <a:pt x="22294" y="15455"/>
                    <a:pt x="22294" y="15404"/>
                    <a:pt x="22294" y="15404"/>
                  </a:cubicBezTo>
                  <a:cubicBezTo>
                    <a:pt x="22377" y="15322"/>
                    <a:pt x="22459" y="15239"/>
                    <a:pt x="22551" y="15147"/>
                  </a:cubicBezTo>
                  <a:cubicBezTo>
                    <a:pt x="22633" y="15065"/>
                    <a:pt x="22757" y="14983"/>
                    <a:pt x="22849" y="14849"/>
                  </a:cubicBezTo>
                  <a:cubicBezTo>
                    <a:pt x="22931" y="14767"/>
                    <a:pt x="23013" y="14685"/>
                    <a:pt x="23106" y="14551"/>
                  </a:cubicBezTo>
                  <a:cubicBezTo>
                    <a:pt x="23188" y="14469"/>
                    <a:pt x="23270" y="14377"/>
                    <a:pt x="23321" y="14295"/>
                  </a:cubicBezTo>
                  <a:cubicBezTo>
                    <a:pt x="23403" y="14254"/>
                    <a:pt x="23445" y="14171"/>
                    <a:pt x="23486" y="14079"/>
                  </a:cubicBezTo>
                  <a:cubicBezTo>
                    <a:pt x="23578" y="14038"/>
                    <a:pt x="23619" y="13956"/>
                    <a:pt x="23660" y="13915"/>
                  </a:cubicBezTo>
                  <a:cubicBezTo>
                    <a:pt x="23742" y="13822"/>
                    <a:pt x="23783" y="13740"/>
                    <a:pt x="23876" y="13607"/>
                  </a:cubicBezTo>
                  <a:cubicBezTo>
                    <a:pt x="23917" y="13607"/>
                    <a:pt x="23917" y="13566"/>
                    <a:pt x="23958" y="13525"/>
                  </a:cubicBezTo>
                  <a:cubicBezTo>
                    <a:pt x="24040" y="13401"/>
                    <a:pt x="24133" y="13268"/>
                    <a:pt x="24215" y="13145"/>
                  </a:cubicBezTo>
                  <a:cubicBezTo>
                    <a:pt x="24297" y="13011"/>
                    <a:pt x="24389" y="12888"/>
                    <a:pt x="24471" y="12754"/>
                  </a:cubicBezTo>
                  <a:cubicBezTo>
                    <a:pt x="24554" y="12672"/>
                    <a:pt x="24605" y="12539"/>
                    <a:pt x="24687" y="12457"/>
                  </a:cubicBezTo>
                  <a:cubicBezTo>
                    <a:pt x="24687" y="12416"/>
                    <a:pt x="24728" y="12374"/>
                    <a:pt x="24769" y="12323"/>
                  </a:cubicBezTo>
                  <a:cubicBezTo>
                    <a:pt x="24810" y="12200"/>
                    <a:pt x="24903" y="12118"/>
                    <a:pt x="24944" y="11984"/>
                  </a:cubicBezTo>
                  <a:lnTo>
                    <a:pt x="24985" y="11943"/>
                  </a:lnTo>
                  <a:cubicBezTo>
                    <a:pt x="25026" y="11902"/>
                    <a:pt x="25026" y="11810"/>
                    <a:pt x="25067" y="11769"/>
                  </a:cubicBezTo>
                  <a:cubicBezTo>
                    <a:pt x="25324" y="11348"/>
                    <a:pt x="25539" y="10875"/>
                    <a:pt x="25755" y="10403"/>
                  </a:cubicBezTo>
                  <a:cubicBezTo>
                    <a:pt x="25375" y="8821"/>
                    <a:pt x="24769" y="7024"/>
                    <a:pt x="23917" y="5566"/>
                  </a:cubicBezTo>
                  <a:cubicBezTo>
                    <a:pt x="22972" y="3944"/>
                    <a:pt x="21216" y="2660"/>
                    <a:pt x="19553" y="1715"/>
                  </a:cubicBezTo>
                  <a:cubicBezTo>
                    <a:pt x="19296" y="1592"/>
                    <a:pt x="19039" y="1418"/>
                    <a:pt x="18783" y="1284"/>
                  </a:cubicBezTo>
                  <a:cubicBezTo>
                    <a:pt x="17581" y="689"/>
                    <a:pt x="16513" y="257"/>
                    <a:pt x="16041" y="93"/>
                  </a:cubicBezTo>
                  <a:cubicBezTo>
                    <a:pt x="15959" y="93"/>
                    <a:pt x="15918" y="52"/>
                    <a:pt x="15876" y="52"/>
                  </a:cubicBezTo>
                  <a:cubicBezTo>
                    <a:pt x="15825" y="1"/>
                    <a:pt x="15784" y="1"/>
                    <a:pt x="15784"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173;p49">
              <a:extLst>
                <a:ext uri="{FF2B5EF4-FFF2-40B4-BE49-F238E27FC236}">
                  <a16:creationId xmlns:a16="http://schemas.microsoft.com/office/drawing/2014/main" id="{A18E13DF-28CF-64AA-CED8-AA2AA6653AC8}"/>
                </a:ext>
              </a:extLst>
            </p:cNvPr>
            <p:cNvSpPr/>
            <p:nvPr/>
          </p:nvSpPr>
          <p:spPr>
            <a:xfrm>
              <a:off x="1930400" y="1372325"/>
              <a:ext cx="51375" cy="67975"/>
            </a:xfrm>
            <a:custGeom>
              <a:avLst/>
              <a:gdLst/>
              <a:ahLst/>
              <a:cxnLst/>
              <a:rect l="l" t="t" r="r" b="b"/>
              <a:pathLst>
                <a:path w="2055" h="2719" extrusionOk="0">
                  <a:moveTo>
                    <a:pt x="1100" y="1"/>
                  </a:moveTo>
                  <a:cubicBezTo>
                    <a:pt x="946" y="1"/>
                    <a:pt x="792" y="32"/>
                    <a:pt x="638" y="69"/>
                  </a:cubicBezTo>
                  <a:cubicBezTo>
                    <a:pt x="422" y="151"/>
                    <a:pt x="217" y="274"/>
                    <a:pt x="1" y="408"/>
                  </a:cubicBezTo>
                  <a:cubicBezTo>
                    <a:pt x="1" y="1137"/>
                    <a:pt x="42" y="1815"/>
                    <a:pt x="42" y="2544"/>
                  </a:cubicBezTo>
                  <a:cubicBezTo>
                    <a:pt x="42" y="2585"/>
                    <a:pt x="124" y="2677"/>
                    <a:pt x="124" y="2718"/>
                  </a:cubicBezTo>
                  <a:cubicBezTo>
                    <a:pt x="679" y="2677"/>
                    <a:pt x="1243" y="2421"/>
                    <a:pt x="1582" y="1989"/>
                  </a:cubicBezTo>
                  <a:cubicBezTo>
                    <a:pt x="1962" y="1558"/>
                    <a:pt x="2055" y="921"/>
                    <a:pt x="1757" y="449"/>
                  </a:cubicBezTo>
                  <a:cubicBezTo>
                    <a:pt x="1665" y="233"/>
                    <a:pt x="1500" y="110"/>
                    <a:pt x="1285" y="18"/>
                  </a:cubicBezTo>
                  <a:cubicBezTo>
                    <a:pt x="1223" y="6"/>
                    <a:pt x="1161" y="1"/>
                    <a:pt x="1100"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174;p49">
              <a:extLst>
                <a:ext uri="{FF2B5EF4-FFF2-40B4-BE49-F238E27FC236}">
                  <a16:creationId xmlns:a16="http://schemas.microsoft.com/office/drawing/2014/main" id="{B53BF31B-8E75-A9EF-DF79-DCB399EDF566}"/>
                </a:ext>
              </a:extLst>
            </p:cNvPr>
            <p:cNvSpPr/>
            <p:nvPr/>
          </p:nvSpPr>
          <p:spPr>
            <a:xfrm>
              <a:off x="1935800" y="1394325"/>
              <a:ext cx="25700" cy="23375"/>
            </a:xfrm>
            <a:custGeom>
              <a:avLst/>
              <a:gdLst/>
              <a:ahLst/>
              <a:cxnLst/>
              <a:rect l="l" t="t" r="r" b="b"/>
              <a:pathLst>
                <a:path w="1028" h="935" extrusionOk="0">
                  <a:moveTo>
                    <a:pt x="976" y="0"/>
                  </a:moveTo>
                  <a:cubicBezTo>
                    <a:pt x="719" y="41"/>
                    <a:pt x="514" y="216"/>
                    <a:pt x="381" y="339"/>
                  </a:cubicBezTo>
                  <a:cubicBezTo>
                    <a:pt x="257" y="473"/>
                    <a:pt x="124" y="678"/>
                    <a:pt x="1" y="853"/>
                  </a:cubicBezTo>
                  <a:lnTo>
                    <a:pt x="1" y="935"/>
                  </a:lnTo>
                  <a:lnTo>
                    <a:pt x="42" y="935"/>
                  </a:lnTo>
                  <a:lnTo>
                    <a:pt x="83" y="894"/>
                  </a:lnTo>
                  <a:cubicBezTo>
                    <a:pt x="206" y="729"/>
                    <a:pt x="298" y="555"/>
                    <a:pt x="463" y="380"/>
                  </a:cubicBezTo>
                  <a:cubicBezTo>
                    <a:pt x="555" y="257"/>
                    <a:pt x="771" y="123"/>
                    <a:pt x="976" y="82"/>
                  </a:cubicBezTo>
                  <a:cubicBezTo>
                    <a:pt x="1027" y="82"/>
                    <a:pt x="1027" y="41"/>
                    <a:pt x="1027" y="41"/>
                  </a:cubicBezTo>
                  <a:cubicBezTo>
                    <a:pt x="1027" y="0"/>
                    <a:pt x="1027" y="0"/>
                    <a:pt x="97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175;p49">
              <a:extLst>
                <a:ext uri="{FF2B5EF4-FFF2-40B4-BE49-F238E27FC236}">
                  <a16:creationId xmlns:a16="http://schemas.microsoft.com/office/drawing/2014/main" id="{D07A725C-60D9-00CA-99F5-E5ABFE9C745F}"/>
                </a:ext>
              </a:extLst>
            </p:cNvPr>
            <p:cNvSpPr/>
            <p:nvPr/>
          </p:nvSpPr>
          <p:spPr>
            <a:xfrm>
              <a:off x="1664975" y="1244375"/>
              <a:ext cx="280350" cy="282875"/>
            </a:xfrm>
            <a:custGeom>
              <a:avLst/>
              <a:gdLst/>
              <a:ahLst/>
              <a:cxnLst/>
              <a:rect l="l" t="t" r="r" b="b"/>
              <a:pathLst>
                <a:path w="11214" h="11315" extrusionOk="0">
                  <a:moveTo>
                    <a:pt x="5970" y="0"/>
                  </a:moveTo>
                  <a:cubicBezTo>
                    <a:pt x="3660" y="0"/>
                    <a:pt x="971" y="858"/>
                    <a:pt x="565" y="3041"/>
                  </a:cubicBezTo>
                  <a:cubicBezTo>
                    <a:pt x="0" y="6214"/>
                    <a:pt x="945" y="10106"/>
                    <a:pt x="3594" y="10999"/>
                  </a:cubicBezTo>
                  <a:cubicBezTo>
                    <a:pt x="4240" y="11212"/>
                    <a:pt x="4964" y="11315"/>
                    <a:pt x="5696" y="11315"/>
                  </a:cubicBezTo>
                  <a:cubicBezTo>
                    <a:pt x="7930" y="11315"/>
                    <a:pt x="10241" y="10357"/>
                    <a:pt x="10659" y="8648"/>
                  </a:cubicBezTo>
                  <a:cubicBezTo>
                    <a:pt x="11214" y="6378"/>
                    <a:pt x="10834" y="4499"/>
                    <a:pt x="10834" y="4499"/>
                  </a:cubicBezTo>
                  <a:cubicBezTo>
                    <a:pt x="10834" y="4499"/>
                    <a:pt x="10700" y="1542"/>
                    <a:pt x="8687" y="515"/>
                  </a:cubicBezTo>
                  <a:cubicBezTo>
                    <a:pt x="8046" y="188"/>
                    <a:pt x="7050" y="0"/>
                    <a:pt x="5970"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176;p49">
              <a:extLst>
                <a:ext uri="{FF2B5EF4-FFF2-40B4-BE49-F238E27FC236}">
                  <a16:creationId xmlns:a16="http://schemas.microsoft.com/office/drawing/2014/main" id="{17EC6732-AA40-A0D5-4DCB-33284810CE13}"/>
                </a:ext>
              </a:extLst>
            </p:cNvPr>
            <p:cNvSpPr/>
            <p:nvPr/>
          </p:nvSpPr>
          <p:spPr>
            <a:xfrm>
              <a:off x="1844675" y="1411125"/>
              <a:ext cx="26975" cy="24950"/>
            </a:xfrm>
            <a:custGeom>
              <a:avLst/>
              <a:gdLst/>
              <a:ahLst/>
              <a:cxnLst/>
              <a:rect l="l" t="t" r="r" b="b"/>
              <a:pathLst>
                <a:path w="1079" h="998" extrusionOk="0">
                  <a:moveTo>
                    <a:pt x="547" y="0"/>
                  </a:moveTo>
                  <a:cubicBezTo>
                    <a:pt x="522" y="0"/>
                    <a:pt x="498" y="2"/>
                    <a:pt x="473" y="6"/>
                  </a:cubicBezTo>
                  <a:cubicBezTo>
                    <a:pt x="175" y="6"/>
                    <a:pt x="0" y="263"/>
                    <a:pt x="52" y="571"/>
                  </a:cubicBezTo>
                  <a:cubicBezTo>
                    <a:pt x="52" y="805"/>
                    <a:pt x="266" y="997"/>
                    <a:pt x="530" y="997"/>
                  </a:cubicBezTo>
                  <a:cubicBezTo>
                    <a:pt x="555" y="997"/>
                    <a:pt x="580" y="995"/>
                    <a:pt x="606" y="992"/>
                  </a:cubicBezTo>
                  <a:cubicBezTo>
                    <a:pt x="863" y="951"/>
                    <a:pt x="1078" y="694"/>
                    <a:pt x="1027" y="437"/>
                  </a:cubicBezTo>
                  <a:cubicBezTo>
                    <a:pt x="990" y="168"/>
                    <a:pt x="777" y="0"/>
                    <a:pt x="54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177;p49">
              <a:extLst>
                <a:ext uri="{FF2B5EF4-FFF2-40B4-BE49-F238E27FC236}">
                  <a16:creationId xmlns:a16="http://schemas.microsoft.com/office/drawing/2014/main" id="{E368887A-B0DF-B224-A5EF-BED4DA8742F6}"/>
                </a:ext>
              </a:extLst>
            </p:cNvPr>
            <p:cNvSpPr/>
            <p:nvPr/>
          </p:nvSpPr>
          <p:spPr>
            <a:xfrm>
              <a:off x="1720675" y="1427300"/>
              <a:ext cx="26725" cy="24925"/>
            </a:xfrm>
            <a:custGeom>
              <a:avLst/>
              <a:gdLst/>
              <a:ahLst/>
              <a:cxnLst/>
              <a:rect l="l" t="t" r="r" b="b"/>
              <a:pathLst>
                <a:path w="1069" h="997" extrusionOk="0">
                  <a:moveTo>
                    <a:pt x="546" y="1"/>
                  </a:moveTo>
                  <a:cubicBezTo>
                    <a:pt x="522" y="1"/>
                    <a:pt x="497" y="2"/>
                    <a:pt x="473" y="6"/>
                  </a:cubicBezTo>
                  <a:cubicBezTo>
                    <a:pt x="216" y="47"/>
                    <a:pt x="0" y="263"/>
                    <a:pt x="41" y="560"/>
                  </a:cubicBezTo>
                  <a:cubicBezTo>
                    <a:pt x="79" y="796"/>
                    <a:pt x="298" y="997"/>
                    <a:pt x="532" y="997"/>
                  </a:cubicBezTo>
                  <a:cubicBezTo>
                    <a:pt x="553" y="997"/>
                    <a:pt x="575" y="995"/>
                    <a:pt x="596" y="992"/>
                  </a:cubicBezTo>
                  <a:cubicBezTo>
                    <a:pt x="853" y="951"/>
                    <a:pt x="1068" y="735"/>
                    <a:pt x="1027" y="437"/>
                  </a:cubicBezTo>
                  <a:cubicBezTo>
                    <a:pt x="1027" y="202"/>
                    <a:pt x="811" y="1"/>
                    <a:pt x="54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178;p49">
              <a:extLst>
                <a:ext uri="{FF2B5EF4-FFF2-40B4-BE49-F238E27FC236}">
                  <a16:creationId xmlns:a16="http://schemas.microsoft.com/office/drawing/2014/main" id="{E965C868-363E-FC89-7B04-C32C412520D8}"/>
                </a:ext>
              </a:extLst>
            </p:cNvPr>
            <p:cNvSpPr/>
            <p:nvPr/>
          </p:nvSpPr>
          <p:spPr>
            <a:xfrm>
              <a:off x="1769950" y="1443350"/>
              <a:ext cx="21350" cy="26975"/>
            </a:xfrm>
            <a:custGeom>
              <a:avLst/>
              <a:gdLst/>
              <a:ahLst/>
              <a:cxnLst/>
              <a:rect l="l" t="t" r="r" b="b"/>
              <a:pathLst>
                <a:path w="854" h="1079" extrusionOk="0">
                  <a:moveTo>
                    <a:pt x="124" y="1"/>
                  </a:moveTo>
                  <a:cubicBezTo>
                    <a:pt x="124" y="1"/>
                    <a:pt x="83" y="1"/>
                    <a:pt x="83" y="52"/>
                  </a:cubicBezTo>
                  <a:cubicBezTo>
                    <a:pt x="1" y="309"/>
                    <a:pt x="42" y="606"/>
                    <a:pt x="217" y="822"/>
                  </a:cubicBezTo>
                  <a:cubicBezTo>
                    <a:pt x="299" y="945"/>
                    <a:pt x="514" y="1079"/>
                    <a:pt x="679" y="1079"/>
                  </a:cubicBezTo>
                  <a:cubicBezTo>
                    <a:pt x="730" y="1079"/>
                    <a:pt x="771" y="1079"/>
                    <a:pt x="812" y="1027"/>
                  </a:cubicBezTo>
                  <a:cubicBezTo>
                    <a:pt x="812" y="1027"/>
                    <a:pt x="853" y="1027"/>
                    <a:pt x="853" y="986"/>
                  </a:cubicBezTo>
                  <a:cubicBezTo>
                    <a:pt x="812" y="986"/>
                    <a:pt x="812" y="945"/>
                    <a:pt x="771" y="945"/>
                  </a:cubicBezTo>
                  <a:cubicBezTo>
                    <a:pt x="733" y="963"/>
                    <a:pt x="693" y="971"/>
                    <a:pt x="653" y="971"/>
                  </a:cubicBezTo>
                  <a:cubicBezTo>
                    <a:pt x="507" y="971"/>
                    <a:pt x="354" y="866"/>
                    <a:pt x="258" y="730"/>
                  </a:cubicBezTo>
                  <a:cubicBezTo>
                    <a:pt x="124" y="565"/>
                    <a:pt x="83" y="309"/>
                    <a:pt x="165" y="52"/>
                  </a:cubicBezTo>
                  <a:cubicBezTo>
                    <a:pt x="165" y="52"/>
                    <a:pt x="165" y="1"/>
                    <a:pt x="12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179;p49">
              <a:extLst>
                <a:ext uri="{FF2B5EF4-FFF2-40B4-BE49-F238E27FC236}">
                  <a16:creationId xmlns:a16="http://schemas.microsoft.com/office/drawing/2014/main" id="{D5800C4D-A278-6669-5478-969203E5DDF9}"/>
                </a:ext>
              </a:extLst>
            </p:cNvPr>
            <p:cNvSpPr/>
            <p:nvPr/>
          </p:nvSpPr>
          <p:spPr>
            <a:xfrm>
              <a:off x="1798725" y="1460800"/>
              <a:ext cx="9775" cy="6200"/>
            </a:xfrm>
            <a:custGeom>
              <a:avLst/>
              <a:gdLst/>
              <a:ahLst/>
              <a:cxnLst/>
              <a:rect l="l" t="t" r="r" b="b"/>
              <a:pathLst>
                <a:path w="391" h="248" extrusionOk="0">
                  <a:moveTo>
                    <a:pt x="253" y="1"/>
                  </a:moveTo>
                  <a:cubicBezTo>
                    <a:pt x="216" y="1"/>
                    <a:pt x="175" y="11"/>
                    <a:pt x="134" y="32"/>
                  </a:cubicBezTo>
                  <a:cubicBezTo>
                    <a:pt x="41" y="73"/>
                    <a:pt x="0" y="165"/>
                    <a:pt x="41" y="206"/>
                  </a:cubicBezTo>
                  <a:cubicBezTo>
                    <a:pt x="41" y="247"/>
                    <a:pt x="41" y="247"/>
                    <a:pt x="92" y="247"/>
                  </a:cubicBezTo>
                  <a:cubicBezTo>
                    <a:pt x="92" y="247"/>
                    <a:pt x="134" y="247"/>
                    <a:pt x="134" y="206"/>
                  </a:cubicBezTo>
                  <a:cubicBezTo>
                    <a:pt x="92" y="165"/>
                    <a:pt x="134" y="124"/>
                    <a:pt x="175" y="73"/>
                  </a:cubicBezTo>
                  <a:cubicBezTo>
                    <a:pt x="216" y="73"/>
                    <a:pt x="257" y="73"/>
                    <a:pt x="298" y="124"/>
                  </a:cubicBezTo>
                  <a:lnTo>
                    <a:pt x="349" y="124"/>
                  </a:lnTo>
                  <a:cubicBezTo>
                    <a:pt x="390" y="73"/>
                    <a:pt x="390" y="73"/>
                    <a:pt x="349" y="32"/>
                  </a:cubicBezTo>
                  <a:cubicBezTo>
                    <a:pt x="324" y="11"/>
                    <a:pt x="290" y="1"/>
                    <a:pt x="25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180;p49">
              <a:extLst>
                <a:ext uri="{FF2B5EF4-FFF2-40B4-BE49-F238E27FC236}">
                  <a16:creationId xmlns:a16="http://schemas.microsoft.com/office/drawing/2014/main" id="{326BF124-59BD-E349-CE02-731ECFC59A5A}"/>
                </a:ext>
              </a:extLst>
            </p:cNvPr>
            <p:cNvSpPr/>
            <p:nvPr/>
          </p:nvSpPr>
          <p:spPr>
            <a:xfrm>
              <a:off x="1795625" y="1469025"/>
              <a:ext cx="25700" cy="15175"/>
            </a:xfrm>
            <a:custGeom>
              <a:avLst/>
              <a:gdLst/>
              <a:ahLst/>
              <a:cxnLst/>
              <a:rect l="l" t="t" r="r" b="b"/>
              <a:pathLst>
                <a:path w="1028" h="607" extrusionOk="0">
                  <a:moveTo>
                    <a:pt x="987" y="0"/>
                  </a:moveTo>
                  <a:cubicBezTo>
                    <a:pt x="935" y="0"/>
                    <a:pt x="935" y="0"/>
                    <a:pt x="935" y="52"/>
                  </a:cubicBezTo>
                  <a:cubicBezTo>
                    <a:pt x="894" y="216"/>
                    <a:pt x="771" y="391"/>
                    <a:pt x="596" y="432"/>
                  </a:cubicBezTo>
                  <a:cubicBezTo>
                    <a:pt x="509" y="473"/>
                    <a:pt x="424" y="493"/>
                    <a:pt x="340" y="493"/>
                  </a:cubicBezTo>
                  <a:cubicBezTo>
                    <a:pt x="255" y="493"/>
                    <a:pt x="170" y="473"/>
                    <a:pt x="83" y="432"/>
                  </a:cubicBezTo>
                  <a:lnTo>
                    <a:pt x="42" y="432"/>
                  </a:lnTo>
                  <a:cubicBezTo>
                    <a:pt x="1" y="473"/>
                    <a:pt x="42" y="473"/>
                    <a:pt x="42" y="514"/>
                  </a:cubicBezTo>
                  <a:cubicBezTo>
                    <a:pt x="124" y="565"/>
                    <a:pt x="258" y="606"/>
                    <a:pt x="381" y="606"/>
                  </a:cubicBezTo>
                  <a:cubicBezTo>
                    <a:pt x="473" y="606"/>
                    <a:pt x="555" y="565"/>
                    <a:pt x="638" y="514"/>
                  </a:cubicBezTo>
                  <a:cubicBezTo>
                    <a:pt x="853" y="432"/>
                    <a:pt x="987" y="257"/>
                    <a:pt x="1028" y="52"/>
                  </a:cubicBezTo>
                  <a:cubicBezTo>
                    <a:pt x="1028" y="0"/>
                    <a:pt x="1028" y="0"/>
                    <a:pt x="9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181;p49">
              <a:extLst>
                <a:ext uri="{FF2B5EF4-FFF2-40B4-BE49-F238E27FC236}">
                  <a16:creationId xmlns:a16="http://schemas.microsoft.com/office/drawing/2014/main" id="{55FB390C-406E-6ADE-5274-8EA5F23DA4F9}"/>
                </a:ext>
              </a:extLst>
            </p:cNvPr>
            <p:cNvSpPr/>
            <p:nvPr/>
          </p:nvSpPr>
          <p:spPr>
            <a:xfrm>
              <a:off x="1702725" y="1387900"/>
              <a:ext cx="26450" cy="18350"/>
            </a:xfrm>
            <a:custGeom>
              <a:avLst/>
              <a:gdLst/>
              <a:ahLst/>
              <a:cxnLst/>
              <a:rect l="l" t="t" r="r" b="b"/>
              <a:pathLst>
                <a:path w="1058" h="734" extrusionOk="0">
                  <a:moveTo>
                    <a:pt x="636" y="1"/>
                  </a:moveTo>
                  <a:cubicBezTo>
                    <a:pt x="462" y="42"/>
                    <a:pt x="246" y="124"/>
                    <a:pt x="164" y="257"/>
                  </a:cubicBezTo>
                  <a:cubicBezTo>
                    <a:pt x="0" y="459"/>
                    <a:pt x="26" y="733"/>
                    <a:pt x="283" y="733"/>
                  </a:cubicBezTo>
                  <a:cubicBezTo>
                    <a:pt x="301" y="733"/>
                    <a:pt x="319" y="732"/>
                    <a:pt x="338" y="730"/>
                  </a:cubicBezTo>
                  <a:cubicBezTo>
                    <a:pt x="421" y="730"/>
                    <a:pt x="503" y="678"/>
                    <a:pt x="595" y="637"/>
                  </a:cubicBezTo>
                  <a:cubicBezTo>
                    <a:pt x="800" y="555"/>
                    <a:pt x="1057" y="422"/>
                    <a:pt x="975" y="165"/>
                  </a:cubicBezTo>
                  <a:cubicBezTo>
                    <a:pt x="934" y="1"/>
                    <a:pt x="759" y="1"/>
                    <a:pt x="636" y="1"/>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182;p49">
              <a:extLst>
                <a:ext uri="{FF2B5EF4-FFF2-40B4-BE49-F238E27FC236}">
                  <a16:creationId xmlns:a16="http://schemas.microsoft.com/office/drawing/2014/main" id="{B23831CF-7AC4-33EF-1857-3CC60938A398}"/>
                </a:ext>
              </a:extLst>
            </p:cNvPr>
            <p:cNvSpPr/>
            <p:nvPr/>
          </p:nvSpPr>
          <p:spPr>
            <a:xfrm>
              <a:off x="1849025" y="1369275"/>
              <a:ext cx="26725" cy="15325"/>
            </a:xfrm>
            <a:custGeom>
              <a:avLst/>
              <a:gdLst/>
              <a:ahLst/>
              <a:cxnLst/>
              <a:rect l="l" t="t" r="r" b="b"/>
              <a:pathLst>
                <a:path w="1069" h="613" extrusionOk="0">
                  <a:moveTo>
                    <a:pt x="405" y="0"/>
                  </a:moveTo>
                  <a:cubicBezTo>
                    <a:pt x="354" y="0"/>
                    <a:pt x="304" y="5"/>
                    <a:pt x="257" y="16"/>
                  </a:cubicBezTo>
                  <a:cubicBezTo>
                    <a:pt x="134" y="58"/>
                    <a:pt x="1" y="140"/>
                    <a:pt x="1" y="314"/>
                  </a:cubicBezTo>
                  <a:cubicBezTo>
                    <a:pt x="1" y="571"/>
                    <a:pt x="340" y="612"/>
                    <a:pt x="555" y="612"/>
                  </a:cubicBezTo>
                  <a:lnTo>
                    <a:pt x="812" y="612"/>
                  </a:lnTo>
                  <a:cubicBezTo>
                    <a:pt x="1069" y="530"/>
                    <a:pt x="1028" y="232"/>
                    <a:pt x="812" y="99"/>
                  </a:cubicBezTo>
                  <a:cubicBezTo>
                    <a:pt x="692" y="38"/>
                    <a:pt x="544" y="0"/>
                    <a:pt x="405"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183;p49">
              <a:extLst>
                <a:ext uri="{FF2B5EF4-FFF2-40B4-BE49-F238E27FC236}">
                  <a16:creationId xmlns:a16="http://schemas.microsoft.com/office/drawing/2014/main" id="{D55C9F90-8B9A-134E-785E-FEF515200A55}"/>
                </a:ext>
              </a:extLst>
            </p:cNvPr>
            <p:cNvSpPr/>
            <p:nvPr/>
          </p:nvSpPr>
          <p:spPr>
            <a:xfrm>
              <a:off x="1650075" y="1239725"/>
              <a:ext cx="165875" cy="150250"/>
            </a:xfrm>
            <a:custGeom>
              <a:avLst/>
              <a:gdLst/>
              <a:ahLst/>
              <a:cxnLst/>
              <a:rect l="l" t="t" r="r" b="b"/>
              <a:pathLst>
                <a:path w="6635" h="6010" extrusionOk="0">
                  <a:moveTo>
                    <a:pt x="5662" y="1"/>
                  </a:moveTo>
                  <a:cubicBezTo>
                    <a:pt x="3808" y="1"/>
                    <a:pt x="0" y="643"/>
                    <a:pt x="555" y="6010"/>
                  </a:cubicBezTo>
                  <a:lnTo>
                    <a:pt x="6080" y="4808"/>
                  </a:lnTo>
                  <a:cubicBezTo>
                    <a:pt x="6080" y="4808"/>
                    <a:pt x="5946" y="2549"/>
                    <a:pt x="6244" y="1430"/>
                  </a:cubicBezTo>
                  <a:cubicBezTo>
                    <a:pt x="6552" y="362"/>
                    <a:pt x="6634" y="64"/>
                    <a:pt x="6634" y="64"/>
                  </a:cubicBezTo>
                  <a:cubicBezTo>
                    <a:pt x="6634" y="64"/>
                    <a:pt x="6245" y="1"/>
                    <a:pt x="5662" y="1"/>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184;p49">
              <a:extLst>
                <a:ext uri="{FF2B5EF4-FFF2-40B4-BE49-F238E27FC236}">
                  <a16:creationId xmlns:a16="http://schemas.microsoft.com/office/drawing/2014/main" id="{90B94631-F9DC-632F-8AFD-AE2245A0DB76}"/>
                </a:ext>
              </a:extLst>
            </p:cNvPr>
            <p:cNvSpPr/>
            <p:nvPr/>
          </p:nvSpPr>
          <p:spPr>
            <a:xfrm>
              <a:off x="1814875" y="1240750"/>
              <a:ext cx="129425" cy="129975"/>
            </a:xfrm>
            <a:custGeom>
              <a:avLst/>
              <a:gdLst/>
              <a:ahLst/>
              <a:cxnLst/>
              <a:rect l="l" t="t" r="r" b="b"/>
              <a:pathLst>
                <a:path w="5177" h="5199" extrusionOk="0">
                  <a:moveTo>
                    <a:pt x="557" y="0"/>
                  </a:moveTo>
                  <a:cubicBezTo>
                    <a:pt x="215" y="0"/>
                    <a:pt x="1" y="23"/>
                    <a:pt x="1" y="23"/>
                  </a:cubicBezTo>
                  <a:lnTo>
                    <a:pt x="679" y="4767"/>
                  </a:lnTo>
                  <a:lnTo>
                    <a:pt x="5176" y="5199"/>
                  </a:lnTo>
                  <a:cubicBezTo>
                    <a:pt x="5176" y="5199"/>
                    <a:pt x="5094" y="1861"/>
                    <a:pt x="3934" y="968"/>
                  </a:cubicBezTo>
                  <a:cubicBezTo>
                    <a:pt x="2855" y="126"/>
                    <a:pt x="1357" y="0"/>
                    <a:pt x="557"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185;p49">
              <a:extLst>
                <a:ext uri="{FF2B5EF4-FFF2-40B4-BE49-F238E27FC236}">
                  <a16:creationId xmlns:a16="http://schemas.microsoft.com/office/drawing/2014/main" id="{9E60D764-5BF1-2A2B-7C5C-810CCDC5DCC6}"/>
                </a:ext>
              </a:extLst>
            </p:cNvPr>
            <p:cNvSpPr/>
            <p:nvPr/>
          </p:nvSpPr>
          <p:spPr>
            <a:xfrm>
              <a:off x="1915275" y="1349400"/>
              <a:ext cx="37500" cy="49050"/>
            </a:xfrm>
            <a:custGeom>
              <a:avLst/>
              <a:gdLst/>
              <a:ahLst/>
              <a:cxnLst/>
              <a:rect l="l" t="t" r="r" b="b"/>
              <a:pathLst>
                <a:path w="1500" h="1962" extrusionOk="0">
                  <a:moveTo>
                    <a:pt x="1499" y="0"/>
                  </a:moveTo>
                  <a:lnTo>
                    <a:pt x="0" y="421"/>
                  </a:lnTo>
                  <a:lnTo>
                    <a:pt x="729" y="1962"/>
                  </a:lnTo>
                  <a:lnTo>
                    <a:pt x="1499"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186;p49">
              <a:extLst>
                <a:ext uri="{FF2B5EF4-FFF2-40B4-BE49-F238E27FC236}">
                  <a16:creationId xmlns:a16="http://schemas.microsoft.com/office/drawing/2014/main" id="{AB413F44-897B-B7B7-99C2-3D60E2CDD109}"/>
                </a:ext>
              </a:extLst>
            </p:cNvPr>
            <p:cNvSpPr/>
            <p:nvPr/>
          </p:nvSpPr>
          <p:spPr>
            <a:xfrm>
              <a:off x="2132450" y="1611500"/>
              <a:ext cx="113500" cy="104775"/>
            </a:xfrm>
            <a:custGeom>
              <a:avLst/>
              <a:gdLst/>
              <a:ahLst/>
              <a:cxnLst/>
              <a:rect l="l" t="t" r="r" b="b"/>
              <a:pathLst>
                <a:path w="4540" h="4191" extrusionOk="0">
                  <a:moveTo>
                    <a:pt x="4539" y="1"/>
                  </a:moveTo>
                  <a:lnTo>
                    <a:pt x="1" y="555"/>
                  </a:lnTo>
                  <a:lnTo>
                    <a:pt x="2742" y="4190"/>
                  </a:lnTo>
                  <a:lnTo>
                    <a:pt x="4539" y="1"/>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187;p49">
              <a:extLst>
                <a:ext uri="{FF2B5EF4-FFF2-40B4-BE49-F238E27FC236}">
                  <a16:creationId xmlns:a16="http://schemas.microsoft.com/office/drawing/2014/main" id="{DA407612-3BA4-1469-8564-8D328177A531}"/>
                </a:ext>
              </a:extLst>
            </p:cNvPr>
            <p:cNvSpPr/>
            <p:nvPr/>
          </p:nvSpPr>
          <p:spPr>
            <a:xfrm>
              <a:off x="1916550" y="1155825"/>
              <a:ext cx="110150" cy="111175"/>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188;p49">
              <a:extLst>
                <a:ext uri="{FF2B5EF4-FFF2-40B4-BE49-F238E27FC236}">
                  <a16:creationId xmlns:a16="http://schemas.microsoft.com/office/drawing/2014/main" id="{AFD67278-A181-5A41-F93F-2ACE84664C52}"/>
                </a:ext>
              </a:extLst>
            </p:cNvPr>
            <p:cNvSpPr/>
            <p:nvPr/>
          </p:nvSpPr>
          <p:spPr>
            <a:xfrm>
              <a:off x="1364600" y="1540900"/>
              <a:ext cx="107850" cy="112225"/>
            </a:xfrm>
            <a:custGeom>
              <a:avLst/>
              <a:gdLst/>
              <a:ahLst/>
              <a:cxnLst/>
              <a:rect l="l" t="t" r="r" b="b"/>
              <a:pathLst>
                <a:path w="4314" h="4489" extrusionOk="0">
                  <a:moveTo>
                    <a:pt x="3379" y="1"/>
                  </a:moveTo>
                  <a:lnTo>
                    <a:pt x="1" y="3030"/>
                  </a:lnTo>
                  <a:lnTo>
                    <a:pt x="4313" y="4488"/>
                  </a:lnTo>
                  <a:lnTo>
                    <a:pt x="3379"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189;p49">
              <a:extLst>
                <a:ext uri="{FF2B5EF4-FFF2-40B4-BE49-F238E27FC236}">
                  <a16:creationId xmlns:a16="http://schemas.microsoft.com/office/drawing/2014/main" id="{CCE35D7A-0EC8-12A7-8681-4D77B75C3430}"/>
                </a:ext>
              </a:extLst>
            </p:cNvPr>
            <p:cNvSpPr/>
            <p:nvPr/>
          </p:nvSpPr>
          <p:spPr>
            <a:xfrm>
              <a:off x="1442650" y="1380450"/>
              <a:ext cx="96300" cy="219700"/>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190;p49">
              <a:extLst>
                <a:ext uri="{FF2B5EF4-FFF2-40B4-BE49-F238E27FC236}">
                  <a16:creationId xmlns:a16="http://schemas.microsoft.com/office/drawing/2014/main" id="{5DCCC547-EEDD-25CC-A74D-60C2E1E0E7D7}"/>
                </a:ext>
              </a:extLst>
            </p:cNvPr>
            <p:cNvSpPr/>
            <p:nvPr/>
          </p:nvSpPr>
          <p:spPr>
            <a:xfrm>
              <a:off x="1517350" y="1380450"/>
              <a:ext cx="21600" cy="180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191;p49">
              <a:extLst>
                <a:ext uri="{FF2B5EF4-FFF2-40B4-BE49-F238E27FC236}">
                  <a16:creationId xmlns:a16="http://schemas.microsoft.com/office/drawing/2014/main" id="{CBED5E2C-ABAB-EF21-C926-F88CEF8BB132}"/>
                </a:ext>
              </a:extLst>
            </p:cNvPr>
            <p:cNvSpPr/>
            <p:nvPr/>
          </p:nvSpPr>
          <p:spPr>
            <a:xfrm>
              <a:off x="1427500" y="1158900"/>
              <a:ext cx="262125" cy="230600"/>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192;p49">
              <a:extLst>
                <a:ext uri="{FF2B5EF4-FFF2-40B4-BE49-F238E27FC236}">
                  <a16:creationId xmlns:a16="http://schemas.microsoft.com/office/drawing/2014/main" id="{A2CE3194-4EBA-2746-C89C-EE3D7639891D}"/>
                </a:ext>
              </a:extLst>
            </p:cNvPr>
            <p:cNvSpPr/>
            <p:nvPr/>
          </p:nvSpPr>
          <p:spPr>
            <a:xfrm>
              <a:off x="1439300" y="1169875"/>
              <a:ext cx="237500" cy="208800"/>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193;p49">
              <a:extLst>
                <a:ext uri="{FF2B5EF4-FFF2-40B4-BE49-F238E27FC236}">
                  <a16:creationId xmlns:a16="http://schemas.microsoft.com/office/drawing/2014/main" id="{80E4561E-5055-4456-5032-21D497A75AC8}"/>
                </a:ext>
              </a:extLst>
            </p:cNvPr>
            <p:cNvSpPr/>
            <p:nvPr/>
          </p:nvSpPr>
          <p:spPr>
            <a:xfrm>
              <a:off x="1626450" y="1241925"/>
              <a:ext cx="30075" cy="43325"/>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194;p49">
              <a:extLst>
                <a:ext uri="{FF2B5EF4-FFF2-40B4-BE49-F238E27FC236}">
                  <a16:creationId xmlns:a16="http://schemas.microsoft.com/office/drawing/2014/main" id="{EE90CED9-5D96-5000-C133-10EE94D51DBF}"/>
                </a:ext>
              </a:extLst>
            </p:cNvPr>
            <p:cNvSpPr/>
            <p:nvPr/>
          </p:nvSpPr>
          <p:spPr>
            <a:xfrm>
              <a:off x="1624400" y="1293650"/>
              <a:ext cx="22625" cy="23875"/>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195;p49">
              <a:extLst>
                <a:ext uri="{FF2B5EF4-FFF2-40B4-BE49-F238E27FC236}">
                  <a16:creationId xmlns:a16="http://schemas.microsoft.com/office/drawing/2014/main" id="{E8366194-9D07-516E-91B0-58CDA9F950A8}"/>
                </a:ext>
              </a:extLst>
            </p:cNvPr>
            <p:cNvSpPr/>
            <p:nvPr/>
          </p:nvSpPr>
          <p:spPr>
            <a:xfrm>
              <a:off x="1495025" y="1431800"/>
              <a:ext cx="541175" cy="448000"/>
            </a:xfrm>
            <a:custGeom>
              <a:avLst/>
              <a:gdLst/>
              <a:ahLst/>
              <a:cxnLst/>
              <a:rect l="l" t="t" r="r" b="b"/>
              <a:pathLst>
                <a:path w="21647" h="17920" extrusionOk="0">
                  <a:moveTo>
                    <a:pt x="0" y="0"/>
                  </a:moveTo>
                  <a:lnTo>
                    <a:pt x="0" y="555"/>
                  </a:lnTo>
                  <a:lnTo>
                    <a:pt x="472" y="14069"/>
                  </a:lnTo>
                  <a:lnTo>
                    <a:pt x="10392" y="17919"/>
                  </a:lnTo>
                  <a:lnTo>
                    <a:pt x="21647" y="16040"/>
                  </a:lnTo>
                  <a:lnTo>
                    <a:pt x="20363" y="1962"/>
                  </a:lnTo>
                  <a:lnTo>
                    <a:pt x="20322" y="1325"/>
                  </a:lnTo>
                  <a:cubicBezTo>
                    <a:pt x="14756" y="1325"/>
                    <a:pt x="9108" y="5299"/>
                    <a:pt x="9108" y="5299"/>
                  </a:cubicBezTo>
                  <a:cubicBezTo>
                    <a:pt x="7147" y="1921"/>
                    <a:pt x="0" y="0"/>
                    <a:pt x="0"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196;p49">
              <a:extLst>
                <a:ext uri="{FF2B5EF4-FFF2-40B4-BE49-F238E27FC236}">
                  <a16:creationId xmlns:a16="http://schemas.microsoft.com/office/drawing/2014/main" id="{644C2FDF-17D2-29D5-2969-408C2A6492F0}"/>
                </a:ext>
              </a:extLst>
            </p:cNvPr>
            <p:cNvSpPr/>
            <p:nvPr/>
          </p:nvSpPr>
          <p:spPr>
            <a:xfrm>
              <a:off x="1495025" y="1431800"/>
              <a:ext cx="509100" cy="136850"/>
            </a:xfrm>
            <a:custGeom>
              <a:avLst/>
              <a:gdLst/>
              <a:ahLst/>
              <a:cxnLst/>
              <a:rect l="l" t="t" r="r" b="b"/>
              <a:pathLst>
                <a:path w="20364" h="5474" extrusionOk="0">
                  <a:moveTo>
                    <a:pt x="0" y="0"/>
                  </a:moveTo>
                  <a:lnTo>
                    <a:pt x="0" y="555"/>
                  </a:lnTo>
                  <a:cubicBezTo>
                    <a:pt x="1458" y="1151"/>
                    <a:pt x="8082" y="4057"/>
                    <a:pt x="9108" y="5474"/>
                  </a:cubicBezTo>
                  <a:cubicBezTo>
                    <a:pt x="9108" y="5474"/>
                    <a:pt x="15701" y="1880"/>
                    <a:pt x="19552" y="1880"/>
                  </a:cubicBezTo>
                  <a:cubicBezTo>
                    <a:pt x="19850" y="1880"/>
                    <a:pt x="20106" y="1921"/>
                    <a:pt x="20363" y="1962"/>
                  </a:cubicBezTo>
                  <a:lnTo>
                    <a:pt x="20322" y="1325"/>
                  </a:lnTo>
                  <a:cubicBezTo>
                    <a:pt x="19295" y="1325"/>
                    <a:pt x="18268" y="1448"/>
                    <a:pt x="17282" y="1664"/>
                  </a:cubicBezTo>
                  <a:cubicBezTo>
                    <a:pt x="15147" y="2136"/>
                    <a:pt x="13175" y="2989"/>
                    <a:pt x="11676" y="3759"/>
                  </a:cubicBezTo>
                  <a:cubicBezTo>
                    <a:pt x="10135" y="4570"/>
                    <a:pt x="9108" y="5299"/>
                    <a:pt x="9108" y="5299"/>
                  </a:cubicBezTo>
                  <a:cubicBezTo>
                    <a:pt x="8944" y="4960"/>
                    <a:pt x="8687" y="4662"/>
                    <a:pt x="8431" y="4365"/>
                  </a:cubicBezTo>
                  <a:cubicBezTo>
                    <a:pt x="7527" y="3420"/>
                    <a:pt x="6285" y="2609"/>
                    <a:pt x="5001" y="1962"/>
                  </a:cubicBezTo>
                  <a:cubicBezTo>
                    <a:pt x="3810" y="1325"/>
                    <a:pt x="2567" y="853"/>
                    <a:pt x="1623" y="514"/>
                  </a:cubicBezTo>
                  <a:cubicBezTo>
                    <a:pt x="1068" y="339"/>
                    <a:pt x="596" y="165"/>
                    <a:pt x="339" y="83"/>
                  </a:cubicBezTo>
                  <a:cubicBezTo>
                    <a:pt x="123" y="42"/>
                    <a:pt x="0" y="0"/>
                    <a:pt x="0" y="0"/>
                  </a:cubicBezTo>
                  <a:close/>
                </a:path>
              </a:pathLst>
            </a:custGeom>
            <a:solidFill>
              <a:srgbClr val="FFDA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197;p49">
              <a:extLst>
                <a:ext uri="{FF2B5EF4-FFF2-40B4-BE49-F238E27FC236}">
                  <a16:creationId xmlns:a16="http://schemas.microsoft.com/office/drawing/2014/main" id="{D97E4117-50F5-4D51-EDA7-27A309A46CBF}"/>
                </a:ext>
              </a:extLst>
            </p:cNvPr>
            <p:cNvSpPr/>
            <p:nvPr/>
          </p:nvSpPr>
          <p:spPr>
            <a:xfrm>
              <a:off x="1493975" y="1433850"/>
              <a:ext cx="509125" cy="130450"/>
            </a:xfrm>
            <a:custGeom>
              <a:avLst/>
              <a:gdLst/>
              <a:ahLst/>
              <a:cxnLst/>
              <a:rect l="l" t="t" r="r" b="b"/>
              <a:pathLst>
                <a:path w="20365" h="5218" extrusionOk="0">
                  <a:moveTo>
                    <a:pt x="1" y="1"/>
                  </a:moveTo>
                  <a:lnTo>
                    <a:pt x="42" y="42"/>
                  </a:lnTo>
                  <a:cubicBezTo>
                    <a:pt x="83" y="42"/>
                    <a:pt x="7271" y="2054"/>
                    <a:pt x="9150" y="5217"/>
                  </a:cubicBezTo>
                  <a:cubicBezTo>
                    <a:pt x="9243" y="5217"/>
                    <a:pt x="15271" y="1325"/>
                    <a:pt x="20323" y="1325"/>
                  </a:cubicBezTo>
                  <a:lnTo>
                    <a:pt x="20364" y="1325"/>
                  </a:lnTo>
                  <a:lnTo>
                    <a:pt x="20364" y="1284"/>
                  </a:lnTo>
                  <a:lnTo>
                    <a:pt x="20323" y="1284"/>
                  </a:lnTo>
                  <a:cubicBezTo>
                    <a:pt x="15404" y="1284"/>
                    <a:pt x="9541" y="4960"/>
                    <a:pt x="9150" y="5176"/>
                  </a:cubicBezTo>
                  <a:cubicBezTo>
                    <a:pt x="8175" y="3554"/>
                    <a:pt x="5731" y="2229"/>
                    <a:pt x="3893" y="1407"/>
                  </a:cubicBezTo>
                  <a:cubicBezTo>
                    <a:pt x="1880" y="514"/>
                    <a:pt x="42" y="1"/>
                    <a:pt x="42"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198;p49">
              <a:extLst>
                <a:ext uri="{FF2B5EF4-FFF2-40B4-BE49-F238E27FC236}">
                  <a16:creationId xmlns:a16="http://schemas.microsoft.com/office/drawing/2014/main" id="{35B19B3D-808F-71F2-88B5-0F3C947CA5E9}"/>
                </a:ext>
              </a:extLst>
            </p:cNvPr>
            <p:cNvSpPr/>
            <p:nvPr/>
          </p:nvSpPr>
          <p:spPr>
            <a:xfrm>
              <a:off x="1492950" y="1439250"/>
              <a:ext cx="511175" cy="125050"/>
            </a:xfrm>
            <a:custGeom>
              <a:avLst/>
              <a:gdLst/>
              <a:ahLst/>
              <a:cxnLst/>
              <a:rect l="l" t="t" r="r" b="b"/>
              <a:pathLst>
                <a:path w="20447" h="5002" extrusionOk="0">
                  <a:moveTo>
                    <a:pt x="1" y="0"/>
                  </a:moveTo>
                  <a:lnTo>
                    <a:pt x="1" y="41"/>
                  </a:lnTo>
                  <a:cubicBezTo>
                    <a:pt x="83" y="41"/>
                    <a:pt x="6111" y="1797"/>
                    <a:pt x="9191" y="5001"/>
                  </a:cubicBezTo>
                  <a:cubicBezTo>
                    <a:pt x="9284" y="5001"/>
                    <a:pt x="15825" y="1407"/>
                    <a:pt x="20446" y="1284"/>
                  </a:cubicBezTo>
                  <a:lnTo>
                    <a:pt x="20446" y="1243"/>
                  </a:lnTo>
                  <a:cubicBezTo>
                    <a:pt x="15918" y="1366"/>
                    <a:pt x="9541" y="4786"/>
                    <a:pt x="9191" y="4960"/>
                  </a:cubicBezTo>
                  <a:cubicBezTo>
                    <a:pt x="6111" y="1756"/>
                    <a:pt x="83" y="0"/>
                    <a:pt x="42" y="0"/>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199;p49">
              <a:extLst>
                <a:ext uri="{FF2B5EF4-FFF2-40B4-BE49-F238E27FC236}">
                  <a16:creationId xmlns:a16="http://schemas.microsoft.com/office/drawing/2014/main" id="{5C2BF972-FF77-4CB1-E0D7-03C89D2C7B91}"/>
                </a:ext>
              </a:extLst>
            </p:cNvPr>
            <p:cNvSpPr/>
            <p:nvPr/>
          </p:nvSpPr>
          <p:spPr>
            <a:xfrm>
              <a:off x="1495025" y="1445650"/>
              <a:ext cx="510125" cy="123000"/>
            </a:xfrm>
            <a:custGeom>
              <a:avLst/>
              <a:gdLst/>
              <a:ahLst/>
              <a:cxnLst/>
              <a:rect l="l" t="t" r="r" b="b"/>
              <a:pathLst>
                <a:path w="20405" h="4920" extrusionOk="0">
                  <a:moveTo>
                    <a:pt x="0" y="1"/>
                  </a:moveTo>
                  <a:lnTo>
                    <a:pt x="0" y="42"/>
                  </a:lnTo>
                  <a:cubicBezTo>
                    <a:pt x="257" y="42"/>
                    <a:pt x="6890" y="2394"/>
                    <a:pt x="9108" y="4920"/>
                  </a:cubicBezTo>
                  <a:lnTo>
                    <a:pt x="9160" y="4920"/>
                  </a:lnTo>
                  <a:cubicBezTo>
                    <a:pt x="9201" y="4879"/>
                    <a:pt x="15999" y="1500"/>
                    <a:pt x="20363" y="1192"/>
                  </a:cubicBezTo>
                  <a:lnTo>
                    <a:pt x="20404" y="1192"/>
                  </a:lnTo>
                  <a:lnTo>
                    <a:pt x="20363" y="1151"/>
                  </a:lnTo>
                  <a:cubicBezTo>
                    <a:pt x="16091" y="1449"/>
                    <a:pt x="9499" y="4704"/>
                    <a:pt x="9160" y="4879"/>
                  </a:cubicBezTo>
                  <a:cubicBezTo>
                    <a:pt x="7958" y="3554"/>
                    <a:pt x="5566" y="2311"/>
                    <a:pt x="3769" y="1449"/>
                  </a:cubicBezTo>
                  <a:cubicBezTo>
                    <a:pt x="1838" y="597"/>
                    <a:pt x="123" y="1"/>
                    <a:pt x="0"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00;p49">
              <a:extLst>
                <a:ext uri="{FF2B5EF4-FFF2-40B4-BE49-F238E27FC236}">
                  <a16:creationId xmlns:a16="http://schemas.microsoft.com/office/drawing/2014/main" id="{975B32D2-5457-6EEE-2E1E-143CC9F0D36F}"/>
                </a:ext>
              </a:extLst>
            </p:cNvPr>
            <p:cNvSpPr/>
            <p:nvPr/>
          </p:nvSpPr>
          <p:spPr>
            <a:xfrm>
              <a:off x="1836200" y="1641275"/>
              <a:ext cx="42900" cy="61325"/>
            </a:xfrm>
            <a:custGeom>
              <a:avLst/>
              <a:gdLst/>
              <a:ahLst/>
              <a:cxnLst/>
              <a:rect l="l" t="t" r="r" b="b"/>
              <a:pathLst>
                <a:path w="1716" h="2453" extrusionOk="0">
                  <a:moveTo>
                    <a:pt x="175" y="1"/>
                  </a:moveTo>
                  <a:cubicBezTo>
                    <a:pt x="0" y="432"/>
                    <a:pt x="0" y="904"/>
                    <a:pt x="175" y="1325"/>
                  </a:cubicBezTo>
                  <a:cubicBezTo>
                    <a:pt x="257" y="1675"/>
                    <a:pt x="432" y="1931"/>
                    <a:pt x="688" y="2147"/>
                  </a:cubicBezTo>
                  <a:cubicBezTo>
                    <a:pt x="914" y="2327"/>
                    <a:pt x="1171" y="2452"/>
                    <a:pt x="1459" y="2452"/>
                  </a:cubicBezTo>
                  <a:cubicBezTo>
                    <a:pt x="1500" y="2452"/>
                    <a:pt x="1540" y="2450"/>
                    <a:pt x="1582" y="2445"/>
                  </a:cubicBezTo>
                  <a:cubicBezTo>
                    <a:pt x="1623" y="2013"/>
                    <a:pt x="1715" y="1634"/>
                    <a:pt x="1623" y="1243"/>
                  </a:cubicBezTo>
                  <a:cubicBezTo>
                    <a:pt x="1541" y="863"/>
                    <a:pt x="1284" y="473"/>
                    <a:pt x="945" y="257"/>
                  </a:cubicBezTo>
                  <a:cubicBezTo>
                    <a:pt x="812" y="216"/>
                    <a:pt x="688" y="134"/>
                    <a:pt x="555" y="93"/>
                  </a:cubicBezTo>
                  <a:cubicBezTo>
                    <a:pt x="432" y="42"/>
                    <a:pt x="298" y="42"/>
                    <a:pt x="175"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01;p49">
              <a:extLst>
                <a:ext uri="{FF2B5EF4-FFF2-40B4-BE49-F238E27FC236}">
                  <a16:creationId xmlns:a16="http://schemas.microsoft.com/office/drawing/2014/main" id="{3BDAADF9-48D3-3F2B-26A7-B32D4E906BBE}"/>
                </a:ext>
              </a:extLst>
            </p:cNvPr>
            <p:cNvSpPr/>
            <p:nvPr/>
          </p:nvSpPr>
          <p:spPr>
            <a:xfrm>
              <a:off x="1840550" y="1641275"/>
              <a:ext cx="35200" cy="63175"/>
            </a:xfrm>
            <a:custGeom>
              <a:avLst/>
              <a:gdLst/>
              <a:ahLst/>
              <a:cxnLst/>
              <a:rect l="l" t="t" r="r" b="b"/>
              <a:pathLst>
                <a:path w="1408" h="2527" extrusionOk="0">
                  <a:moveTo>
                    <a:pt x="1" y="1"/>
                  </a:moveTo>
                  <a:lnTo>
                    <a:pt x="1" y="42"/>
                  </a:lnTo>
                  <a:cubicBezTo>
                    <a:pt x="83" y="42"/>
                    <a:pt x="124" y="134"/>
                    <a:pt x="165" y="175"/>
                  </a:cubicBezTo>
                  <a:cubicBezTo>
                    <a:pt x="124" y="93"/>
                    <a:pt x="83" y="42"/>
                    <a:pt x="42" y="1"/>
                  </a:cubicBezTo>
                  <a:close/>
                  <a:moveTo>
                    <a:pt x="165" y="175"/>
                  </a:moveTo>
                  <a:cubicBezTo>
                    <a:pt x="730" y="904"/>
                    <a:pt x="1069" y="1716"/>
                    <a:pt x="1367" y="2527"/>
                  </a:cubicBezTo>
                  <a:lnTo>
                    <a:pt x="1408" y="2527"/>
                  </a:lnTo>
                  <a:cubicBezTo>
                    <a:pt x="1110" y="1716"/>
                    <a:pt x="730" y="863"/>
                    <a:pt x="165" y="175"/>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02;p49">
              <a:extLst>
                <a:ext uri="{FF2B5EF4-FFF2-40B4-BE49-F238E27FC236}">
                  <a16:creationId xmlns:a16="http://schemas.microsoft.com/office/drawing/2014/main" id="{59D50101-4A11-0DE6-D1F8-7A90E106B41D}"/>
                </a:ext>
              </a:extLst>
            </p:cNvPr>
            <p:cNvSpPr/>
            <p:nvPr/>
          </p:nvSpPr>
          <p:spPr>
            <a:xfrm>
              <a:off x="1792300" y="1674100"/>
              <a:ext cx="178700" cy="150575"/>
            </a:xfrm>
            <a:custGeom>
              <a:avLst/>
              <a:gdLst/>
              <a:ahLst/>
              <a:cxnLst/>
              <a:rect l="l" t="t" r="r" b="b"/>
              <a:pathLst>
                <a:path w="7148" h="6023" extrusionOk="0">
                  <a:moveTo>
                    <a:pt x="5266" y="0"/>
                  </a:moveTo>
                  <a:cubicBezTo>
                    <a:pt x="5196" y="0"/>
                    <a:pt x="5124" y="4"/>
                    <a:pt x="5053" y="12"/>
                  </a:cubicBezTo>
                  <a:cubicBezTo>
                    <a:pt x="4714" y="64"/>
                    <a:pt x="4365" y="228"/>
                    <a:pt x="4026" y="403"/>
                  </a:cubicBezTo>
                  <a:cubicBezTo>
                    <a:pt x="3944" y="444"/>
                    <a:pt x="3553" y="742"/>
                    <a:pt x="3297" y="1132"/>
                  </a:cubicBezTo>
                  <a:cubicBezTo>
                    <a:pt x="2955" y="713"/>
                    <a:pt x="2395" y="506"/>
                    <a:pt x="1840" y="506"/>
                  </a:cubicBezTo>
                  <a:cubicBezTo>
                    <a:pt x="1144" y="506"/>
                    <a:pt x="456" y="831"/>
                    <a:pt x="216" y="1471"/>
                  </a:cubicBezTo>
                  <a:cubicBezTo>
                    <a:pt x="0" y="1943"/>
                    <a:pt x="41" y="2456"/>
                    <a:pt x="175" y="2929"/>
                  </a:cubicBezTo>
                  <a:cubicBezTo>
                    <a:pt x="298" y="3350"/>
                    <a:pt x="473" y="3781"/>
                    <a:pt x="688" y="4171"/>
                  </a:cubicBezTo>
                  <a:cubicBezTo>
                    <a:pt x="812" y="4336"/>
                    <a:pt x="945" y="4510"/>
                    <a:pt x="1068" y="4685"/>
                  </a:cubicBezTo>
                  <a:cubicBezTo>
                    <a:pt x="1459" y="5239"/>
                    <a:pt x="1890" y="5794"/>
                    <a:pt x="2568" y="5917"/>
                  </a:cubicBezTo>
                  <a:cubicBezTo>
                    <a:pt x="2835" y="5988"/>
                    <a:pt x="3108" y="6022"/>
                    <a:pt x="3380" y="6022"/>
                  </a:cubicBezTo>
                  <a:cubicBezTo>
                    <a:pt x="3933" y="6022"/>
                    <a:pt x="4482" y="5881"/>
                    <a:pt x="4970" y="5619"/>
                  </a:cubicBezTo>
                  <a:cubicBezTo>
                    <a:pt x="5094" y="5578"/>
                    <a:pt x="5227" y="5496"/>
                    <a:pt x="5350" y="5404"/>
                  </a:cubicBezTo>
                  <a:cubicBezTo>
                    <a:pt x="5997" y="4890"/>
                    <a:pt x="6459" y="4253"/>
                    <a:pt x="6767" y="3483"/>
                  </a:cubicBezTo>
                  <a:cubicBezTo>
                    <a:pt x="6767" y="3401"/>
                    <a:pt x="6809" y="3350"/>
                    <a:pt x="6809" y="3268"/>
                  </a:cubicBezTo>
                  <a:cubicBezTo>
                    <a:pt x="7065" y="2539"/>
                    <a:pt x="7147" y="1645"/>
                    <a:pt x="6809" y="957"/>
                  </a:cubicBezTo>
                  <a:cubicBezTo>
                    <a:pt x="6494" y="337"/>
                    <a:pt x="5912" y="0"/>
                    <a:pt x="5266"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03;p49">
              <a:extLst>
                <a:ext uri="{FF2B5EF4-FFF2-40B4-BE49-F238E27FC236}">
                  <a16:creationId xmlns:a16="http://schemas.microsoft.com/office/drawing/2014/main" id="{1576E8EA-0EF9-2926-2D03-B964E8CD9D13}"/>
                </a:ext>
              </a:extLst>
            </p:cNvPr>
            <p:cNvSpPr/>
            <p:nvPr/>
          </p:nvSpPr>
          <p:spPr>
            <a:xfrm>
              <a:off x="1722725" y="1564275"/>
              <a:ext cx="32125" cy="315525"/>
            </a:xfrm>
            <a:custGeom>
              <a:avLst/>
              <a:gdLst/>
              <a:ahLst/>
              <a:cxnLst/>
              <a:rect l="l" t="t" r="r" b="b"/>
              <a:pathLst>
                <a:path w="1285" h="12621" extrusionOk="0">
                  <a:moveTo>
                    <a:pt x="0" y="0"/>
                  </a:moveTo>
                  <a:lnTo>
                    <a:pt x="0" y="41"/>
                  </a:lnTo>
                  <a:lnTo>
                    <a:pt x="1243" y="12620"/>
                  </a:lnTo>
                  <a:lnTo>
                    <a:pt x="1284" y="12620"/>
                  </a:lnTo>
                  <a:lnTo>
                    <a:pt x="52" y="41"/>
                  </a:lnTo>
                  <a:lnTo>
                    <a:pt x="0" y="0"/>
                  </a:ln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04;p49">
              <a:extLst>
                <a:ext uri="{FF2B5EF4-FFF2-40B4-BE49-F238E27FC236}">
                  <a16:creationId xmlns:a16="http://schemas.microsoft.com/office/drawing/2014/main" id="{0C6F3B09-C62B-A13F-B1EB-89EF8145F636}"/>
                </a:ext>
              </a:extLst>
            </p:cNvPr>
            <p:cNvSpPr/>
            <p:nvPr/>
          </p:nvSpPr>
          <p:spPr>
            <a:xfrm>
              <a:off x="1903725" y="1666575"/>
              <a:ext cx="240550" cy="220925"/>
            </a:xfrm>
            <a:custGeom>
              <a:avLst/>
              <a:gdLst/>
              <a:ahLst/>
              <a:cxnLst/>
              <a:rect l="l" t="t" r="r" b="b"/>
              <a:pathLst>
                <a:path w="9622" h="8837" extrusionOk="0">
                  <a:moveTo>
                    <a:pt x="3612" y="0"/>
                  </a:moveTo>
                  <a:cubicBezTo>
                    <a:pt x="3501" y="0"/>
                    <a:pt x="3392" y="6"/>
                    <a:pt x="3286" y="16"/>
                  </a:cubicBezTo>
                  <a:cubicBezTo>
                    <a:pt x="2218" y="108"/>
                    <a:pt x="205" y="57"/>
                    <a:pt x="82" y="447"/>
                  </a:cubicBezTo>
                  <a:lnTo>
                    <a:pt x="82" y="488"/>
                  </a:lnTo>
                  <a:cubicBezTo>
                    <a:pt x="41" y="827"/>
                    <a:pt x="1581" y="1135"/>
                    <a:pt x="2352" y="1258"/>
                  </a:cubicBezTo>
                  <a:cubicBezTo>
                    <a:pt x="2608" y="1299"/>
                    <a:pt x="2773" y="1299"/>
                    <a:pt x="2773" y="1299"/>
                  </a:cubicBezTo>
                  <a:lnTo>
                    <a:pt x="2393" y="1299"/>
                  </a:lnTo>
                  <a:cubicBezTo>
                    <a:pt x="1622" y="1299"/>
                    <a:pt x="0" y="1392"/>
                    <a:pt x="0" y="1731"/>
                  </a:cubicBezTo>
                  <a:cubicBezTo>
                    <a:pt x="0" y="2110"/>
                    <a:pt x="1961" y="2285"/>
                    <a:pt x="2567" y="2367"/>
                  </a:cubicBezTo>
                  <a:lnTo>
                    <a:pt x="2732" y="2367"/>
                  </a:lnTo>
                  <a:lnTo>
                    <a:pt x="2690" y="2624"/>
                  </a:lnTo>
                  <a:lnTo>
                    <a:pt x="2567" y="2624"/>
                  </a:lnTo>
                  <a:cubicBezTo>
                    <a:pt x="2054" y="2675"/>
                    <a:pt x="205" y="2840"/>
                    <a:pt x="257" y="3189"/>
                  </a:cubicBezTo>
                  <a:cubicBezTo>
                    <a:pt x="298" y="3445"/>
                    <a:pt x="1622" y="3610"/>
                    <a:pt x="2352" y="3651"/>
                  </a:cubicBezTo>
                  <a:cubicBezTo>
                    <a:pt x="2608" y="3702"/>
                    <a:pt x="2824" y="3702"/>
                    <a:pt x="2824" y="3702"/>
                  </a:cubicBezTo>
                  <a:cubicBezTo>
                    <a:pt x="2824" y="3702"/>
                    <a:pt x="2608" y="3702"/>
                    <a:pt x="2310" y="3743"/>
                  </a:cubicBezTo>
                  <a:cubicBezTo>
                    <a:pt x="1746" y="3743"/>
                    <a:pt x="934" y="3825"/>
                    <a:pt x="893" y="4082"/>
                  </a:cubicBezTo>
                  <a:cubicBezTo>
                    <a:pt x="852" y="4216"/>
                    <a:pt x="1325" y="4380"/>
                    <a:pt x="1920" y="4554"/>
                  </a:cubicBezTo>
                  <a:cubicBezTo>
                    <a:pt x="3081" y="4852"/>
                    <a:pt x="4785" y="5191"/>
                    <a:pt x="5001" y="5499"/>
                  </a:cubicBezTo>
                  <a:cubicBezTo>
                    <a:pt x="5083" y="5581"/>
                    <a:pt x="5175" y="5756"/>
                    <a:pt x="5258" y="5961"/>
                  </a:cubicBezTo>
                  <a:cubicBezTo>
                    <a:pt x="5473" y="6526"/>
                    <a:pt x="5771" y="7378"/>
                    <a:pt x="6069" y="8107"/>
                  </a:cubicBezTo>
                  <a:cubicBezTo>
                    <a:pt x="6161" y="8364"/>
                    <a:pt x="6243" y="8621"/>
                    <a:pt x="6326" y="8837"/>
                  </a:cubicBezTo>
                  <a:cubicBezTo>
                    <a:pt x="6418" y="8744"/>
                    <a:pt x="6500" y="8662"/>
                    <a:pt x="6623" y="8580"/>
                  </a:cubicBezTo>
                  <a:cubicBezTo>
                    <a:pt x="6716" y="8487"/>
                    <a:pt x="6798" y="8405"/>
                    <a:pt x="6880" y="8323"/>
                  </a:cubicBezTo>
                  <a:cubicBezTo>
                    <a:pt x="6931" y="8323"/>
                    <a:pt x="6931" y="8272"/>
                    <a:pt x="6931" y="8272"/>
                  </a:cubicBezTo>
                  <a:cubicBezTo>
                    <a:pt x="7014" y="8190"/>
                    <a:pt x="7096" y="8107"/>
                    <a:pt x="7188" y="8015"/>
                  </a:cubicBezTo>
                  <a:cubicBezTo>
                    <a:pt x="7270" y="7933"/>
                    <a:pt x="7394" y="7851"/>
                    <a:pt x="7486" y="7717"/>
                  </a:cubicBezTo>
                  <a:cubicBezTo>
                    <a:pt x="7568" y="7635"/>
                    <a:pt x="7650" y="7553"/>
                    <a:pt x="7743" y="7419"/>
                  </a:cubicBezTo>
                  <a:cubicBezTo>
                    <a:pt x="7825" y="7337"/>
                    <a:pt x="7907" y="7245"/>
                    <a:pt x="7958" y="7163"/>
                  </a:cubicBezTo>
                  <a:cubicBezTo>
                    <a:pt x="8040" y="7122"/>
                    <a:pt x="8082" y="7039"/>
                    <a:pt x="8123" y="6947"/>
                  </a:cubicBezTo>
                  <a:cubicBezTo>
                    <a:pt x="8215" y="6906"/>
                    <a:pt x="8256" y="6824"/>
                    <a:pt x="8297" y="6783"/>
                  </a:cubicBezTo>
                  <a:cubicBezTo>
                    <a:pt x="8379" y="6690"/>
                    <a:pt x="8420" y="6608"/>
                    <a:pt x="8513" y="6475"/>
                  </a:cubicBezTo>
                  <a:cubicBezTo>
                    <a:pt x="8554" y="6475"/>
                    <a:pt x="8554" y="6434"/>
                    <a:pt x="8595" y="6393"/>
                  </a:cubicBezTo>
                  <a:cubicBezTo>
                    <a:pt x="8677" y="6269"/>
                    <a:pt x="8770" y="6136"/>
                    <a:pt x="8852" y="6013"/>
                  </a:cubicBezTo>
                  <a:cubicBezTo>
                    <a:pt x="8934" y="5879"/>
                    <a:pt x="9026" y="5756"/>
                    <a:pt x="9108" y="5622"/>
                  </a:cubicBezTo>
                  <a:cubicBezTo>
                    <a:pt x="9191" y="5540"/>
                    <a:pt x="9242" y="5407"/>
                    <a:pt x="9324" y="5325"/>
                  </a:cubicBezTo>
                  <a:cubicBezTo>
                    <a:pt x="9324" y="5284"/>
                    <a:pt x="9365" y="5242"/>
                    <a:pt x="9406" y="5191"/>
                  </a:cubicBezTo>
                  <a:cubicBezTo>
                    <a:pt x="9447" y="5068"/>
                    <a:pt x="9540" y="4986"/>
                    <a:pt x="9581" y="4852"/>
                  </a:cubicBezTo>
                  <a:lnTo>
                    <a:pt x="9622" y="4811"/>
                  </a:lnTo>
                  <a:cubicBezTo>
                    <a:pt x="9581" y="4770"/>
                    <a:pt x="9581" y="4729"/>
                    <a:pt x="9540" y="4637"/>
                  </a:cubicBezTo>
                  <a:cubicBezTo>
                    <a:pt x="9026" y="3610"/>
                    <a:pt x="8379" y="2501"/>
                    <a:pt x="7743" y="1854"/>
                  </a:cubicBezTo>
                  <a:cubicBezTo>
                    <a:pt x="6757" y="919"/>
                    <a:pt x="5648" y="365"/>
                    <a:pt x="4703" y="149"/>
                  </a:cubicBezTo>
                  <a:cubicBezTo>
                    <a:pt x="4316" y="49"/>
                    <a:pt x="3952" y="0"/>
                    <a:pt x="3612"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05;p49">
              <a:extLst>
                <a:ext uri="{FF2B5EF4-FFF2-40B4-BE49-F238E27FC236}">
                  <a16:creationId xmlns:a16="http://schemas.microsoft.com/office/drawing/2014/main" id="{1132D5FD-0FE8-01D2-3CBE-A6405947F93F}"/>
                </a:ext>
              </a:extLst>
            </p:cNvPr>
            <p:cNvSpPr/>
            <p:nvPr/>
          </p:nvSpPr>
          <p:spPr>
            <a:xfrm>
              <a:off x="1454450" y="1687925"/>
              <a:ext cx="329400" cy="273250"/>
            </a:xfrm>
            <a:custGeom>
              <a:avLst/>
              <a:gdLst/>
              <a:ahLst/>
              <a:cxnLst/>
              <a:rect l="l" t="t" r="r" b="b"/>
              <a:pathLst>
                <a:path w="13176" h="10930" extrusionOk="0">
                  <a:moveTo>
                    <a:pt x="659" y="0"/>
                  </a:moveTo>
                  <a:cubicBezTo>
                    <a:pt x="431" y="0"/>
                    <a:pt x="208" y="34"/>
                    <a:pt x="1" y="106"/>
                  </a:cubicBezTo>
                  <a:cubicBezTo>
                    <a:pt x="42" y="230"/>
                    <a:pt x="83" y="404"/>
                    <a:pt x="124" y="538"/>
                  </a:cubicBezTo>
                  <a:cubicBezTo>
                    <a:pt x="257" y="1000"/>
                    <a:pt x="381" y="1472"/>
                    <a:pt x="555" y="1944"/>
                  </a:cubicBezTo>
                  <a:cubicBezTo>
                    <a:pt x="771" y="2417"/>
                    <a:pt x="935" y="2889"/>
                    <a:pt x="1192" y="3362"/>
                  </a:cubicBezTo>
                  <a:cubicBezTo>
                    <a:pt x="1284" y="3526"/>
                    <a:pt x="1366" y="3700"/>
                    <a:pt x="1448" y="3916"/>
                  </a:cubicBezTo>
                  <a:cubicBezTo>
                    <a:pt x="1798" y="4512"/>
                    <a:pt x="2178" y="5107"/>
                    <a:pt x="2609" y="5672"/>
                  </a:cubicBezTo>
                  <a:cubicBezTo>
                    <a:pt x="2866" y="6011"/>
                    <a:pt x="3163" y="6350"/>
                    <a:pt x="3420" y="6648"/>
                  </a:cubicBezTo>
                  <a:cubicBezTo>
                    <a:pt x="3718" y="6997"/>
                    <a:pt x="4016" y="7295"/>
                    <a:pt x="4313" y="7551"/>
                  </a:cubicBezTo>
                  <a:cubicBezTo>
                    <a:pt x="5043" y="8239"/>
                    <a:pt x="5813" y="8835"/>
                    <a:pt x="6675" y="9348"/>
                  </a:cubicBezTo>
                  <a:cubicBezTo>
                    <a:pt x="7569" y="9862"/>
                    <a:pt x="8257" y="10159"/>
                    <a:pt x="8257" y="10159"/>
                  </a:cubicBezTo>
                  <a:cubicBezTo>
                    <a:pt x="9879" y="10632"/>
                    <a:pt x="11553" y="10889"/>
                    <a:pt x="13175" y="10930"/>
                  </a:cubicBezTo>
                  <a:cubicBezTo>
                    <a:pt x="13134" y="10334"/>
                    <a:pt x="13042" y="9780"/>
                    <a:pt x="12744" y="9307"/>
                  </a:cubicBezTo>
                  <a:cubicBezTo>
                    <a:pt x="12405" y="8794"/>
                    <a:pt x="11758" y="8404"/>
                    <a:pt x="11122" y="8321"/>
                  </a:cubicBezTo>
                  <a:cubicBezTo>
                    <a:pt x="10966" y="8302"/>
                    <a:pt x="10806" y="8291"/>
                    <a:pt x="10645" y="8291"/>
                  </a:cubicBezTo>
                  <a:cubicBezTo>
                    <a:pt x="10137" y="8291"/>
                    <a:pt x="9620" y="8393"/>
                    <a:pt x="9191" y="8619"/>
                  </a:cubicBezTo>
                  <a:cubicBezTo>
                    <a:pt x="9243" y="8147"/>
                    <a:pt x="9243" y="7633"/>
                    <a:pt x="9243" y="7120"/>
                  </a:cubicBezTo>
                  <a:lnTo>
                    <a:pt x="9243" y="6607"/>
                  </a:lnTo>
                  <a:cubicBezTo>
                    <a:pt x="9191" y="6093"/>
                    <a:pt x="9109" y="5580"/>
                    <a:pt x="8852" y="5159"/>
                  </a:cubicBezTo>
                  <a:cubicBezTo>
                    <a:pt x="8380" y="4337"/>
                    <a:pt x="7487" y="3875"/>
                    <a:pt x="6542" y="3875"/>
                  </a:cubicBezTo>
                  <a:cubicBezTo>
                    <a:pt x="5813" y="3916"/>
                    <a:pt x="5043" y="4255"/>
                    <a:pt x="4488" y="4768"/>
                  </a:cubicBezTo>
                  <a:cubicBezTo>
                    <a:pt x="4313" y="4902"/>
                    <a:pt x="4190" y="5025"/>
                    <a:pt x="4057" y="5159"/>
                  </a:cubicBezTo>
                  <a:lnTo>
                    <a:pt x="4057" y="4594"/>
                  </a:lnTo>
                  <a:cubicBezTo>
                    <a:pt x="4057" y="4080"/>
                    <a:pt x="3975" y="3618"/>
                    <a:pt x="3892" y="3146"/>
                  </a:cubicBezTo>
                  <a:cubicBezTo>
                    <a:pt x="3800" y="2756"/>
                    <a:pt x="3677" y="2417"/>
                    <a:pt x="3502" y="2078"/>
                  </a:cubicBezTo>
                  <a:cubicBezTo>
                    <a:pt x="3163" y="1390"/>
                    <a:pt x="2650" y="743"/>
                    <a:pt x="1962" y="363"/>
                  </a:cubicBezTo>
                  <a:cubicBezTo>
                    <a:pt x="1746" y="230"/>
                    <a:pt x="1490" y="147"/>
                    <a:pt x="1233" y="65"/>
                  </a:cubicBezTo>
                  <a:cubicBezTo>
                    <a:pt x="1042" y="23"/>
                    <a:pt x="848" y="0"/>
                    <a:pt x="659"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06;p49">
              <a:extLst>
                <a:ext uri="{FF2B5EF4-FFF2-40B4-BE49-F238E27FC236}">
                  <a16:creationId xmlns:a16="http://schemas.microsoft.com/office/drawing/2014/main" id="{60ABDBF3-07B7-CFE8-DBE8-3B67486DB4A0}"/>
                </a:ext>
              </a:extLst>
            </p:cNvPr>
            <p:cNvSpPr/>
            <p:nvPr/>
          </p:nvSpPr>
          <p:spPr>
            <a:xfrm>
              <a:off x="1844675" y="1782475"/>
              <a:ext cx="301675" cy="176650"/>
            </a:xfrm>
            <a:custGeom>
              <a:avLst/>
              <a:gdLst/>
              <a:ahLst/>
              <a:cxnLst/>
              <a:rect l="l" t="t" r="r" b="b"/>
              <a:pathLst>
                <a:path w="12067" h="7066" extrusionOk="0">
                  <a:moveTo>
                    <a:pt x="11902" y="1"/>
                  </a:moveTo>
                  <a:cubicBezTo>
                    <a:pt x="11090" y="134"/>
                    <a:pt x="10361" y="514"/>
                    <a:pt x="9756" y="1120"/>
                  </a:cubicBezTo>
                  <a:cubicBezTo>
                    <a:pt x="9078" y="1798"/>
                    <a:pt x="8688" y="2568"/>
                    <a:pt x="8431" y="3471"/>
                  </a:cubicBezTo>
                  <a:lnTo>
                    <a:pt x="8390" y="3513"/>
                  </a:lnTo>
                  <a:cubicBezTo>
                    <a:pt x="8215" y="2917"/>
                    <a:pt x="7876" y="2352"/>
                    <a:pt x="7363" y="2054"/>
                  </a:cubicBezTo>
                  <a:cubicBezTo>
                    <a:pt x="7281" y="1972"/>
                    <a:pt x="7106" y="1931"/>
                    <a:pt x="6983" y="1890"/>
                  </a:cubicBezTo>
                  <a:cubicBezTo>
                    <a:pt x="6835" y="1844"/>
                    <a:pt x="6677" y="1824"/>
                    <a:pt x="6518" y="1824"/>
                  </a:cubicBezTo>
                  <a:cubicBezTo>
                    <a:pt x="6214" y="1824"/>
                    <a:pt x="5904" y="1899"/>
                    <a:pt x="5648" y="2013"/>
                  </a:cubicBezTo>
                  <a:cubicBezTo>
                    <a:pt x="5443" y="2147"/>
                    <a:pt x="5227" y="2270"/>
                    <a:pt x="5052" y="2445"/>
                  </a:cubicBezTo>
                  <a:cubicBezTo>
                    <a:pt x="4878" y="2609"/>
                    <a:pt x="4755" y="2742"/>
                    <a:pt x="4621" y="2958"/>
                  </a:cubicBezTo>
                  <a:cubicBezTo>
                    <a:pt x="4108" y="3636"/>
                    <a:pt x="3810" y="4365"/>
                    <a:pt x="3769" y="5227"/>
                  </a:cubicBezTo>
                  <a:cubicBezTo>
                    <a:pt x="3520" y="5164"/>
                    <a:pt x="3260" y="5134"/>
                    <a:pt x="2997" y="5134"/>
                  </a:cubicBezTo>
                  <a:cubicBezTo>
                    <a:pt x="2359" y="5134"/>
                    <a:pt x="1706" y="5314"/>
                    <a:pt x="1161" y="5648"/>
                  </a:cubicBezTo>
                  <a:cubicBezTo>
                    <a:pt x="647" y="5998"/>
                    <a:pt x="257" y="6511"/>
                    <a:pt x="0" y="7065"/>
                  </a:cubicBezTo>
                  <a:cubicBezTo>
                    <a:pt x="2403" y="6850"/>
                    <a:pt x="4672" y="6295"/>
                    <a:pt x="6675" y="5648"/>
                  </a:cubicBezTo>
                  <a:cubicBezTo>
                    <a:pt x="6767" y="5607"/>
                    <a:pt x="6849" y="5566"/>
                    <a:pt x="6891" y="5525"/>
                  </a:cubicBezTo>
                  <a:cubicBezTo>
                    <a:pt x="7024" y="5433"/>
                    <a:pt x="7106" y="5392"/>
                    <a:pt x="7188" y="5310"/>
                  </a:cubicBezTo>
                  <a:cubicBezTo>
                    <a:pt x="7281" y="5268"/>
                    <a:pt x="7404" y="5227"/>
                    <a:pt x="7496" y="5135"/>
                  </a:cubicBezTo>
                  <a:cubicBezTo>
                    <a:pt x="7579" y="5094"/>
                    <a:pt x="7661" y="5012"/>
                    <a:pt x="7753" y="4919"/>
                  </a:cubicBezTo>
                  <a:cubicBezTo>
                    <a:pt x="8051" y="4714"/>
                    <a:pt x="8390" y="4457"/>
                    <a:pt x="8688" y="4201"/>
                  </a:cubicBezTo>
                  <a:cubicBezTo>
                    <a:pt x="8780" y="4108"/>
                    <a:pt x="8862" y="4026"/>
                    <a:pt x="8985" y="3944"/>
                  </a:cubicBezTo>
                  <a:cubicBezTo>
                    <a:pt x="9078" y="3851"/>
                    <a:pt x="9160" y="3769"/>
                    <a:pt x="9242" y="3687"/>
                  </a:cubicBezTo>
                  <a:cubicBezTo>
                    <a:pt x="9293" y="3687"/>
                    <a:pt x="9293" y="3636"/>
                    <a:pt x="9293" y="3636"/>
                  </a:cubicBezTo>
                  <a:cubicBezTo>
                    <a:pt x="9376" y="3554"/>
                    <a:pt x="9458" y="3471"/>
                    <a:pt x="9550" y="3379"/>
                  </a:cubicBezTo>
                  <a:cubicBezTo>
                    <a:pt x="9632" y="3297"/>
                    <a:pt x="9756" y="3215"/>
                    <a:pt x="9848" y="3081"/>
                  </a:cubicBezTo>
                  <a:cubicBezTo>
                    <a:pt x="9930" y="2999"/>
                    <a:pt x="10012" y="2917"/>
                    <a:pt x="10105" y="2783"/>
                  </a:cubicBezTo>
                  <a:cubicBezTo>
                    <a:pt x="10187" y="2701"/>
                    <a:pt x="10269" y="2609"/>
                    <a:pt x="10320" y="2527"/>
                  </a:cubicBezTo>
                  <a:cubicBezTo>
                    <a:pt x="10402" y="2486"/>
                    <a:pt x="10444" y="2403"/>
                    <a:pt x="10485" y="2311"/>
                  </a:cubicBezTo>
                  <a:cubicBezTo>
                    <a:pt x="10577" y="2270"/>
                    <a:pt x="10618" y="2188"/>
                    <a:pt x="10659" y="2147"/>
                  </a:cubicBezTo>
                  <a:cubicBezTo>
                    <a:pt x="10741" y="2054"/>
                    <a:pt x="10782" y="1972"/>
                    <a:pt x="10875" y="1839"/>
                  </a:cubicBezTo>
                  <a:cubicBezTo>
                    <a:pt x="10916" y="1839"/>
                    <a:pt x="10916" y="1798"/>
                    <a:pt x="10957" y="1757"/>
                  </a:cubicBezTo>
                  <a:cubicBezTo>
                    <a:pt x="11039" y="1633"/>
                    <a:pt x="11132" y="1500"/>
                    <a:pt x="11214" y="1377"/>
                  </a:cubicBezTo>
                  <a:cubicBezTo>
                    <a:pt x="11296" y="1243"/>
                    <a:pt x="11388" y="1120"/>
                    <a:pt x="11470" y="986"/>
                  </a:cubicBezTo>
                  <a:cubicBezTo>
                    <a:pt x="11553" y="904"/>
                    <a:pt x="11604" y="771"/>
                    <a:pt x="11686" y="689"/>
                  </a:cubicBezTo>
                  <a:cubicBezTo>
                    <a:pt x="11686" y="648"/>
                    <a:pt x="11727" y="606"/>
                    <a:pt x="11768" y="555"/>
                  </a:cubicBezTo>
                  <a:cubicBezTo>
                    <a:pt x="11809" y="432"/>
                    <a:pt x="11902" y="350"/>
                    <a:pt x="11943" y="216"/>
                  </a:cubicBezTo>
                  <a:lnTo>
                    <a:pt x="11984" y="175"/>
                  </a:lnTo>
                  <a:cubicBezTo>
                    <a:pt x="12025" y="134"/>
                    <a:pt x="12025" y="42"/>
                    <a:pt x="12066"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07;p49">
              <a:extLst>
                <a:ext uri="{FF2B5EF4-FFF2-40B4-BE49-F238E27FC236}">
                  <a16:creationId xmlns:a16="http://schemas.microsoft.com/office/drawing/2014/main" id="{26ED17F8-6634-5F75-3CD7-DE1F3775C7BA}"/>
                </a:ext>
              </a:extLst>
            </p:cNvPr>
            <p:cNvSpPr/>
            <p:nvPr/>
          </p:nvSpPr>
          <p:spPr>
            <a:xfrm>
              <a:off x="1957100" y="1232175"/>
              <a:ext cx="96300" cy="57175"/>
            </a:xfrm>
            <a:custGeom>
              <a:avLst/>
              <a:gdLst/>
              <a:ahLst/>
              <a:cxnLst/>
              <a:rect l="l" t="t" r="r" b="b"/>
              <a:pathLst>
                <a:path w="3852" h="2287" extrusionOk="0">
                  <a:moveTo>
                    <a:pt x="2786" y="0"/>
                  </a:moveTo>
                  <a:cubicBezTo>
                    <a:pt x="2494" y="0"/>
                    <a:pt x="2127" y="89"/>
                    <a:pt x="1664" y="325"/>
                  </a:cubicBezTo>
                  <a:cubicBezTo>
                    <a:pt x="1" y="1218"/>
                    <a:pt x="894" y="2286"/>
                    <a:pt x="894" y="2286"/>
                  </a:cubicBezTo>
                  <a:lnTo>
                    <a:pt x="3852" y="797"/>
                  </a:lnTo>
                  <a:cubicBezTo>
                    <a:pt x="3852" y="797"/>
                    <a:pt x="3661" y="0"/>
                    <a:pt x="2786" y="0"/>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08;p49">
              <a:extLst>
                <a:ext uri="{FF2B5EF4-FFF2-40B4-BE49-F238E27FC236}">
                  <a16:creationId xmlns:a16="http://schemas.microsoft.com/office/drawing/2014/main" id="{952C870A-7CFF-887E-AA65-563D82DEBA63}"/>
                </a:ext>
              </a:extLst>
            </p:cNvPr>
            <p:cNvSpPr/>
            <p:nvPr/>
          </p:nvSpPr>
          <p:spPr>
            <a:xfrm>
              <a:off x="1979450" y="1252100"/>
              <a:ext cx="219525" cy="393575"/>
            </a:xfrm>
            <a:custGeom>
              <a:avLst/>
              <a:gdLst/>
              <a:ahLst/>
              <a:cxnLst/>
              <a:rect l="l" t="t" r="r" b="b"/>
              <a:pathLst>
                <a:path w="8781" h="15743" extrusionOk="0">
                  <a:moveTo>
                    <a:pt x="2958" y="0"/>
                  </a:moveTo>
                  <a:lnTo>
                    <a:pt x="0" y="1489"/>
                  </a:lnTo>
                  <a:lnTo>
                    <a:pt x="688" y="2865"/>
                  </a:lnTo>
                  <a:lnTo>
                    <a:pt x="5648" y="12877"/>
                  </a:lnTo>
                  <a:lnTo>
                    <a:pt x="5699" y="12960"/>
                  </a:lnTo>
                  <a:lnTo>
                    <a:pt x="8780" y="15742"/>
                  </a:lnTo>
                  <a:lnTo>
                    <a:pt x="8606" y="11717"/>
                  </a:lnTo>
                  <a:lnTo>
                    <a:pt x="8564" y="11594"/>
                  </a:lnTo>
                  <a:lnTo>
                    <a:pt x="3646" y="1366"/>
                  </a:lnTo>
                  <a:lnTo>
                    <a:pt x="2958"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09;p49">
              <a:extLst>
                <a:ext uri="{FF2B5EF4-FFF2-40B4-BE49-F238E27FC236}">
                  <a16:creationId xmlns:a16="http://schemas.microsoft.com/office/drawing/2014/main" id="{C59AE0EB-6601-7AE7-696E-32094DAA19A0}"/>
                </a:ext>
              </a:extLst>
            </p:cNvPr>
            <p:cNvSpPr/>
            <p:nvPr/>
          </p:nvSpPr>
          <p:spPr>
            <a:xfrm>
              <a:off x="2011525" y="1311900"/>
              <a:ext cx="115550" cy="242900"/>
            </a:xfrm>
            <a:custGeom>
              <a:avLst/>
              <a:gdLst/>
              <a:ahLst/>
              <a:cxnLst/>
              <a:rect l="l" t="t" r="r" b="b"/>
              <a:pathLst>
                <a:path w="4622" h="9716" extrusionOk="0">
                  <a:moveTo>
                    <a:pt x="1" y="1"/>
                  </a:moveTo>
                  <a:lnTo>
                    <a:pt x="4581" y="9715"/>
                  </a:lnTo>
                  <a:lnTo>
                    <a:pt x="4622" y="9715"/>
                  </a:lnTo>
                  <a:lnTo>
                    <a:pt x="4622" y="9674"/>
                  </a:lnTo>
                  <a:lnTo>
                    <a:pt x="52"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10;p49">
              <a:extLst>
                <a:ext uri="{FF2B5EF4-FFF2-40B4-BE49-F238E27FC236}">
                  <a16:creationId xmlns:a16="http://schemas.microsoft.com/office/drawing/2014/main" id="{14949FED-0961-2D7B-FB1C-7A41D8B1B82D}"/>
                </a:ext>
              </a:extLst>
            </p:cNvPr>
            <p:cNvSpPr/>
            <p:nvPr/>
          </p:nvSpPr>
          <p:spPr>
            <a:xfrm>
              <a:off x="2049025" y="1292650"/>
              <a:ext cx="117850" cy="241850"/>
            </a:xfrm>
            <a:custGeom>
              <a:avLst/>
              <a:gdLst/>
              <a:ahLst/>
              <a:cxnLst/>
              <a:rect l="l" t="t" r="r" b="b"/>
              <a:pathLst>
                <a:path w="4714" h="9674" extrusionOk="0">
                  <a:moveTo>
                    <a:pt x="0" y="1"/>
                  </a:moveTo>
                  <a:lnTo>
                    <a:pt x="0" y="42"/>
                  </a:lnTo>
                  <a:lnTo>
                    <a:pt x="4662" y="9623"/>
                  </a:lnTo>
                  <a:lnTo>
                    <a:pt x="4714" y="9674"/>
                  </a:lnTo>
                  <a:lnTo>
                    <a:pt x="4714" y="9623"/>
                  </a:lnTo>
                  <a:lnTo>
                    <a:pt x="41" y="42"/>
                  </a:lnTo>
                  <a:lnTo>
                    <a:pt x="0"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11;p49">
              <a:extLst>
                <a:ext uri="{FF2B5EF4-FFF2-40B4-BE49-F238E27FC236}">
                  <a16:creationId xmlns:a16="http://schemas.microsoft.com/office/drawing/2014/main" id="{2267D8BF-5D7F-7AF4-38F4-22E906BD05E9}"/>
                </a:ext>
              </a:extLst>
            </p:cNvPr>
            <p:cNvSpPr/>
            <p:nvPr/>
          </p:nvSpPr>
          <p:spPr>
            <a:xfrm>
              <a:off x="2120650" y="1533200"/>
              <a:ext cx="78325" cy="112475"/>
            </a:xfrm>
            <a:custGeom>
              <a:avLst/>
              <a:gdLst/>
              <a:ahLst/>
              <a:cxnLst/>
              <a:rect l="l" t="t" r="r" b="b"/>
              <a:pathLst>
                <a:path w="3133" h="4499" extrusionOk="0">
                  <a:moveTo>
                    <a:pt x="1849" y="1"/>
                  </a:moveTo>
                  <a:lnTo>
                    <a:pt x="1633" y="1284"/>
                  </a:lnTo>
                  <a:lnTo>
                    <a:pt x="257" y="822"/>
                  </a:lnTo>
                  <a:lnTo>
                    <a:pt x="0" y="1633"/>
                  </a:lnTo>
                  <a:lnTo>
                    <a:pt x="51" y="1716"/>
                  </a:lnTo>
                  <a:lnTo>
                    <a:pt x="1972" y="3430"/>
                  </a:lnTo>
                  <a:lnTo>
                    <a:pt x="3132" y="4498"/>
                  </a:lnTo>
                  <a:lnTo>
                    <a:pt x="3081" y="2917"/>
                  </a:lnTo>
                  <a:lnTo>
                    <a:pt x="2958" y="473"/>
                  </a:lnTo>
                  <a:lnTo>
                    <a:pt x="2916" y="350"/>
                  </a:lnTo>
                  <a:lnTo>
                    <a:pt x="1849" y="1"/>
                  </a:ln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212;p49">
              <a:extLst>
                <a:ext uri="{FF2B5EF4-FFF2-40B4-BE49-F238E27FC236}">
                  <a16:creationId xmlns:a16="http://schemas.microsoft.com/office/drawing/2014/main" id="{757A3374-B3BC-7E33-5C0B-E5B1BA83A23B}"/>
                </a:ext>
              </a:extLst>
            </p:cNvPr>
            <p:cNvSpPr/>
            <p:nvPr/>
          </p:nvSpPr>
          <p:spPr>
            <a:xfrm>
              <a:off x="2169925" y="1603800"/>
              <a:ext cx="29050" cy="41875"/>
            </a:xfrm>
            <a:custGeom>
              <a:avLst/>
              <a:gdLst/>
              <a:ahLst/>
              <a:cxnLst/>
              <a:rect l="l" t="t" r="r" b="b"/>
              <a:pathLst>
                <a:path w="1162" h="1675" extrusionOk="0">
                  <a:moveTo>
                    <a:pt x="689" y="1"/>
                  </a:moveTo>
                  <a:cubicBezTo>
                    <a:pt x="432" y="52"/>
                    <a:pt x="134" y="309"/>
                    <a:pt x="1" y="606"/>
                  </a:cubicBezTo>
                  <a:lnTo>
                    <a:pt x="1161" y="1674"/>
                  </a:lnTo>
                  <a:lnTo>
                    <a:pt x="1110" y="93"/>
                  </a:lnTo>
                  <a:cubicBezTo>
                    <a:pt x="1069" y="93"/>
                    <a:pt x="1028" y="52"/>
                    <a:pt x="987" y="52"/>
                  </a:cubicBezTo>
                  <a:cubicBezTo>
                    <a:pt x="904" y="1"/>
                    <a:pt x="812" y="1"/>
                    <a:pt x="689"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13;p49">
              <a:extLst>
                <a:ext uri="{FF2B5EF4-FFF2-40B4-BE49-F238E27FC236}">
                  <a16:creationId xmlns:a16="http://schemas.microsoft.com/office/drawing/2014/main" id="{DDBA64CE-8A4F-ADB7-CD86-4E83CF0BD67D}"/>
                </a:ext>
              </a:extLst>
            </p:cNvPr>
            <p:cNvSpPr/>
            <p:nvPr/>
          </p:nvSpPr>
          <p:spPr>
            <a:xfrm>
              <a:off x="1979450" y="1252100"/>
              <a:ext cx="91150" cy="71650"/>
            </a:xfrm>
            <a:custGeom>
              <a:avLst/>
              <a:gdLst/>
              <a:ahLst/>
              <a:cxnLst/>
              <a:rect l="l" t="t" r="r" b="b"/>
              <a:pathLst>
                <a:path w="3646" h="2866" extrusionOk="0">
                  <a:moveTo>
                    <a:pt x="2958" y="0"/>
                  </a:moveTo>
                  <a:lnTo>
                    <a:pt x="0" y="1489"/>
                  </a:lnTo>
                  <a:lnTo>
                    <a:pt x="257" y="1962"/>
                  </a:lnTo>
                  <a:lnTo>
                    <a:pt x="257" y="2003"/>
                  </a:lnTo>
                  <a:lnTo>
                    <a:pt x="432" y="2311"/>
                  </a:lnTo>
                  <a:lnTo>
                    <a:pt x="432" y="2352"/>
                  </a:lnTo>
                  <a:lnTo>
                    <a:pt x="688" y="2865"/>
                  </a:lnTo>
                  <a:lnTo>
                    <a:pt x="3646" y="1366"/>
                  </a:lnTo>
                  <a:lnTo>
                    <a:pt x="3389" y="853"/>
                  </a:lnTo>
                  <a:lnTo>
                    <a:pt x="3338" y="770"/>
                  </a:lnTo>
                  <a:lnTo>
                    <a:pt x="3214" y="514"/>
                  </a:lnTo>
                  <a:lnTo>
                    <a:pt x="3173" y="462"/>
                  </a:lnTo>
                  <a:lnTo>
                    <a:pt x="2958"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214;p49">
              <a:extLst>
                <a:ext uri="{FF2B5EF4-FFF2-40B4-BE49-F238E27FC236}">
                  <a16:creationId xmlns:a16="http://schemas.microsoft.com/office/drawing/2014/main" id="{8BC1B4A1-8573-1E01-FAF7-352BA2A543D3}"/>
                </a:ext>
              </a:extLst>
            </p:cNvPr>
            <p:cNvSpPr/>
            <p:nvPr/>
          </p:nvSpPr>
          <p:spPr>
            <a:xfrm>
              <a:off x="1985875" y="1263650"/>
              <a:ext cx="73950" cy="38525"/>
            </a:xfrm>
            <a:custGeom>
              <a:avLst/>
              <a:gdLst/>
              <a:ahLst/>
              <a:cxnLst/>
              <a:rect l="l" t="t" r="r" b="b"/>
              <a:pathLst>
                <a:path w="2958" h="1541" extrusionOk="0">
                  <a:moveTo>
                    <a:pt x="2916" y="0"/>
                  </a:moveTo>
                  <a:lnTo>
                    <a:pt x="0" y="1500"/>
                  </a:lnTo>
                  <a:lnTo>
                    <a:pt x="0" y="1541"/>
                  </a:lnTo>
                  <a:lnTo>
                    <a:pt x="2957" y="52"/>
                  </a:lnTo>
                  <a:lnTo>
                    <a:pt x="2916"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215;p49">
              <a:extLst>
                <a:ext uri="{FF2B5EF4-FFF2-40B4-BE49-F238E27FC236}">
                  <a16:creationId xmlns:a16="http://schemas.microsoft.com/office/drawing/2014/main" id="{18A7FD3A-210C-5BAD-7796-BEDB40025224}"/>
                </a:ext>
              </a:extLst>
            </p:cNvPr>
            <p:cNvSpPr/>
            <p:nvPr/>
          </p:nvSpPr>
          <p:spPr>
            <a:xfrm>
              <a:off x="1990225" y="1271350"/>
              <a:ext cx="73950" cy="39550"/>
            </a:xfrm>
            <a:custGeom>
              <a:avLst/>
              <a:gdLst/>
              <a:ahLst/>
              <a:cxnLst/>
              <a:rect l="l" t="t" r="r" b="b"/>
              <a:pathLst>
                <a:path w="2958" h="1582" extrusionOk="0">
                  <a:moveTo>
                    <a:pt x="2907" y="0"/>
                  </a:moveTo>
                  <a:lnTo>
                    <a:pt x="1" y="1541"/>
                  </a:lnTo>
                  <a:lnTo>
                    <a:pt x="1" y="1582"/>
                  </a:lnTo>
                  <a:lnTo>
                    <a:pt x="2958" y="83"/>
                  </a:lnTo>
                  <a:lnTo>
                    <a:pt x="2907"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16;p49">
              <a:extLst>
                <a:ext uri="{FF2B5EF4-FFF2-40B4-BE49-F238E27FC236}">
                  <a16:creationId xmlns:a16="http://schemas.microsoft.com/office/drawing/2014/main" id="{CD42CC6C-8BD0-CD99-72B5-F550C1EC5F3D}"/>
                </a:ext>
              </a:extLst>
            </p:cNvPr>
            <p:cNvSpPr/>
            <p:nvPr/>
          </p:nvSpPr>
          <p:spPr>
            <a:xfrm>
              <a:off x="2024375" y="1476725"/>
              <a:ext cx="98600" cy="97325"/>
            </a:xfrm>
            <a:custGeom>
              <a:avLst/>
              <a:gdLst/>
              <a:ahLst/>
              <a:cxnLst/>
              <a:rect l="l" t="t" r="r" b="b"/>
              <a:pathLst>
                <a:path w="3944" h="3893" extrusionOk="0">
                  <a:moveTo>
                    <a:pt x="1797" y="1"/>
                  </a:moveTo>
                  <a:lnTo>
                    <a:pt x="1592" y="1623"/>
                  </a:lnTo>
                  <a:lnTo>
                    <a:pt x="0" y="2003"/>
                  </a:lnTo>
                  <a:lnTo>
                    <a:pt x="1335" y="2352"/>
                  </a:lnTo>
                  <a:lnTo>
                    <a:pt x="1202" y="3892"/>
                  </a:lnTo>
                  <a:lnTo>
                    <a:pt x="1972" y="2609"/>
                  </a:lnTo>
                  <a:lnTo>
                    <a:pt x="3040" y="3595"/>
                  </a:lnTo>
                  <a:lnTo>
                    <a:pt x="2701" y="2177"/>
                  </a:lnTo>
                  <a:lnTo>
                    <a:pt x="3944" y="1325"/>
                  </a:lnTo>
                  <a:lnTo>
                    <a:pt x="2362" y="1489"/>
                  </a:lnTo>
                  <a:lnTo>
                    <a:pt x="179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17;p49">
              <a:extLst>
                <a:ext uri="{FF2B5EF4-FFF2-40B4-BE49-F238E27FC236}">
                  <a16:creationId xmlns:a16="http://schemas.microsoft.com/office/drawing/2014/main" id="{AAA0B6D8-8BA7-01B3-C341-AB1179A86229}"/>
                </a:ext>
              </a:extLst>
            </p:cNvPr>
            <p:cNvSpPr/>
            <p:nvPr/>
          </p:nvSpPr>
          <p:spPr>
            <a:xfrm>
              <a:off x="1573050" y="1795325"/>
              <a:ext cx="97325" cy="98600"/>
            </a:xfrm>
            <a:custGeom>
              <a:avLst/>
              <a:gdLst/>
              <a:ahLst/>
              <a:cxnLst/>
              <a:rect l="l" t="t" r="r" b="b"/>
              <a:pathLst>
                <a:path w="3893" h="3944" extrusionOk="0">
                  <a:moveTo>
                    <a:pt x="1798" y="0"/>
                  </a:moveTo>
                  <a:lnTo>
                    <a:pt x="1582" y="1633"/>
                  </a:lnTo>
                  <a:lnTo>
                    <a:pt x="1" y="2054"/>
                  </a:lnTo>
                  <a:lnTo>
                    <a:pt x="1325" y="2403"/>
                  </a:lnTo>
                  <a:lnTo>
                    <a:pt x="1202" y="3943"/>
                  </a:lnTo>
                  <a:lnTo>
                    <a:pt x="1972" y="2608"/>
                  </a:lnTo>
                  <a:lnTo>
                    <a:pt x="3040" y="3635"/>
                  </a:lnTo>
                  <a:lnTo>
                    <a:pt x="2701" y="2228"/>
                  </a:lnTo>
                  <a:lnTo>
                    <a:pt x="3893" y="1325"/>
                  </a:lnTo>
                  <a:lnTo>
                    <a:pt x="2352" y="1499"/>
                  </a:lnTo>
                  <a:lnTo>
                    <a:pt x="179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18;p49">
              <a:extLst>
                <a:ext uri="{FF2B5EF4-FFF2-40B4-BE49-F238E27FC236}">
                  <a16:creationId xmlns:a16="http://schemas.microsoft.com/office/drawing/2014/main" id="{40E17784-12AA-FB16-90C2-8220BD0D98F2}"/>
                </a:ext>
              </a:extLst>
            </p:cNvPr>
            <p:cNvSpPr/>
            <p:nvPr/>
          </p:nvSpPr>
          <p:spPr>
            <a:xfrm>
              <a:off x="1890238" y="1540538"/>
              <a:ext cx="70622" cy="72124"/>
            </a:xfrm>
            <a:custGeom>
              <a:avLst/>
              <a:gdLst/>
              <a:ahLst/>
              <a:cxnLst/>
              <a:rect l="l" t="t" r="r" b="b"/>
              <a:pathLst>
                <a:path w="4324" h="4416" extrusionOk="0">
                  <a:moveTo>
                    <a:pt x="3162" y="0"/>
                  </a:moveTo>
                  <a:cubicBezTo>
                    <a:pt x="3136" y="0"/>
                    <a:pt x="3109" y="3"/>
                    <a:pt x="3081" y="10"/>
                  </a:cubicBezTo>
                  <a:lnTo>
                    <a:pt x="2691" y="52"/>
                  </a:lnTo>
                  <a:cubicBezTo>
                    <a:pt x="2568" y="93"/>
                    <a:pt x="2476" y="185"/>
                    <a:pt x="2434" y="267"/>
                  </a:cubicBezTo>
                  <a:lnTo>
                    <a:pt x="2054" y="2793"/>
                  </a:lnTo>
                  <a:lnTo>
                    <a:pt x="987" y="524"/>
                  </a:lnTo>
                  <a:cubicBezTo>
                    <a:pt x="935" y="390"/>
                    <a:pt x="812" y="349"/>
                    <a:pt x="678" y="349"/>
                  </a:cubicBezTo>
                  <a:lnTo>
                    <a:pt x="257" y="390"/>
                  </a:lnTo>
                  <a:cubicBezTo>
                    <a:pt x="83" y="442"/>
                    <a:pt x="1" y="565"/>
                    <a:pt x="1" y="698"/>
                  </a:cubicBezTo>
                  <a:lnTo>
                    <a:pt x="124" y="4200"/>
                  </a:lnTo>
                  <a:cubicBezTo>
                    <a:pt x="124" y="4293"/>
                    <a:pt x="124" y="4334"/>
                    <a:pt x="216" y="4375"/>
                  </a:cubicBezTo>
                  <a:cubicBezTo>
                    <a:pt x="257" y="4416"/>
                    <a:pt x="299" y="4416"/>
                    <a:pt x="381" y="4416"/>
                  </a:cubicBezTo>
                  <a:lnTo>
                    <a:pt x="730" y="4375"/>
                  </a:lnTo>
                  <a:cubicBezTo>
                    <a:pt x="853" y="4375"/>
                    <a:pt x="935" y="4241"/>
                    <a:pt x="935" y="4118"/>
                  </a:cubicBezTo>
                  <a:lnTo>
                    <a:pt x="853" y="2146"/>
                  </a:lnTo>
                  <a:lnTo>
                    <a:pt x="1798" y="4077"/>
                  </a:lnTo>
                  <a:cubicBezTo>
                    <a:pt x="1831" y="4144"/>
                    <a:pt x="1892" y="4211"/>
                    <a:pt x="1986" y="4211"/>
                  </a:cubicBezTo>
                  <a:cubicBezTo>
                    <a:pt x="2007" y="4211"/>
                    <a:pt x="2030" y="4208"/>
                    <a:pt x="2054" y="4200"/>
                  </a:cubicBezTo>
                  <a:lnTo>
                    <a:pt x="2434" y="4159"/>
                  </a:lnTo>
                  <a:cubicBezTo>
                    <a:pt x="2568" y="4159"/>
                    <a:pt x="2650" y="4036"/>
                    <a:pt x="2650" y="3902"/>
                  </a:cubicBezTo>
                  <a:lnTo>
                    <a:pt x="2989" y="1807"/>
                  </a:lnTo>
                  <a:lnTo>
                    <a:pt x="3461" y="3728"/>
                  </a:lnTo>
                  <a:cubicBezTo>
                    <a:pt x="3502" y="3861"/>
                    <a:pt x="3636" y="3943"/>
                    <a:pt x="3759" y="3943"/>
                  </a:cubicBezTo>
                  <a:lnTo>
                    <a:pt x="4149" y="3861"/>
                  </a:lnTo>
                  <a:cubicBezTo>
                    <a:pt x="4190" y="3861"/>
                    <a:pt x="4273" y="3820"/>
                    <a:pt x="4273" y="3779"/>
                  </a:cubicBezTo>
                  <a:cubicBezTo>
                    <a:pt x="4324" y="3728"/>
                    <a:pt x="4324" y="3646"/>
                    <a:pt x="4324" y="3605"/>
                  </a:cubicBezTo>
                  <a:lnTo>
                    <a:pt x="3420" y="226"/>
                  </a:lnTo>
                  <a:cubicBezTo>
                    <a:pt x="3386" y="81"/>
                    <a:pt x="3288" y="0"/>
                    <a:pt x="3162"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5" name="Google Shape;1242;p51">
            <a:extLst>
              <a:ext uri="{FF2B5EF4-FFF2-40B4-BE49-F238E27FC236}">
                <a16:creationId xmlns:a16="http://schemas.microsoft.com/office/drawing/2014/main" id="{56209A52-9152-9185-44E2-F768B626AF85}"/>
              </a:ext>
            </a:extLst>
          </p:cNvPr>
          <p:cNvGrpSpPr/>
          <p:nvPr/>
        </p:nvGrpSpPr>
        <p:grpSpPr>
          <a:xfrm>
            <a:off x="207589" y="249609"/>
            <a:ext cx="1019884" cy="650612"/>
            <a:chOff x="3690516" y="902025"/>
            <a:chExt cx="1871575" cy="952294"/>
          </a:xfrm>
        </p:grpSpPr>
        <p:grpSp>
          <p:nvGrpSpPr>
            <p:cNvPr id="56" name="Google Shape;1243;p51">
              <a:extLst>
                <a:ext uri="{FF2B5EF4-FFF2-40B4-BE49-F238E27FC236}">
                  <a16:creationId xmlns:a16="http://schemas.microsoft.com/office/drawing/2014/main" id="{2F42E37E-89BE-E106-349E-1661A8D61D58}"/>
                </a:ext>
              </a:extLst>
            </p:cNvPr>
            <p:cNvGrpSpPr/>
            <p:nvPr/>
          </p:nvGrpSpPr>
          <p:grpSpPr>
            <a:xfrm>
              <a:off x="3690516" y="902025"/>
              <a:ext cx="1871575" cy="952294"/>
              <a:chOff x="3668622" y="601925"/>
              <a:chExt cx="1871575" cy="952294"/>
            </a:xfrm>
          </p:grpSpPr>
          <p:sp>
            <p:nvSpPr>
              <p:cNvPr id="1434" name="Google Shape;1244;p51">
                <a:extLst>
                  <a:ext uri="{FF2B5EF4-FFF2-40B4-BE49-F238E27FC236}">
                    <a16:creationId xmlns:a16="http://schemas.microsoft.com/office/drawing/2014/main" id="{885AD0FB-98F5-CBA8-3EFF-B97D9264473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5" name="Google Shape;1245;p51">
                <a:extLst>
                  <a:ext uri="{FF2B5EF4-FFF2-40B4-BE49-F238E27FC236}">
                    <a16:creationId xmlns:a16="http://schemas.microsoft.com/office/drawing/2014/main" id="{DEEC63A9-F1B3-1047-60D0-4B02DB4FEE05}"/>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246;p51">
              <a:extLst>
                <a:ext uri="{FF2B5EF4-FFF2-40B4-BE49-F238E27FC236}">
                  <a16:creationId xmlns:a16="http://schemas.microsoft.com/office/drawing/2014/main" id="{7C17B15D-6EF9-55D3-21B8-5325132A4867}"/>
                </a:ext>
              </a:extLst>
            </p:cNvPr>
            <p:cNvGrpSpPr/>
            <p:nvPr/>
          </p:nvGrpSpPr>
          <p:grpSpPr>
            <a:xfrm>
              <a:off x="3690516" y="902025"/>
              <a:ext cx="1871575" cy="952294"/>
              <a:chOff x="3668622" y="601925"/>
              <a:chExt cx="1871575" cy="952294"/>
            </a:xfrm>
          </p:grpSpPr>
          <p:sp>
            <p:nvSpPr>
              <p:cNvPr id="58" name="Google Shape;1247;p51">
                <a:extLst>
                  <a:ext uri="{FF2B5EF4-FFF2-40B4-BE49-F238E27FC236}">
                    <a16:creationId xmlns:a16="http://schemas.microsoft.com/office/drawing/2014/main" id="{B5EA0B1A-C0E6-864A-FDC0-75E4FD890100}"/>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248;p51">
                <a:extLst>
                  <a:ext uri="{FF2B5EF4-FFF2-40B4-BE49-F238E27FC236}">
                    <a16:creationId xmlns:a16="http://schemas.microsoft.com/office/drawing/2014/main" id="{C3F9EF02-5B93-3FB1-1AB3-AD8C9BB6AE71}"/>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249;p51">
                <a:extLst>
                  <a:ext uri="{FF2B5EF4-FFF2-40B4-BE49-F238E27FC236}">
                    <a16:creationId xmlns:a16="http://schemas.microsoft.com/office/drawing/2014/main" id="{6FA0E745-6A46-1DDF-1433-3C885F703EBF}"/>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250;p51">
                <a:extLst>
                  <a:ext uri="{FF2B5EF4-FFF2-40B4-BE49-F238E27FC236}">
                    <a16:creationId xmlns:a16="http://schemas.microsoft.com/office/drawing/2014/main" id="{CBD9BA0D-C9FF-4236-846E-415FF164BCC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251;p51">
                <a:extLst>
                  <a:ext uri="{FF2B5EF4-FFF2-40B4-BE49-F238E27FC236}">
                    <a16:creationId xmlns:a16="http://schemas.microsoft.com/office/drawing/2014/main" id="{DB9FE920-3C6A-124E-DCC9-7BFD21847FAF}"/>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252;p51">
                <a:extLst>
                  <a:ext uri="{FF2B5EF4-FFF2-40B4-BE49-F238E27FC236}">
                    <a16:creationId xmlns:a16="http://schemas.microsoft.com/office/drawing/2014/main" id="{0C8C338A-494E-05C6-D9CB-AB64A8C3CC73}"/>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4" name="Google Shape;1253;p51">
                <a:extLst>
                  <a:ext uri="{FF2B5EF4-FFF2-40B4-BE49-F238E27FC236}">
                    <a16:creationId xmlns:a16="http://schemas.microsoft.com/office/drawing/2014/main" id="{1D718E17-21DB-1FB9-68D9-AB527FFFB43C}"/>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5" name="Google Shape;1254;p51">
                <a:extLst>
                  <a:ext uri="{FF2B5EF4-FFF2-40B4-BE49-F238E27FC236}">
                    <a16:creationId xmlns:a16="http://schemas.microsoft.com/office/drawing/2014/main" id="{0CB1FEB8-AFA6-032A-5FCA-6D6DD7AA7F24}"/>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6" name="Google Shape;1255;p51">
                <a:extLst>
                  <a:ext uri="{FF2B5EF4-FFF2-40B4-BE49-F238E27FC236}">
                    <a16:creationId xmlns:a16="http://schemas.microsoft.com/office/drawing/2014/main" id="{49FD32EF-7A8B-5648-DD37-8A1957D2C0C8}"/>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7" name="Google Shape;1256;p51">
                <a:extLst>
                  <a:ext uri="{FF2B5EF4-FFF2-40B4-BE49-F238E27FC236}">
                    <a16:creationId xmlns:a16="http://schemas.microsoft.com/office/drawing/2014/main" id="{0E76B2FD-F522-BBCF-1DC3-42F60644F365}"/>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8" name="Google Shape;1257;p51">
                <a:extLst>
                  <a:ext uri="{FF2B5EF4-FFF2-40B4-BE49-F238E27FC236}">
                    <a16:creationId xmlns:a16="http://schemas.microsoft.com/office/drawing/2014/main" id="{BE33B91E-C288-F2FA-9F98-0D5D4832DE02}"/>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9" name="Google Shape;1258;p51">
                <a:extLst>
                  <a:ext uri="{FF2B5EF4-FFF2-40B4-BE49-F238E27FC236}">
                    <a16:creationId xmlns:a16="http://schemas.microsoft.com/office/drawing/2014/main" id="{322A87CD-BAB4-AC29-651E-589EB09CF7B2}"/>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0" name="Google Shape;1259;p51">
                <a:extLst>
                  <a:ext uri="{FF2B5EF4-FFF2-40B4-BE49-F238E27FC236}">
                    <a16:creationId xmlns:a16="http://schemas.microsoft.com/office/drawing/2014/main" id="{15DCC34E-296A-DF6B-1B7C-4E3B04048F6E}"/>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1" name="Google Shape;1260;p51">
                <a:extLst>
                  <a:ext uri="{FF2B5EF4-FFF2-40B4-BE49-F238E27FC236}">
                    <a16:creationId xmlns:a16="http://schemas.microsoft.com/office/drawing/2014/main" id="{6F3F6F67-E11A-C4B5-7B45-814141E5EEA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2" name="Google Shape;1261;p51">
                <a:extLst>
                  <a:ext uri="{FF2B5EF4-FFF2-40B4-BE49-F238E27FC236}">
                    <a16:creationId xmlns:a16="http://schemas.microsoft.com/office/drawing/2014/main" id="{CB0803F8-5FDF-2769-4236-5316FEAA5DBC}"/>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3" name="Google Shape;1262;p51">
                <a:extLst>
                  <a:ext uri="{FF2B5EF4-FFF2-40B4-BE49-F238E27FC236}">
                    <a16:creationId xmlns:a16="http://schemas.microsoft.com/office/drawing/2014/main" id="{B1F41BE3-39F4-4466-94EF-6C29F70AF3B0}"/>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4" name="Google Shape;1263;p51">
                <a:extLst>
                  <a:ext uri="{FF2B5EF4-FFF2-40B4-BE49-F238E27FC236}">
                    <a16:creationId xmlns:a16="http://schemas.microsoft.com/office/drawing/2014/main" id="{817DA414-B1D3-4E2E-F5B8-1019E34572EB}"/>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5" name="Google Shape;1264;p51">
                <a:extLst>
                  <a:ext uri="{FF2B5EF4-FFF2-40B4-BE49-F238E27FC236}">
                    <a16:creationId xmlns:a16="http://schemas.microsoft.com/office/drawing/2014/main" id="{5D1A3D80-E619-F626-B6F9-0D717E5A2F62}"/>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6" name="Google Shape;1265;p51">
                <a:extLst>
                  <a:ext uri="{FF2B5EF4-FFF2-40B4-BE49-F238E27FC236}">
                    <a16:creationId xmlns:a16="http://schemas.microsoft.com/office/drawing/2014/main" id="{749BBC2F-249F-4B96-278D-F728616EC368}"/>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7" name="Google Shape;1266;p51">
                <a:extLst>
                  <a:ext uri="{FF2B5EF4-FFF2-40B4-BE49-F238E27FC236}">
                    <a16:creationId xmlns:a16="http://schemas.microsoft.com/office/drawing/2014/main" id="{B52E4A9D-A9EB-FE70-4FFD-CEA93D208184}"/>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8" name="Google Shape;1267;p51">
                <a:extLst>
                  <a:ext uri="{FF2B5EF4-FFF2-40B4-BE49-F238E27FC236}">
                    <a16:creationId xmlns:a16="http://schemas.microsoft.com/office/drawing/2014/main" id="{E44667FB-3F99-33FF-5DE4-D0939885A7AA}"/>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9" name="Google Shape;1268;p51">
                <a:extLst>
                  <a:ext uri="{FF2B5EF4-FFF2-40B4-BE49-F238E27FC236}">
                    <a16:creationId xmlns:a16="http://schemas.microsoft.com/office/drawing/2014/main" id="{285F6676-E29B-4094-D7F6-8A160A47B174}"/>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0" name="Google Shape;1269;p51">
                <a:extLst>
                  <a:ext uri="{FF2B5EF4-FFF2-40B4-BE49-F238E27FC236}">
                    <a16:creationId xmlns:a16="http://schemas.microsoft.com/office/drawing/2014/main" id="{0A38EA15-F2C6-5BB7-A998-467636FAE070}"/>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1" name="Google Shape;1270;p51">
                <a:extLst>
                  <a:ext uri="{FF2B5EF4-FFF2-40B4-BE49-F238E27FC236}">
                    <a16:creationId xmlns:a16="http://schemas.microsoft.com/office/drawing/2014/main" id="{424A7813-4C80-F40A-4956-C1224E32F4E2}"/>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2" name="Google Shape;1271;p51">
                <a:extLst>
                  <a:ext uri="{FF2B5EF4-FFF2-40B4-BE49-F238E27FC236}">
                    <a16:creationId xmlns:a16="http://schemas.microsoft.com/office/drawing/2014/main" id="{EFFC1AB3-A240-BC8A-3FFC-3982FEC6B62F}"/>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3" name="Google Shape;1272;p51">
                <a:extLst>
                  <a:ext uri="{FF2B5EF4-FFF2-40B4-BE49-F238E27FC236}">
                    <a16:creationId xmlns:a16="http://schemas.microsoft.com/office/drawing/2014/main" id="{74D23E80-7C20-E025-7EE0-0A145A0DE271}"/>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4" name="Google Shape;1273;p51">
                <a:extLst>
                  <a:ext uri="{FF2B5EF4-FFF2-40B4-BE49-F238E27FC236}">
                    <a16:creationId xmlns:a16="http://schemas.microsoft.com/office/drawing/2014/main" id="{738242B2-EA8B-CF82-0F7A-C01FE1331FF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5" name="Google Shape;1274;p51">
                <a:extLst>
                  <a:ext uri="{FF2B5EF4-FFF2-40B4-BE49-F238E27FC236}">
                    <a16:creationId xmlns:a16="http://schemas.microsoft.com/office/drawing/2014/main" id="{BDEE161C-98CF-400B-3564-998F1441A1FB}"/>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6" name="Google Shape;1275;p51">
                <a:extLst>
                  <a:ext uri="{FF2B5EF4-FFF2-40B4-BE49-F238E27FC236}">
                    <a16:creationId xmlns:a16="http://schemas.microsoft.com/office/drawing/2014/main" id="{02CD6021-B79D-CC1C-CDBA-6CDD0A08D35F}"/>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7" name="Google Shape;1276;p51">
                <a:extLst>
                  <a:ext uri="{FF2B5EF4-FFF2-40B4-BE49-F238E27FC236}">
                    <a16:creationId xmlns:a16="http://schemas.microsoft.com/office/drawing/2014/main" id="{203318D3-9677-C88C-FAA1-BCE4B5C7550D}"/>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8" name="Google Shape;1277;p51">
                <a:extLst>
                  <a:ext uri="{FF2B5EF4-FFF2-40B4-BE49-F238E27FC236}">
                    <a16:creationId xmlns:a16="http://schemas.microsoft.com/office/drawing/2014/main" id="{5ACF57AC-8424-F9F0-8D04-12DC59B3018F}"/>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9" name="Google Shape;1278;p51">
                <a:extLst>
                  <a:ext uri="{FF2B5EF4-FFF2-40B4-BE49-F238E27FC236}">
                    <a16:creationId xmlns:a16="http://schemas.microsoft.com/office/drawing/2014/main" id="{CE1746A6-C006-59D8-7515-DCCAD2EEE370}"/>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0" name="Google Shape;1279;p51">
                <a:extLst>
                  <a:ext uri="{FF2B5EF4-FFF2-40B4-BE49-F238E27FC236}">
                    <a16:creationId xmlns:a16="http://schemas.microsoft.com/office/drawing/2014/main" id="{0E1E7710-B7A2-3AA9-BFB3-32AB0F81BAD0}"/>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1280;p51">
                <a:extLst>
                  <a:ext uri="{FF2B5EF4-FFF2-40B4-BE49-F238E27FC236}">
                    <a16:creationId xmlns:a16="http://schemas.microsoft.com/office/drawing/2014/main" id="{78156FF4-7608-006F-6AEB-C94659D0E6B5}"/>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1281;p51">
                <a:extLst>
                  <a:ext uri="{FF2B5EF4-FFF2-40B4-BE49-F238E27FC236}">
                    <a16:creationId xmlns:a16="http://schemas.microsoft.com/office/drawing/2014/main" id="{733EA9ED-378A-BA70-0754-E55BC58A603B}"/>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8" name="Google Shape;1282;p51">
                <a:extLst>
                  <a:ext uri="{FF2B5EF4-FFF2-40B4-BE49-F238E27FC236}">
                    <a16:creationId xmlns:a16="http://schemas.microsoft.com/office/drawing/2014/main" id="{3E023E4D-C76D-4242-7872-B3B8C07D2E75}"/>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9" name="Google Shape;1283;p51">
                <a:extLst>
                  <a:ext uri="{FF2B5EF4-FFF2-40B4-BE49-F238E27FC236}">
                    <a16:creationId xmlns:a16="http://schemas.microsoft.com/office/drawing/2014/main" id="{8B3D2DB9-9042-69A2-6CD1-9A67A2F15CB0}"/>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284;p51">
                <a:extLst>
                  <a:ext uri="{FF2B5EF4-FFF2-40B4-BE49-F238E27FC236}">
                    <a16:creationId xmlns:a16="http://schemas.microsoft.com/office/drawing/2014/main" id="{4A9301AD-D644-2156-4DFE-AD8648AB3D49}"/>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1" name="Google Shape;1285;p51">
                <a:extLst>
                  <a:ext uri="{FF2B5EF4-FFF2-40B4-BE49-F238E27FC236}">
                    <a16:creationId xmlns:a16="http://schemas.microsoft.com/office/drawing/2014/main" id="{2514C687-5105-53A3-6421-F16DF19AB500}"/>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2" name="Google Shape;1286;p51">
                <a:extLst>
                  <a:ext uri="{FF2B5EF4-FFF2-40B4-BE49-F238E27FC236}">
                    <a16:creationId xmlns:a16="http://schemas.microsoft.com/office/drawing/2014/main" id="{CDB1396E-623F-36A2-EFEB-B6B2A398EA3C}"/>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287;p51">
                <a:extLst>
                  <a:ext uri="{FF2B5EF4-FFF2-40B4-BE49-F238E27FC236}">
                    <a16:creationId xmlns:a16="http://schemas.microsoft.com/office/drawing/2014/main" id="{53E5CC7F-5454-4FBB-A960-593459B42981}"/>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436" name="Google Shape;1288;p51">
            <a:extLst>
              <a:ext uri="{FF2B5EF4-FFF2-40B4-BE49-F238E27FC236}">
                <a16:creationId xmlns:a16="http://schemas.microsoft.com/office/drawing/2014/main" id="{39E55F1E-4A00-2853-8FF9-320D2F9F5831}"/>
              </a:ext>
            </a:extLst>
          </p:cNvPr>
          <p:cNvGrpSpPr/>
          <p:nvPr/>
        </p:nvGrpSpPr>
        <p:grpSpPr>
          <a:xfrm rot="541442">
            <a:off x="1048368" y="3149315"/>
            <a:ext cx="2147809" cy="2928476"/>
            <a:chOff x="1290475" y="2139165"/>
            <a:chExt cx="1625875" cy="2216834"/>
          </a:xfrm>
        </p:grpSpPr>
        <p:sp>
          <p:nvSpPr>
            <p:cNvPr id="1437" name="Google Shape;1289;p51">
              <a:extLst>
                <a:ext uri="{FF2B5EF4-FFF2-40B4-BE49-F238E27FC236}">
                  <a16:creationId xmlns:a16="http://schemas.microsoft.com/office/drawing/2014/main" id="{3FBC0089-0091-C7B7-B126-5595D6779B9D}"/>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8" name="Google Shape;1290;p51">
              <a:extLst>
                <a:ext uri="{FF2B5EF4-FFF2-40B4-BE49-F238E27FC236}">
                  <a16:creationId xmlns:a16="http://schemas.microsoft.com/office/drawing/2014/main" id="{26761B4F-7255-3859-D1A4-98B1D19EE3FA}"/>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9" name="Google Shape;1291;p51">
              <a:extLst>
                <a:ext uri="{FF2B5EF4-FFF2-40B4-BE49-F238E27FC236}">
                  <a16:creationId xmlns:a16="http://schemas.microsoft.com/office/drawing/2014/main" id="{95CDD4F7-822F-0309-B54E-4E91E9CE4E7C}"/>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292;p51">
              <a:extLst>
                <a:ext uri="{FF2B5EF4-FFF2-40B4-BE49-F238E27FC236}">
                  <a16:creationId xmlns:a16="http://schemas.microsoft.com/office/drawing/2014/main" id="{7B3663BF-5369-13A2-929A-60CC32307BA5}"/>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41" name="Google Shape;1576;p57">
            <a:extLst>
              <a:ext uri="{FF2B5EF4-FFF2-40B4-BE49-F238E27FC236}">
                <a16:creationId xmlns:a16="http://schemas.microsoft.com/office/drawing/2014/main" id="{29B0673E-BF00-B9A4-3CA4-A4A77CDF32F1}"/>
              </a:ext>
            </a:extLst>
          </p:cNvPr>
          <p:cNvGrpSpPr/>
          <p:nvPr/>
        </p:nvGrpSpPr>
        <p:grpSpPr>
          <a:xfrm>
            <a:off x="2960281" y="3713817"/>
            <a:ext cx="2831663" cy="1075632"/>
            <a:chOff x="5048038" y="1385803"/>
            <a:chExt cx="2123747" cy="734746"/>
          </a:xfrm>
        </p:grpSpPr>
        <p:grpSp>
          <p:nvGrpSpPr>
            <p:cNvPr id="1442" name="Google Shape;1577;p57">
              <a:extLst>
                <a:ext uri="{FF2B5EF4-FFF2-40B4-BE49-F238E27FC236}">
                  <a16:creationId xmlns:a16="http://schemas.microsoft.com/office/drawing/2014/main" id="{6F589EFE-7CE8-6AF1-54F4-C65DF6EDB598}"/>
                </a:ext>
              </a:extLst>
            </p:cNvPr>
            <p:cNvGrpSpPr/>
            <p:nvPr/>
          </p:nvGrpSpPr>
          <p:grpSpPr>
            <a:xfrm>
              <a:off x="6386972" y="1385803"/>
              <a:ext cx="784812" cy="734746"/>
              <a:chOff x="1907550" y="-638278"/>
              <a:chExt cx="956505" cy="895486"/>
            </a:xfrm>
          </p:grpSpPr>
          <p:sp>
            <p:nvSpPr>
              <p:cNvPr id="1449" name="Google Shape;1578;p57">
                <a:extLst>
                  <a:ext uri="{FF2B5EF4-FFF2-40B4-BE49-F238E27FC236}">
                    <a16:creationId xmlns:a16="http://schemas.microsoft.com/office/drawing/2014/main" id="{0846361F-A1E3-291A-F78B-99407E378833}"/>
                  </a:ext>
                </a:extLst>
              </p:cNvPr>
              <p:cNvSpPr/>
              <p:nvPr/>
            </p:nvSpPr>
            <p:spPr>
              <a:xfrm>
                <a:off x="1978052" y="-577921"/>
                <a:ext cx="389159" cy="352517"/>
              </a:xfrm>
              <a:custGeom>
                <a:avLst/>
                <a:gdLst/>
                <a:ahLst/>
                <a:cxnLst/>
                <a:rect l="l" t="t" r="r" b="b"/>
                <a:pathLst>
                  <a:path w="6635" h="6010" extrusionOk="0">
                    <a:moveTo>
                      <a:pt x="5662" y="1"/>
                    </a:moveTo>
                    <a:cubicBezTo>
                      <a:pt x="3808" y="1"/>
                      <a:pt x="0" y="643"/>
                      <a:pt x="555" y="6010"/>
                    </a:cubicBezTo>
                    <a:lnTo>
                      <a:pt x="6080" y="4808"/>
                    </a:lnTo>
                    <a:cubicBezTo>
                      <a:pt x="6080" y="4808"/>
                      <a:pt x="5946" y="2549"/>
                      <a:pt x="6244" y="1430"/>
                    </a:cubicBezTo>
                    <a:cubicBezTo>
                      <a:pt x="6552" y="362"/>
                      <a:pt x="6634" y="64"/>
                      <a:pt x="6634" y="64"/>
                    </a:cubicBezTo>
                    <a:cubicBezTo>
                      <a:pt x="6634" y="64"/>
                      <a:pt x="6245" y="1"/>
                      <a:pt x="566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0" name="Google Shape;1579;p57">
                <a:extLst>
                  <a:ext uri="{FF2B5EF4-FFF2-40B4-BE49-F238E27FC236}">
                    <a16:creationId xmlns:a16="http://schemas.microsoft.com/office/drawing/2014/main" id="{152AE269-B951-C5B3-3B33-FF8F83DE4215}"/>
                  </a:ext>
                </a:extLst>
              </p:cNvPr>
              <p:cNvSpPr/>
              <p:nvPr/>
            </p:nvSpPr>
            <p:spPr>
              <a:xfrm>
                <a:off x="2364698" y="-575516"/>
                <a:ext cx="303644" cy="304947"/>
              </a:xfrm>
              <a:custGeom>
                <a:avLst/>
                <a:gdLst/>
                <a:ahLst/>
                <a:cxnLst/>
                <a:rect l="l" t="t" r="r" b="b"/>
                <a:pathLst>
                  <a:path w="5177" h="5199" extrusionOk="0">
                    <a:moveTo>
                      <a:pt x="557" y="0"/>
                    </a:moveTo>
                    <a:cubicBezTo>
                      <a:pt x="215" y="0"/>
                      <a:pt x="1" y="23"/>
                      <a:pt x="1" y="23"/>
                    </a:cubicBezTo>
                    <a:lnTo>
                      <a:pt x="679" y="4767"/>
                    </a:lnTo>
                    <a:lnTo>
                      <a:pt x="5176" y="5199"/>
                    </a:lnTo>
                    <a:cubicBezTo>
                      <a:pt x="5176" y="5199"/>
                      <a:pt x="5094" y="1861"/>
                      <a:pt x="3934" y="968"/>
                    </a:cubicBezTo>
                    <a:cubicBezTo>
                      <a:pt x="2855" y="126"/>
                      <a:pt x="1357" y="0"/>
                      <a:pt x="55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1" name="Google Shape;1580;p57">
                <a:extLst>
                  <a:ext uri="{FF2B5EF4-FFF2-40B4-BE49-F238E27FC236}">
                    <a16:creationId xmlns:a16="http://schemas.microsoft.com/office/drawing/2014/main" id="{6BDACF9A-A18E-E67E-E5EC-1DC875B2E602}"/>
                  </a:ext>
                </a:extLst>
              </p:cNvPr>
              <p:cNvSpPr/>
              <p:nvPr/>
            </p:nvSpPr>
            <p:spPr>
              <a:xfrm>
                <a:off x="1907550" y="-638278"/>
                <a:ext cx="956505" cy="895486"/>
              </a:xfrm>
              <a:custGeom>
                <a:avLst/>
                <a:gdLst/>
                <a:ahLst/>
                <a:cxnLst/>
                <a:rect l="l" t="t" r="r" b="b"/>
                <a:pathLst>
                  <a:path w="16308" h="15267" extrusionOk="0">
                    <a:moveTo>
                      <a:pt x="7977" y="0"/>
                    </a:moveTo>
                    <a:cubicBezTo>
                      <a:pt x="7469" y="0"/>
                      <a:pt x="6961" y="62"/>
                      <a:pt x="6470" y="189"/>
                    </a:cubicBezTo>
                    <a:lnTo>
                      <a:pt x="6378" y="189"/>
                    </a:lnTo>
                    <a:cubicBezTo>
                      <a:pt x="5782" y="364"/>
                      <a:pt x="5187" y="580"/>
                      <a:pt x="4581" y="877"/>
                    </a:cubicBezTo>
                    <a:cubicBezTo>
                      <a:pt x="4067" y="1175"/>
                      <a:pt x="3595" y="1565"/>
                      <a:pt x="3174" y="2038"/>
                    </a:cubicBezTo>
                    <a:cubicBezTo>
                      <a:pt x="2229" y="3065"/>
                      <a:pt x="1675" y="4513"/>
                      <a:pt x="1716" y="5930"/>
                    </a:cubicBezTo>
                    <a:cubicBezTo>
                      <a:pt x="1716" y="6351"/>
                      <a:pt x="1798" y="6782"/>
                      <a:pt x="1675" y="7172"/>
                    </a:cubicBezTo>
                    <a:cubicBezTo>
                      <a:pt x="1459" y="7891"/>
                      <a:pt x="730" y="8363"/>
                      <a:pt x="350" y="9051"/>
                    </a:cubicBezTo>
                    <a:cubicBezTo>
                      <a:pt x="134" y="9524"/>
                      <a:pt x="52" y="10037"/>
                      <a:pt x="1" y="10592"/>
                    </a:cubicBezTo>
                    <a:cubicBezTo>
                      <a:pt x="1" y="11280"/>
                      <a:pt x="93" y="11957"/>
                      <a:pt x="350" y="12604"/>
                    </a:cubicBezTo>
                    <a:cubicBezTo>
                      <a:pt x="822" y="13713"/>
                      <a:pt x="1890" y="14484"/>
                      <a:pt x="3041" y="14874"/>
                    </a:cubicBezTo>
                    <a:cubicBezTo>
                      <a:pt x="3978" y="15181"/>
                      <a:pt x="4935" y="15266"/>
                      <a:pt x="5924" y="15266"/>
                    </a:cubicBezTo>
                    <a:cubicBezTo>
                      <a:pt x="6159" y="15266"/>
                      <a:pt x="6396" y="15262"/>
                      <a:pt x="6635" y="15254"/>
                    </a:cubicBezTo>
                    <a:cubicBezTo>
                      <a:pt x="8391" y="15213"/>
                      <a:pt x="10147" y="15038"/>
                      <a:pt x="11769" y="14401"/>
                    </a:cubicBezTo>
                    <a:cubicBezTo>
                      <a:pt x="13402" y="13713"/>
                      <a:pt x="14850" y="12563"/>
                      <a:pt x="15579" y="10931"/>
                    </a:cubicBezTo>
                    <a:cubicBezTo>
                      <a:pt x="16308" y="9349"/>
                      <a:pt x="16133" y="7295"/>
                      <a:pt x="14983" y="6012"/>
                    </a:cubicBezTo>
                    <a:cubicBezTo>
                      <a:pt x="14685" y="5714"/>
                      <a:pt x="14295" y="5416"/>
                      <a:pt x="14080" y="5067"/>
                    </a:cubicBezTo>
                    <a:cubicBezTo>
                      <a:pt x="13782" y="4646"/>
                      <a:pt x="13700" y="4133"/>
                      <a:pt x="13525" y="3660"/>
                    </a:cubicBezTo>
                    <a:cubicBezTo>
                      <a:pt x="12714" y="1337"/>
                      <a:pt x="10338" y="0"/>
                      <a:pt x="797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43" name="Google Shape;1581;p57">
              <a:extLst>
                <a:ext uri="{FF2B5EF4-FFF2-40B4-BE49-F238E27FC236}">
                  <a16:creationId xmlns:a16="http://schemas.microsoft.com/office/drawing/2014/main" id="{C6437EBA-A90C-FBD4-E056-F59D652F5065}"/>
                </a:ext>
              </a:extLst>
            </p:cNvPr>
            <p:cNvSpPr/>
            <p:nvPr/>
          </p:nvSpPr>
          <p:spPr>
            <a:xfrm>
              <a:off x="5788662" y="1423656"/>
              <a:ext cx="659087" cy="659042"/>
            </a:xfrm>
            <a:custGeom>
              <a:avLst/>
              <a:gdLst/>
              <a:ahLst/>
              <a:cxnLst/>
              <a:rect l="l" t="t" r="r" b="b"/>
              <a:pathLst>
                <a:path w="17715" h="17715" extrusionOk="0">
                  <a:moveTo>
                    <a:pt x="8863" y="1"/>
                  </a:moveTo>
                  <a:cubicBezTo>
                    <a:pt x="7918" y="1"/>
                    <a:pt x="7065" y="124"/>
                    <a:pt x="6203" y="381"/>
                  </a:cubicBezTo>
                  <a:cubicBezTo>
                    <a:pt x="3677" y="1192"/>
                    <a:pt x="1674" y="3030"/>
                    <a:pt x="647" y="5474"/>
                  </a:cubicBezTo>
                  <a:cubicBezTo>
                    <a:pt x="391" y="6162"/>
                    <a:pt x="175" y="6932"/>
                    <a:pt x="42" y="7703"/>
                  </a:cubicBezTo>
                  <a:cubicBezTo>
                    <a:pt x="1" y="8082"/>
                    <a:pt x="1" y="8473"/>
                    <a:pt x="1" y="8853"/>
                  </a:cubicBezTo>
                  <a:cubicBezTo>
                    <a:pt x="1" y="9541"/>
                    <a:pt x="83" y="10218"/>
                    <a:pt x="216" y="10865"/>
                  </a:cubicBezTo>
                  <a:cubicBezTo>
                    <a:pt x="391" y="11677"/>
                    <a:pt x="689" y="12447"/>
                    <a:pt x="1069" y="13135"/>
                  </a:cubicBezTo>
                  <a:cubicBezTo>
                    <a:pt x="1418" y="13771"/>
                    <a:pt x="1839" y="14326"/>
                    <a:pt x="2352" y="14891"/>
                  </a:cubicBezTo>
                  <a:cubicBezTo>
                    <a:pt x="2568" y="15096"/>
                    <a:pt x="2783" y="15312"/>
                    <a:pt x="2999" y="15527"/>
                  </a:cubicBezTo>
                  <a:cubicBezTo>
                    <a:pt x="3636" y="16082"/>
                    <a:pt x="4406" y="16554"/>
                    <a:pt x="5176" y="16944"/>
                  </a:cubicBezTo>
                  <a:cubicBezTo>
                    <a:pt x="5823" y="17201"/>
                    <a:pt x="6460" y="17407"/>
                    <a:pt x="7148" y="17540"/>
                  </a:cubicBezTo>
                  <a:cubicBezTo>
                    <a:pt x="7702" y="17663"/>
                    <a:pt x="8257" y="17715"/>
                    <a:pt x="8863" y="17715"/>
                  </a:cubicBezTo>
                  <a:cubicBezTo>
                    <a:pt x="9284" y="17715"/>
                    <a:pt x="9756" y="17663"/>
                    <a:pt x="10187" y="17622"/>
                  </a:cubicBezTo>
                  <a:cubicBezTo>
                    <a:pt x="12539" y="17242"/>
                    <a:pt x="14593" y="16000"/>
                    <a:pt x="15917" y="14162"/>
                  </a:cubicBezTo>
                  <a:cubicBezTo>
                    <a:pt x="16728" y="13135"/>
                    <a:pt x="17283" y="11892"/>
                    <a:pt x="17540" y="10568"/>
                  </a:cubicBezTo>
                  <a:cubicBezTo>
                    <a:pt x="17632" y="10013"/>
                    <a:pt x="17714" y="9448"/>
                    <a:pt x="17714" y="8853"/>
                  </a:cubicBezTo>
                  <a:cubicBezTo>
                    <a:pt x="17714" y="8165"/>
                    <a:pt x="17632" y="7528"/>
                    <a:pt x="17458" y="6881"/>
                  </a:cubicBezTo>
                  <a:cubicBezTo>
                    <a:pt x="17160" y="5474"/>
                    <a:pt x="16513" y="4191"/>
                    <a:pt x="15619" y="3123"/>
                  </a:cubicBezTo>
                  <a:cubicBezTo>
                    <a:pt x="14418" y="1747"/>
                    <a:pt x="12837" y="720"/>
                    <a:pt x="11040" y="258"/>
                  </a:cubicBezTo>
                  <a:cubicBezTo>
                    <a:pt x="10485" y="124"/>
                    <a:pt x="9889" y="42"/>
                    <a:pt x="928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44" name="Google Shape;1582;p57">
              <a:extLst>
                <a:ext uri="{FF2B5EF4-FFF2-40B4-BE49-F238E27FC236}">
                  <a16:creationId xmlns:a16="http://schemas.microsoft.com/office/drawing/2014/main" id="{B8023225-7049-D61F-778F-E482F5DD96BD}"/>
                </a:ext>
              </a:extLst>
            </p:cNvPr>
            <p:cNvGrpSpPr/>
            <p:nvPr/>
          </p:nvGrpSpPr>
          <p:grpSpPr>
            <a:xfrm>
              <a:off x="5048038" y="1400569"/>
              <a:ext cx="740624" cy="705215"/>
              <a:chOff x="867500" y="-674000"/>
              <a:chExt cx="783398" cy="745943"/>
            </a:xfrm>
          </p:grpSpPr>
          <p:sp>
            <p:nvSpPr>
              <p:cNvPr id="1445" name="Google Shape;1583;p57">
                <a:extLst>
                  <a:ext uri="{FF2B5EF4-FFF2-40B4-BE49-F238E27FC236}">
                    <a16:creationId xmlns:a16="http://schemas.microsoft.com/office/drawing/2014/main" id="{05B5CE40-4D91-DA2A-8169-67DECEF21953}"/>
                  </a:ext>
                </a:extLst>
              </p:cNvPr>
              <p:cNvSpPr/>
              <p:nvPr/>
            </p:nvSpPr>
            <p:spPr>
              <a:xfrm>
                <a:off x="1521874" y="-246862"/>
                <a:ext cx="129024" cy="150886"/>
              </a:xfrm>
              <a:custGeom>
                <a:avLst/>
                <a:gdLst/>
                <a:ahLst/>
                <a:cxnLst/>
                <a:rect l="l" t="t" r="r" b="b"/>
                <a:pathLst>
                  <a:path w="2219" h="2595" extrusionOk="0">
                    <a:moveTo>
                      <a:pt x="1177" y="0"/>
                    </a:moveTo>
                    <a:cubicBezTo>
                      <a:pt x="1080" y="0"/>
                      <a:pt x="983" y="10"/>
                      <a:pt x="894" y="27"/>
                    </a:cubicBezTo>
                    <a:cubicBezTo>
                      <a:pt x="678" y="68"/>
                      <a:pt x="463" y="161"/>
                      <a:pt x="257" y="243"/>
                    </a:cubicBezTo>
                    <a:cubicBezTo>
                      <a:pt x="165" y="972"/>
                      <a:pt x="124" y="1660"/>
                      <a:pt x="42" y="2379"/>
                    </a:cubicBezTo>
                    <a:cubicBezTo>
                      <a:pt x="1" y="2471"/>
                      <a:pt x="83" y="2512"/>
                      <a:pt x="124" y="2594"/>
                    </a:cubicBezTo>
                    <a:cubicBezTo>
                      <a:pt x="678" y="2594"/>
                      <a:pt x="1233" y="2430"/>
                      <a:pt x="1664" y="2040"/>
                    </a:cubicBezTo>
                    <a:cubicBezTo>
                      <a:pt x="2054" y="1660"/>
                      <a:pt x="2219" y="1013"/>
                      <a:pt x="2003" y="500"/>
                    </a:cubicBezTo>
                    <a:cubicBezTo>
                      <a:pt x="1921" y="325"/>
                      <a:pt x="1746" y="161"/>
                      <a:pt x="1582" y="68"/>
                    </a:cubicBezTo>
                    <a:cubicBezTo>
                      <a:pt x="1456" y="20"/>
                      <a:pt x="1315" y="0"/>
                      <a:pt x="117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6" name="Google Shape;1584;p57">
                <a:extLst>
                  <a:ext uri="{FF2B5EF4-FFF2-40B4-BE49-F238E27FC236}">
                    <a16:creationId xmlns:a16="http://schemas.microsoft.com/office/drawing/2014/main" id="{70D9FBF3-6F1B-5E4E-A231-C997C77752DA}"/>
                  </a:ext>
                </a:extLst>
              </p:cNvPr>
              <p:cNvSpPr/>
              <p:nvPr/>
            </p:nvSpPr>
            <p:spPr>
              <a:xfrm>
                <a:off x="867500" y="-261806"/>
                <a:ext cx="129024" cy="150886"/>
              </a:xfrm>
              <a:custGeom>
                <a:avLst/>
                <a:gdLst/>
                <a:ahLst/>
                <a:cxnLst/>
                <a:rect l="l" t="t" r="r" b="b"/>
                <a:pathLst>
                  <a:path w="2219" h="2595" extrusionOk="0">
                    <a:moveTo>
                      <a:pt x="1044" y="0"/>
                    </a:moveTo>
                    <a:cubicBezTo>
                      <a:pt x="911" y="0"/>
                      <a:pt x="780" y="20"/>
                      <a:pt x="678" y="69"/>
                    </a:cubicBezTo>
                    <a:cubicBezTo>
                      <a:pt x="472" y="161"/>
                      <a:pt x="339" y="325"/>
                      <a:pt x="257" y="541"/>
                    </a:cubicBezTo>
                    <a:cubicBezTo>
                      <a:pt x="0" y="1013"/>
                      <a:pt x="164" y="1660"/>
                      <a:pt x="596" y="2040"/>
                    </a:cubicBezTo>
                    <a:cubicBezTo>
                      <a:pt x="986" y="2430"/>
                      <a:pt x="1581" y="2595"/>
                      <a:pt x="2136" y="2595"/>
                    </a:cubicBezTo>
                    <a:cubicBezTo>
                      <a:pt x="2136" y="2554"/>
                      <a:pt x="2218" y="2471"/>
                      <a:pt x="2218" y="2430"/>
                    </a:cubicBezTo>
                    <a:cubicBezTo>
                      <a:pt x="2136" y="1701"/>
                      <a:pt x="2054" y="1013"/>
                      <a:pt x="1961" y="284"/>
                    </a:cubicBezTo>
                    <a:cubicBezTo>
                      <a:pt x="1756" y="161"/>
                      <a:pt x="1540" y="120"/>
                      <a:pt x="1325" y="27"/>
                    </a:cubicBezTo>
                    <a:cubicBezTo>
                      <a:pt x="1235" y="10"/>
                      <a:pt x="1139" y="0"/>
                      <a:pt x="1044"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7" name="Google Shape;1585;p57">
                <a:extLst>
                  <a:ext uri="{FF2B5EF4-FFF2-40B4-BE49-F238E27FC236}">
                    <a16:creationId xmlns:a16="http://schemas.microsoft.com/office/drawing/2014/main" id="{99EBE2E1-F8CF-C9CF-9017-1DC1DC30AAF0}"/>
                  </a:ext>
                </a:extLst>
              </p:cNvPr>
              <p:cNvSpPr/>
              <p:nvPr/>
            </p:nvSpPr>
            <p:spPr>
              <a:xfrm>
                <a:off x="949253" y="-583525"/>
                <a:ext cx="652096" cy="655469"/>
              </a:xfrm>
              <a:custGeom>
                <a:avLst/>
                <a:gdLst/>
                <a:ahLst/>
                <a:cxnLst/>
                <a:rect l="l" t="t" r="r" b="b"/>
                <a:pathLst>
                  <a:path w="11215" h="11273" extrusionOk="0">
                    <a:moveTo>
                      <a:pt x="5228" y="0"/>
                    </a:moveTo>
                    <a:cubicBezTo>
                      <a:pt x="4139" y="0"/>
                      <a:pt x="3132" y="189"/>
                      <a:pt x="2486" y="518"/>
                    </a:cubicBezTo>
                    <a:cubicBezTo>
                      <a:pt x="473" y="1494"/>
                      <a:pt x="350" y="4451"/>
                      <a:pt x="350" y="4451"/>
                    </a:cubicBezTo>
                    <a:cubicBezTo>
                      <a:pt x="350" y="4451"/>
                      <a:pt x="1" y="6331"/>
                      <a:pt x="514" y="8600"/>
                    </a:cubicBezTo>
                    <a:cubicBezTo>
                      <a:pt x="930" y="10332"/>
                      <a:pt x="3226" y="11273"/>
                      <a:pt x="5465" y="11273"/>
                    </a:cubicBezTo>
                    <a:cubicBezTo>
                      <a:pt x="6214" y="11273"/>
                      <a:pt x="6956" y="11168"/>
                      <a:pt x="7620" y="10952"/>
                    </a:cubicBezTo>
                    <a:cubicBezTo>
                      <a:pt x="10270" y="10099"/>
                      <a:pt x="11214" y="6166"/>
                      <a:pt x="10619" y="2993"/>
                    </a:cubicBezTo>
                    <a:cubicBezTo>
                      <a:pt x="10207" y="846"/>
                      <a:pt x="7533" y="0"/>
                      <a:pt x="5228"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8" name="Google Shape;1586;p57">
                <a:extLst>
                  <a:ext uri="{FF2B5EF4-FFF2-40B4-BE49-F238E27FC236}">
                    <a16:creationId xmlns:a16="http://schemas.microsoft.com/office/drawing/2014/main" id="{B6586C05-121A-1926-6EB6-2B447BE47A9A}"/>
                  </a:ext>
                </a:extLst>
              </p:cNvPr>
              <p:cNvSpPr/>
              <p:nvPr/>
            </p:nvSpPr>
            <p:spPr>
              <a:xfrm>
                <a:off x="921808" y="-674000"/>
                <a:ext cx="692100" cy="446030"/>
              </a:xfrm>
              <a:custGeom>
                <a:avLst/>
                <a:gdLst/>
                <a:ahLst/>
                <a:cxnLst/>
                <a:rect l="l" t="t" r="r" b="b"/>
                <a:pathLst>
                  <a:path w="11903" h="7671" extrusionOk="0">
                    <a:moveTo>
                      <a:pt x="5887" y="0"/>
                    </a:moveTo>
                    <a:cubicBezTo>
                      <a:pt x="5526" y="0"/>
                      <a:pt x="5162" y="35"/>
                      <a:pt x="4796" y="103"/>
                    </a:cubicBezTo>
                    <a:cubicBezTo>
                      <a:pt x="3903" y="277"/>
                      <a:pt x="3040" y="657"/>
                      <a:pt x="2311" y="1253"/>
                    </a:cubicBezTo>
                    <a:cubicBezTo>
                      <a:pt x="2054" y="1469"/>
                      <a:pt x="1849" y="1684"/>
                      <a:pt x="1674" y="1982"/>
                    </a:cubicBezTo>
                    <a:cubicBezTo>
                      <a:pt x="1592" y="2157"/>
                      <a:pt x="1541" y="2372"/>
                      <a:pt x="1592" y="2537"/>
                    </a:cubicBezTo>
                    <a:cubicBezTo>
                      <a:pt x="1335" y="2537"/>
                      <a:pt x="1120" y="2588"/>
                      <a:pt x="945" y="2752"/>
                    </a:cubicBezTo>
                    <a:cubicBezTo>
                      <a:pt x="730" y="2886"/>
                      <a:pt x="647" y="3101"/>
                      <a:pt x="514" y="3307"/>
                    </a:cubicBezTo>
                    <a:cubicBezTo>
                      <a:pt x="52" y="4467"/>
                      <a:pt x="1" y="5833"/>
                      <a:pt x="134" y="7075"/>
                    </a:cubicBezTo>
                    <a:cubicBezTo>
                      <a:pt x="134" y="7055"/>
                      <a:pt x="144" y="7045"/>
                      <a:pt x="160" y="7045"/>
                    </a:cubicBezTo>
                    <a:cubicBezTo>
                      <a:pt x="175" y="7045"/>
                      <a:pt x="196" y="7055"/>
                      <a:pt x="216" y="7075"/>
                    </a:cubicBezTo>
                    <a:cubicBezTo>
                      <a:pt x="432" y="7158"/>
                      <a:pt x="647" y="7332"/>
                      <a:pt x="822" y="7507"/>
                    </a:cubicBezTo>
                    <a:cubicBezTo>
                      <a:pt x="986" y="7507"/>
                      <a:pt x="1120" y="7373"/>
                      <a:pt x="1243" y="7250"/>
                    </a:cubicBezTo>
                    <a:cubicBezTo>
                      <a:pt x="1377" y="7116"/>
                      <a:pt x="1418" y="6993"/>
                      <a:pt x="1500" y="6819"/>
                    </a:cubicBezTo>
                    <a:cubicBezTo>
                      <a:pt x="1633" y="6346"/>
                      <a:pt x="1674" y="5874"/>
                      <a:pt x="1541" y="5412"/>
                    </a:cubicBezTo>
                    <a:lnTo>
                      <a:pt x="1541" y="5412"/>
                    </a:lnTo>
                    <a:cubicBezTo>
                      <a:pt x="1570" y="5415"/>
                      <a:pt x="1599" y="5417"/>
                      <a:pt x="1628" y="5417"/>
                    </a:cubicBezTo>
                    <a:cubicBezTo>
                      <a:pt x="1958" y="5417"/>
                      <a:pt x="2329" y="5213"/>
                      <a:pt x="2527" y="4939"/>
                    </a:cubicBezTo>
                    <a:cubicBezTo>
                      <a:pt x="2742" y="4590"/>
                      <a:pt x="2783" y="4210"/>
                      <a:pt x="2742" y="3820"/>
                    </a:cubicBezTo>
                    <a:cubicBezTo>
                      <a:pt x="2742" y="3697"/>
                      <a:pt x="2701" y="3563"/>
                      <a:pt x="2660" y="3440"/>
                    </a:cubicBezTo>
                    <a:lnTo>
                      <a:pt x="2660" y="3440"/>
                    </a:lnTo>
                    <a:cubicBezTo>
                      <a:pt x="2824" y="3522"/>
                      <a:pt x="2999" y="3563"/>
                      <a:pt x="3215" y="3615"/>
                    </a:cubicBezTo>
                    <a:cubicBezTo>
                      <a:pt x="3595" y="3615"/>
                      <a:pt x="4026" y="3399"/>
                      <a:pt x="4324" y="3142"/>
                    </a:cubicBezTo>
                    <a:cubicBezTo>
                      <a:pt x="4621" y="2845"/>
                      <a:pt x="4837" y="2496"/>
                      <a:pt x="5053" y="2116"/>
                    </a:cubicBezTo>
                    <a:cubicBezTo>
                      <a:pt x="5094" y="2331"/>
                      <a:pt x="5135" y="2629"/>
                      <a:pt x="5268" y="2793"/>
                    </a:cubicBezTo>
                    <a:cubicBezTo>
                      <a:pt x="5509" y="3324"/>
                      <a:pt x="6131" y="3619"/>
                      <a:pt x="6699" y="3619"/>
                    </a:cubicBezTo>
                    <a:cubicBezTo>
                      <a:pt x="6736" y="3619"/>
                      <a:pt x="6772" y="3617"/>
                      <a:pt x="6809" y="3615"/>
                    </a:cubicBezTo>
                    <a:cubicBezTo>
                      <a:pt x="7445" y="3522"/>
                      <a:pt x="7959" y="3101"/>
                      <a:pt x="8267" y="2537"/>
                    </a:cubicBezTo>
                    <a:cubicBezTo>
                      <a:pt x="8267" y="2968"/>
                      <a:pt x="8431" y="3307"/>
                      <a:pt x="8647" y="3656"/>
                    </a:cubicBezTo>
                    <a:cubicBezTo>
                      <a:pt x="8904" y="3954"/>
                      <a:pt x="9201" y="4210"/>
                      <a:pt x="9551" y="4426"/>
                    </a:cubicBezTo>
                    <a:cubicBezTo>
                      <a:pt x="9818" y="4556"/>
                      <a:pt x="10112" y="4667"/>
                      <a:pt x="10416" y="4667"/>
                    </a:cubicBezTo>
                    <a:cubicBezTo>
                      <a:pt x="10497" y="4667"/>
                      <a:pt x="10578" y="4659"/>
                      <a:pt x="10660" y="4642"/>
                    </a:cubicBezTo>
                    <a:lnTo>
                      <a:pt x="10660" y="4642"/>
                    </a:lnTo>
                    <a:cubicBezTo>
                      <a:pt x="10526" y="5104"/>
                      <a:pt x="10618" y="5669"/>
                      <a:pt x="10875" y="6131"/>
                    </a:cubicBezTo>
                    <a:cubicBezTo>
                      <a:pt x="10660" y="6603"/>
                      <a:pt x="10742" y="7291"/>
                      <a:pt x="11132" y="7671"/>
                    </a:cubicBezTo>
                    <a:cubicBezTo>
                      <a:pt x="11512" y="7291"/>
                      <a:pt x="11727" y="6644"/>
                      <a:pt x="11810" y="6049"/>
                    </a:cubicBezTo>
                    <a:cubicBezTo>
                      <a:pt x="11902" y="5319"/>
                      <a:pt x="11810" y="4508"/>
                      <a:pt x="11512" y="3820"/>
                    </a:cubicBezTo>
                    <a:cubicBezTo>
                      <a:pt x="11553" y="3738"/>
                      <a:pt x="11604" y="3615"/>
                      <a:pt x="11645" y="3522"/>
                    </a:cubicBezTo>
                    <a:cubicBezTo>
                      <a:pt x="11727" y="3101"/>
                      <a:pt x="11686" y="2629"/>
                      <a:pt x="11553" y="2198"/>
                    </a:cubicBezTo>
                    <a:cubicBezTo>
                      <a:pt x="11430" y="1941"/>
                      <a:pt x="11296" y="1643"/>
                      <a:pt x="11091" y="1428"/>
                    </a:cubicBezTo>
                    <a:cubicBezTo>
                      <a:pt x="10742" y="1089"/>
                      <a:pt x="10228" y="873"/>
                      <a:pt x="9756" y="740"/>
                    </a:cubicBezTo>
                    <a:cubicBezTo>
                      <a:pt x="9501" y="672"/>
                      <a:pt x="9244" y="641"/>
                      <a:pt x="8985" y="641"/>
                    </a:cubicBezTo>
                    <a:cubicBezTo>
                      <a:pt x="8774" y="641"/>
                      <a:pt x="8561" y="662"/>
                      <a:pt x="8349" y="698"/>
                    </a:cubicBezTo>
                    <a:cubicBezTo>
                      <a:pt x="8092" y="616"/>
                      <a:pt x="7836" y="360"/>
                      <a:pt x="7579" y="277"/>
                    </a:cubicBezTo>
                    <a:cubicBezTo>
                      <a:pt x="7025" y="89"/>
                      <a:pt x="6459" y="0"/>
                      <a:pt x="588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452" name="Google Shape;1587;p57">
            <a:extLst>
              <a:ext uri="{FF2B5EF4-FFF2-40B4-BE49-F238E27FC236}">
                <a16:creationId xmlns:a16="http://schemas.microsoft.com/office/drawing/2014/main" id="{8D4EC3E5-A26F-CD96-6581-A103C50FE766}"/>
              </a:ext>
            </a:extLst>
          </p:cNvPr>
          <p:cNvGrpSpPr/>
          <p:nvPr/>
        </p:nvGrpSpPr>
        <p:grpSpPr>
          <a:xfrm>
            <a:off x="3947781" y="3774176"/>
            <a:ext cx="878783" cy="964805"/>
            <a:chOff x="4310000" y="1690850"/>
            <a:chExt cx="442875" cy="442875"/>
          </a:xfrm>
        </p:grpSpPr>
        <p:sp>
          <p:nvSpPr>
            <p:cNvPr id="1453" name="Google Shape;1588;p57">
              <a:extLst>
                <a:ext uri="{FF2B5EF4-FFF2-40B4-BE49-F238E27FC236}">
                  <a16:creationId xmlns:a16="http://schemas.microsoft.com/office/drawing/2014/main" id="{F240B507-D0CE-4FC9-4FED-826142ECD67A}"/>
                </a:ext>
              </a:extLst>
            </p:cNvPr>
            <p:cNvSpPr/>
            <p:nvPr/>
          </p:nvSpPr>
          <p:spPr>
            <a:xfrm>
              <a:off x="4310000" y="1690850"/>
              <a:ext cx="442875" cy="442875"/>
            </a:xfrm>
            <a:custGeom>
              <a:avLst/>
              <a:gdLst/>
              <a:ahLst/>
              <a:cxnLst/>
              <a:rect l="l" t="t" r="r" b="b"/>
              <a:pathLst>
                <a:path w="17715" h="17715" extrusionOk="0">
                  <a:moveTo>
                    <a:pt x="8863" y="1"/>
                  </a:moveTo>
                  <a:cubicBezTo>
                    <a:pt x="7918" y="1"/>
                    <a:pt x="7065" y="124"/>
                    <a:pt x="6203" y="381"/>
                  </a:cubicBezTo>
                  <a:cubicBezTo>
                    <a:pt x="3677" y="1192"/>
                    <a:pt x="1674" y="3030"/>
                    <a:pt x="647" y="5474"/>
                  </a:cubicBezTo>
                  <a:cubicBezTo>
                    <a:pt x="391" y="6162"/>
                    <a:pt x="175" y="6932"/>
                    <a:pt x="42" y="7703"/>
                  </a:cubicBezTo>
                  <a:cubicBezTo>
                    <a:pt x="1" y="8082"/>
                    <a:pt x="1" y="8473"/>
                    <a:pt x="1" y="8853"/>
                  </a:cubicBezTo>
                  <a:cubicBezTo>
                    <a:pt x="1" y="9541"/>
                    <a:pt x="83" y="10218"/>
                    <a:pt x="216" y="10865"/>
                  </a:cubicBezTo>
                  <a:cubicBezTo>
                    <a:pt x="391" y="11677"/>
                    <a:pt x="689" y="12447"/>
                    <a:pt x="1069" y="13135"/>
                  </a:cubicBezTo>
                  <a:cubicBezTo>
                    <a:pt x="1418" y="13771"/>
                    <a:pt x="1839" y="14326"/>
                    <a:pt x="2352" y="14891"/>
                  </a:cubicBezTo>
                  <a:cubicBezTo>
                    <a:pt x="2568" y="15096"/>
                    <a:pt x="2783" y="15312"/>
                    <a:pt x="2999" y="15527"/>
                  </a:cubicBezTo>
                  <a:cubicBezTo>
                    <a:pt x="3636" y="16082"/>
                    <a:pt x="4406" y="16554"/>
                    <a:pt x="5176" y="16944"/>
                  </a:cubicBezTo>
                  <a:cubicBezTo>
                    <a:pt x="5823" y="17201"/>
                    <a:pt x="6460" y="17407"/>
                    <a:pt x="7148" y="17540"/>
                  </a:cubicBezTo>
                  <a:cubicBezTo>
                    <a:pt x="7702" y="17663"/>
                    <a:pt x="8257" y="17715"/>
                    <a:pt x="8863" y="17715"/>
                  </a:cubicBezTo>
                  <a:cubicBezTo>
                    <a:pt x="9284" y="17715"/>
                    <a:pt x="9756" y="17663"/>
                    <a:pt x="10187" y="17622"/>
                  </a:cubicBezTo>
                  <a:cubicBezTo>
                    <a:pt x="12539" y="17242"/>
                    <a:pt x="14593" y="16000"/>
                    <a:pt x="15917" y="14162"/>
                  </a:cubicBezTo>
                  <a:cubicBezTo>
                    <a:pt x="16728" y="13135"/>
                    <a:pt x="17283" y="11892"/>
                    <a:pt x="17540" y="10568"/>
                  </a:cubicBezTo>
                  <a:cubicBezTo>
                    <a:pt x="17632" y="10013"/>
                    <a:pt x="17714" y="9448"/>
                    <a:pt x="17714" y="8853"/>
                  </a:cubicBezTo>
                  <a:cubicBezTo>
                    <a:pt x="17714" y="8165"/>
                    <a:pt x="17632" y="7528"/>
                    <a:pt x="17458" y="6881"/>
                  </a:cubicBezTo>
                  <a:cubicBezTo>
                    <a:pt x="17160" y="5474"/>
                    <a:pt x="16513" y="4191"/>
                    <a:pt x="15619" y="3123"/>
                  </a:cubicBezTo>
                  <a:cubicBezTo>
                    <a:pt x="14418" y="1747"/>
                    <a:pt x="12837" y="720"/>
                    <a:pt x="11040" y="258"/>
                  </a:cubicBezTo>
                  <a:cubicBezTo>
                    <a:pt x="10485" y="124"/>
                    <a:pt x="9889" y="42"/>
                    <a:pt x="9284"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4" name="Google Shape;1589;p57">
              <a:extLst>
                <a:ext uri="{FF2B5EF4-FFF2-40B4-BE49-F238E27FC236}">
                  <a16:creationId xmlns:a16="http://schemas.microsoft.com/office/drawing/2014/main" id="{10D6F8E7-6BA6-39C9-C096-4FE5CB9BC38D}"/>
                </a:ext>
              </a:extLst>
            </p:cNvPr>
            <p:cNvSpPr/>
            <p:nvPr/>
          </p:nvSpPr>
          <p:spPr>
            <a:xfrm>
              <a:off x="4326175" y="1690850"/>
              <a:ext cx="228750" cy="438525"/>
            </a:xfrm>
            <a:custGeom>
              <a:avLst/>
              <a:gdLst/>
              <a:ahLst/>
              <a:cxnLst/>
              <a:rect l="l" t="t" r="r" b="b"/>
              <a:pathLst>
                <a:path w="9150" h="17541" extrusionOk="0">
                  <a:moveTo>
                    <a:pt x="8216" y="1"/>
                  </a:moveTo>
                  <a:cubicBezTo>
                    <a:pt x="7271" y="1"/>
                    <a:pt x="6418" y="124"/>
                    <a:pt x="5556" y="381"/>
                  </a:cubicBezTo>
                  <a:cubicBezTo>
                    <a:pt x="3030" y="1192"/>
                    <a:pt x="1027" y="3030"/>
                    <a:pt x="0" y="5474"/>
                  </a:cubicBezTo>
                  <a:cubicBezTo>
                    <a:pt x="83" y="5731"/>
                    <a:pt x="124" y="5988"/>
                    <a:pt x="257" y="6203"/>
                  </a:cubicBezTo>
                  <a:cubicBezTo>
                    <a:pt x="719" y="6973"/>
                    <a:pt x="1705" y="7230"/>
                    <a:pt x="2568" y="7394"/>
                  </a:cubicBezTo>
                  <a:cubicBezTo>
                    <a:pt x="2475" y="7744"/>
                    <a:pt x="2219" y="8000"/>
                    <a:pt x="2095" y="8339"/>
                  </a:cubicBezTo>
                  <a:cubicBezTo>
                    <a:pt x="1921" y="8812"/>
                    <a:pt x="2095" y="9407"/>
                    <a:pt x="2434" y="9797"/>
                  </a:cubicBezTo>
                  <a:cubicBezTo>
                    <a:pt x="2732" y="10218"/>
                    <a:pt x="3204" y="10475"/>
                    <a:pt x="3636" y="10783"/>
                  </a:cubicBezTo>
                  <a:cubicBezTo>
                    <a:pt x="3379" y="11338"/>
                    <a:pt x="2691" y="11502"/>
                    <a:pt x="2219" y="11892"/>
                  </a:cubicBezTo>
                  <a:cubicBezTo>
                    <a:pt x="1664" y="12272"/>
                    <a:pt x="1325" y="12960"/>
                    <a:pt x="1325" y="13648"/>
                  </a:cubicBezTo>
                  <a:cubicBezTo>
                    <a:pt x="1325" y="13771"/>
                    <a:pt x="1325" y="13946"/>
                    <a:pt x="1366" y="14069"/>
                  </a:cubicBezTo>
                  <a:cubicBezTo>
                    <a:pt x="1407" y="14377"/>
                    <a:pt x="1541" y="14634"/>
                    <a:pt x="1705" y="14891"/>
                  </a:cubicBezTo>
                  <a:cubicBezTo>
                    <a:pt x="1880" y="15147"/>
                    <a:pt x="2095" y="15353"/>
                    <a:pt x="2352" y="15527"/>
                  </a:cubicBezTo>
                  <a:cubicBezTo>
                    <a:pt x="2568" y="15661"/>
                    <a:pt x="2732" y="15743"/>
                    <a:pt x="2948" y="15784"/>
                  </a:cubicBezTo>
                  <a:cubicBezTo>
                    <a:pt x="3379" y="15918"/>
                    <a:pt x="3892" y="15866"/>
                    <a:pt x="4190" y="16174"/>
                  </a:cubicBezTo>
                  <a:cubicBezTo>
                    <a:pt x="4406" y="16380"/>
                    <a:pt x="4488" y="16636"/>
                    <a:pt x="4529" y="16944"/>
                  </a:cubicBezTo>
                  <a:cubicBezTo>
                    <a:pt x="5176" y="17201"/>
                    <a:pt x="5813" y="17407"/>
                    <a:pt x="6501" y="17540"/>
                  </a:cubicBezTo>
                  <a:cubicBezTo>
                    <a:pt x="6583" y="17365"/>
                    <a:pt x="6583" y="17201"/>
                    <a:pt x="6583" y="17027"/>
                  </a:cubicBezTo>
                  <a:cubicBezTo>
                    <a:pt x="6542" y="16770"/>
                    <a:pt x="6460" y="16513"/>
                    <a:pt x="6501" y="16256"/>
                  </a:cubicBezTo>
                  <a:cubicBezTo>
                    <a:pt x="6542" y="15661"/>
                    <a:pt x="7096" y="15230"/>
                    <a:pt x="7528" y="14839"/>
                  </a:cubicBezTo>
                  <a:cubicBezTo>
                    <a:pt x="7569" y="14757"/>
                    <a:pt x="7651" y="14675"/>
                    <a:pt x="7702" y="14583"/>
                  </a:cubicBezTo>
                  <a:cubicBezTo>
                    <a:pt x="8000" y="14162"/>
                    <a:pt x="8123" y="13556"/>
                    <a:pt x="7743" y="13258"/>
                  </a:cubicBezTo>
                  <a:cubicBezTo>
                    <a:pt x="7394" y="13001"/>
                    <a:pt x="6840" y="13094"/>
                    <a:pt x="6675" y="12703"/>
                  </a:cubicBezTo>
                  <a:cubicBezTo>
                    <a:pt x="6583" y="12488"/>
                    <a:pt x="6624" y="12231"/>
                    <a:pt x="6583" y="12015"/>
                  </a:cubicBezTo>
                  <a:cubicBezTo>
                    <a:pt x="6501" y="11635"/>
                    <a:pt x="6110" y="11420"/>
                    <a:pt x="5730" y="11338"/>
                  </a:cubicBezTo>
                  <a:cubicBezTo>
                    <a:pt x="5340" y="11245"/>
                    <a:pt x="4960" y="11245"/>
                    <a:pt x="4621" y="11122"/>
                  </a:cubicBezTo>
                  <a:cubicBezTo>
                    <a:pt x="4272" y="10947"/>
                    <a:pt x="3975" y="10568"/>
                    <a:pt x="4108" y="10177"/>
                  </a:cubicBezTo>
                  <a:cubicBezTo>
                    <a:pt x="4272" y="9756"/>
                    <a:pt x="4960" y="9756"/>
                    <a:pt x="5340" y="9448"/>
                  </a:cubicBezTo>
                  <a:cubicBezTo>
                    <a:pt x="5689" y="9192"/>
                    <a:pt x="5772" y="8729"/>
                    <a:pt x="6110" y="8555"/>
                  </a:cubicBezTo>
                  <a:cubicBezTo>
                    <a:pt x="6285" y="8421"/>
                    <a:pt x="6501" y="8380"/>
                    <a:pt x="6716" y="8339"/>
                  </a:cubicBezTo>
                  <a:cubicBezTo>
                    <a:pt x="7702" y="8082"/>
                    <a:pt x="8298" y="6973"/>
                    <a:pt x="8000" y="5988"/>
                  </a:cubicBezTo>
                  <a:cubicBezTo>
                    <a:pt x="7907" y="5731"/>
                    <a:pt x="7784" y="5515"/>
                    <a:pt x="7743" y="5218"/>
                  </a:cubicBezTo>
                  <a:cubicBezTo>
                    <a:pt x="7651" y="4530"/>
                    <a:pt x="8216" y="3934"/>
                    <a:pt x="8554" y="3338"/>
                  </a:cubicBezTo>
                  <a:cubicBezTo>
                    <a:pt x="9027" y="2476"/>
                    <a:pt x="9150" y="1028"/>
                    <a:pt x="863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5" name="Google Shape;1590;p57">
              <a:extLst>
                <a:ext uri="{FF2B5EF4-FFF2-40B4-BE49-F238E27FC236}">
                  <a16:creationId xmlns:a16="http://schemas.microsoft.com/office/drawing/2014/main" id="{D6D6E5A6-8911-46FD-8350-5E6A06869410}"/>
                </a:ext>
              </a:extLst>
            </p:cNvPr>
            <p:cNvSpPr/>
            <p:nvPr/>
          </p:nvSpPr>
          <p:spPr>
            <a:xfrm>
              <a:off x="4554900" y="1768850"/>
              <a:ext cx="197975" cy="276050"/>
            </a:xfrm>
            <a:custGeom>
              <a:avLst/>
              <a:gdLst/>
              <a:ahLst/>
              <a:cxnLst/>
              <a:rect l="l" t="t" r="r" b="b"/>
              <a:pathLst>
                <a:path w="7919" h="11042" extrusionOk="0">
                  <a:moveTo>
                    <a:pt x="5746" y="1"/>
                  </a:moveTo>
                  <a:cubicBezTo>
                    <a:pt x="5046" y="1"/>
                    <a:pt x="4381" y="528"/>
                    <a:pt x="3687" y="855"/>
                  </a:cubicBezTo>
                  <a:cubicBezTo>
                    <a:pt x="3379" y="988"/>
                    <a:pt x="3082" y="1153"/>
                    <a:pt x="2866" y="1410"/>
                  </a:cubicBezTo>
                  <a:cubicBezTo>
                    <a:pt x="2568" y="1759"/>
                    <a:pt x="2527" y="2272"/>
                    <a:pt x="2229" y="2611"/>
                  </a:cubicBezTo>
                  <a:cubicBezTo>
                    <a:pt x="1890" y="3042"/>
                    <a:pt x="1244" y="3124"/>
                    <a:pt x="864" y="3504"/>
                  </a:cubicBezTo>
                  <a:cubicBezTo>
                    <a:pt x="176" y="4151"/>
                    <a:pt x="556" y="5353"/>
                    <a:pt x="176" y="6205"/>
                  </a:cubicBezTo>
                  <a:cubicBezTo>
                    <a:pt x="93" y="6380"/>
                    <a:pt x="1" y="6544"/>
                    <a:pt x="1" y="6760"/>
                  </a:cubicBezTo>
                  <a:cubicBezTo>
                    <a:pt x="1" y="7057"/>
                    <a:pt x="258" y="7273"/>
                    <a:pt x="432" y="7571"/>
                  </a:cubicBezTo>
                  <a:cubicBezTo>
                    <a:pt x="730" y="8125"/>
                    <a:pt x="473" y="9070"/>
                    <a:pt x="1069" y="9368"/>
                  </a:cubicBezTo>
                  <a:cubicBezTo>
                    <a:pt x="1176" y="9430"/>
                    <a:pt x="1289" y="9455"/>
                    <a:pt x="1406" y="9455"/>
                  </a:cubicBezTo>
                  <a:cubicBezTo>
                    <a:pt x="1850" y="9455"/>
                    <a:pt x="2353" y="9094"/>
                    <a:pt x="2825" y="9029"/>
                  </a:cubicBezTo>
                  <a:cubicBezTo>
                    <a:pt x="2871" y="9023"/>
                    <a:pt x="2916" y="9021"/>
                    <a:pt x="2961" y="9021"/>
                  </a:cubicBezTo>
                  <a:cubicBezTo>
                    <a:pt x="3582" y="9021"/>
                    <a:pt x="4061" y="9536"/>
                    <a:pt x="4540" y="10015"/>
                  </a:cubicBezTo>
                  <a:cubicBezTo>
                    <a:pt x="5012" y="10528"/>
                    <a:pt x="5526" y="11042"/>
                    <a:pt x="6121" y="11042"/>
                  </a:cubicBezTo>
                  <a:cubicBezTo>
                    <a:pt x="6932" y="10015"/>
                    <a:pt x="7487" y="8772"/>
                    <a:pt x="7744" y="7448"/>
                  </a:cubicBezTo>
                  <a:cubicBezTo>
                    <a:pt x="7836" y="6893"/>
                    <a:pt x="7918" y="6328"/>
                    <a:pt x="7918" y="5733"/>
                  </a:cubicBezTo>
                  <a:cubicBezTo>
                    <a:pt x="7918" y="5045"/>
                    <a:pt x="7836" y="4408"/>
                    <a:pt x="7662" y="3761"/>
                  </a:cubicBezTo>
                  <a:cubicBezTo>
                    <a:pt x="7364" y="2354"/>
                    <a:pt x="6717" y="1071"/>
                    <a:pt x="5823" y="3"/>
                  </a:cubicBezTo>
                  <a:cubicBezTo>
                    <a:pt x="5798" y="1"/>
                    <a:pt x="5772" y="1"/>
                    <a:pt x="5746"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56" name="Google Shape;1593;p57">
            <a:extLst>
              <a:ext uri="{FF2B5EF4-FFF2-40B4-BE49-F238E27FC236}">
                <a16:creationId xmlns:a16="http://schemas.microsoft.com/office/drawing/2014/main" id="{B02E834D-E4C3-E36C-844D-73AD4C96E9E7}"/>
              </a:ext>
            </a:extLst>
          </p:cNvPr>
          <p:cNvSpPr/>
          <p:nvPr/>
        </p:nvSpPr>
        <p:spPr>
          <a:xfrm>
            <a:off x="6098169" y="3915159"/>
            <a:ext cx="557681" cy="60432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57" name="Google Shape;1594;p57">
            <a:extLst>
              <a:ext uri="{FF2B5EF4-FFF2-40B4-BE49-F238E27FC236}">
                <a16:creationId xmlns:a16="http://schemas.microsoft.com/office/drawing/2014/main" id="{41448F5D-F034-93E1-6EEB-2E4A198B200F}"/>
              </a:ext>
            </a:extLst>
          </p:cNvPr>
          <p:cNvGrpSpPr/>
          <p:nvPr/>
        </p:nvGrpSpPr>
        <p:grpSpPr>
          <a:xfrm>
            <a:off x="4745528" y="3713820"/>
            <a:ext cx="1046416" cy="1075632"/>
            <a:chOff x="1755150" y="-790678"/>
            <a:chExt cx="956505" cy="895486"/>
          </a:xfrm>
        </p:grpSpPr>
        <p:sp>
          <p:nvSpPr>
            <p:cNvPr id="1458" name="Google Shape;1595;p57">
              <a:extLst>
                <a:ext uri="{FF2B5EF4-FFF2-40B4-BE49-F238E27FC236}">
                  <a16:creationId xmlns:a16="http://schemas.microsoft.com/office/drawing/2014/main" id="{00D6942A-847B-0706-749E-40B9F85BEA65}"/>
                </a:ext>
              </a:extLst>
            </p:cNvPr>
            <p:cNvSpPr/>
            <p:nvPr/>
          </p:nvSpPr>
          <p:spPr>
            <a:xfrm>
              <a:off x="1755150" y="-790678"/>
              <a:ext cx="956505" cy="895486"/>
            </a:xfrm>
            <a:custGeom>
              <a:avLst/>
              <a:gdLst/>
              <a:ahLst/>
              <a:cxnLst/>
              <a:rect l="l" t="t" r="r" b="b"/>
              <a:pathLst>
                <a:path w="16308" h="15267" extrusionOk="0">
                  <a:moveTo>
                    <a:pt x="7977" y="0"/>
                  </a:moveTo>
                  <a:cubicBezTo>
                    <a:pt x="7469" y="0"/>
                    <a:pt x="6961" y="62"/>
                    <a:pt x="6470" y="189"/>
                  </a:cubicBezTo>
                  <a:lnTo>
                    <a:pt x="6378" y="189"/>
                  </a:lnTo>
                  <a:cubicBezTo>
                    <a:pt x="5782" y="364"/>
                    <a:pt x="5187" y="580"/>
                    <a:pt x="4581" y="877"/>
                  </a:cubicBezTo>
                  <a:cubicBezTo>
                    <a:pt x="4067" y="1175"/>
                    <a:pt x="3595" y="1565"/>
                    <a:pt x="3174" y="2038"/>
                  </a:cubicBezTo>
                  <a:cubicBezTo>
                    <a:pt x="2229" y="3065"/>
                    <a:pt x="1675" y="4513"/>
                    <a:pt x="1716" y="5930"/>
                  </a:cubicBezTo>
                  <a:cubicBezTo>
                    <a:pt x="1716" y="6351"/>
                    <a:pt x="1798" y="6782"/>
                    <a:pt x="1675" y="7172"/>
                  </a:cubicBezTo>
                  <a:cubicBezTo>
                    <a:pt x="1459" y="7891"/>
                    <a:pt x="730" y="8363"/>
                    <a:pt x="350" y="9051"/>
                  </a:cubicBezTo>
                  <a:cubicBezTo>
                    <a:pt x="134" y="9524"/>
                    <a:pt x="52" y="10037"/>
                    <a:pt x="1" y="10592"/>
                  </a:cubicBezTo>
                  <a:cubicBezTo>
                    <a:pt x="1" y="11280"/>
                    <a:pt x="93" y="11957"/>
                    <a:pt x="350" y="12604"/>
                  </a:cubicBezTo>
                  <a:cubicBezTo>
                    <a:pt x="822" y="13713"/>
                    <a:pt x="1890" y="14484"/>
                    <a:pt x="3041" y="14874"/>
                  </a:cubicBezTo>
                  <a:cubicBezTo>
                    <a:pt x="3978" y="15181"/>
                    <a:pt x="4935" y="15266"/>
                    <a:pt x="5924" y="15266"/>
                  </a:cubicBezTo>
                  <a:cubicBezTo>
                    <a:pt x="6159" y="15266"/>
                    <a:pt x="6396" y="15262"/>
                    <a:pt x="6635" y="15254"/>
                  </a:cubicBezTo>
                  <a:cubicBezTo>
                    <a:pt x="8391" y="15213"/>
                    <a:pt x="10147" y="15038"/>
                    <a:pt x="11769" y="14401"/>
                  </a:cubicBezTo>
                  <a:cubicBezTo>
                    <a:pt x="13402" y="13713"/>
                    <a:pt x="14850" y="12563"/>
                    <a:pt x="15579" y="10931"/>
                  </a:cubicBezTo>
                  <a:cubicBezTo>
                    <a:pt x="16308" y="9349"/>
                    <a:pt x="16133" y="7295"/>
                    <a:pt x="14983" y="6012"/>
                  </a:cubicBezTo>
                  <a:cubicBezTo>
                    <a:pt x="14685" y="5714"/>
                    <a:pt x="14295" y="5416"/>
                    <a:pt x="14080" y="5067"/>
                  </a:cubicBezTo>
                  <a:cubicBezTo>
                    <a:pt x="13782" y="4646"/>
                    <a:pt x="13700" y="4133"/>
                    <a:pt x="13525" y="3660"/>
                  </a:cubicBezTo>
                  <a:cubicBezTo>
                    <a:pt x="12714" y="1337"/>
                    <a:pt x="10338" y="0"/>
                    <a:pt x="7977"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9" name="Google Shape;1596;p57">
              <a:extLst>
                <a:ext uri="{FF2B5EF4-FFF2-40B4-BE49-F238E27FC236}">
                  <a16:creationId xmlns:a16="http://schemas.microsoft.com/office/drawing/2014/main" id="{376E3032-C190-1859-6CBC-68C8D54075C0}"/>
                </a:ext>
              </a:extLst>
            </p:cNvPr>
            <p:cNvSpPr/>
            <p:nvPr/>
          </p:nvSpPr>
          <p:spPr>
            <a:xfrm>
              <a:off x="2483338" y="-419213"/>
              <a:ext cx="120531" cy="159483"/>
            </a:xfrm>
            <a:custGeom>
              <a:avLst/>
              <a:gdLst/>
              <a:ahLst/>
              <a:cxnLst/>
              <a:rect l="l" t="t" r="r" b="b"/>
              <a:pathLst>
                <a:path w="2055" h="2719" extrusionOk="0">
                  <a:moveTo>
                    <a:pt x="1100" y="1"/>
                  </a:moveTo>
                  <a:cubicBezTo>
                    <a:pt x="946" y="1"/>
                    <a:pt x="792" y="32"/>
                    <a:pt x="638" y="69"/>
                  </a:cubicBezTo>
                  <a:cubicBezTo>
                    <a:pt x="422" y="151"/>
                    <a:pt x="217" y="274"/>
                    <a:pt x="1" y="408"/>
                  </a:cubicBezTo>
                  <a:cubicBezTo>
                    <a:pt x="1" y="1137"/>
                    <a:pt x="42" y="1815"/>
                    <a:pt x="42" y="2544"/>
                  </a:cubicBezTo>
                  <a:cubicBezTo>
                    <a:pt x="42" y="2585"/>
                    <a:pt x="124" y="2677"/>
                    <a:pt x="124" y="2718"/>
                  </a:cubicBezTo>
                  <a:cubicBezTo>
                    <a:pt x="679" y="2677"/>
                    <a:pt x="1243" y="2421"/>
                    <a:pt x="1582" y="1989"/>
                  </a:cubicBezTo>
                  <a:cubicBezTo>
                    <a:pt x="1962" y="1558"/>
                    <a:pt x="2055" y="921"/>
                    <a:pt x="1757" y="449"/>
                  </a:cubicBezTo>
                  <a:cubicBezTo>
                    <a:pt x="1665" y="233"/>
                    <a:pt x="1500" y="110"/>
                    <a:pt x="1285" y="18"/>
                  </a:cubicBezTo>
                  <a:cubicBezTo>
                    <a:pt x="1223" y="6"/>
                    <a:pt x="1161" y="1"/>
                    <a:pt x="1100"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0" name="Google Shape;1597;p57">
              <a:extLst>
                <a:ext uri="{FF2B5EF4-FFF2-40B4-BE49-F238E27FC236}">
                  <a16:creationId xmlns:a16="http://schemas.microsoft.com/office/drawing/2014/main" id="{7B2402D2-A649-479C-F628-14F4A60F4A15}"/>
                </a:ext>
              </a:extLst>
            </p:cNvPr>
            <p:cNvSpPr/>
            <p:nvPr/>
          </p:nvSpPr>
          <p:spPr>
            <a:xfrm>
              <a:off x="1860610" y="-719411"/>
              <a:ext cx="657729" cy="663681"/>
            </a:xfrm>
            <a:custGeom>
              <a:avLst/>
              <a:gdLst/>
              <a:ahLst/>
              <a:cxnLst/>
              <a:rect l="l" t="t" r="r" b="b"/>
              <a:pathLst>
                <a:path w="11214" h="11315" extrusionOk="0">
                  <a:moveTo>
                    <a:pt x="5970" y="0"/>
                  </a:moveTo>
                  <a:cubicBezTo>
                    <a:pt x="3660" y="0"/>
                    <a:pt x="971" y="858"/>
                    <a:pt x="565" y="3041"/>
                  </a:cubicBezTo>
                  <a:cubicBezTo>
                    <a:pt x="0" y="6214"/>
                    <a:pt x="945" y="10106"/>
                    <a:pt x="3594" y="10999"/>
                  </a:cubicBezTo>
                  <a:cubicBezTo>
                    <a:pt x="4240" y="11212"/>
                    <a:pt x="4964" y="11315"/>
                    <a:pt x="5696" y="11315"/>
                  </a:cubicBezTo>
                  <a:cubicBezTo>
                    <a:pt x="7930" y="11315"/>
                    <a:pt x="10241" y="10357"/>
                    <a:pt x="10659" y="8648"/>
                  </a:cubicBezTo>
                  <a:cubicBezTo>
                    <a:pt x="11214" y="6378"/>
                    <a:pt x="10834" y="4499"/>
                    <a:pt x="10834" y="4499"/>
                  </a:cubicBezTo>
                  <a:cubicBezTo>
                    <a:pt x="10834" y="4499"/>
                    <a:pt x="10700" y="1542"/>
                    <a:pt x="8687" y="515"/>
                  </a:cubicBezTo>
                  <a:cubicBezTo>
                    <a:pt x="8046" y="188"/>
                    <a:pt x="7050" y="0"/>
                    <a:pt x="5970"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1" name="Google Shape;1598;p57">
              <a:extLst>
                <a:ext uri="{FF2B5EF4-FFF2-40B4-BE49-F238E27FC236}">
                  <a16:creationId xmlns:a16="http://schemas.microsoft.com/office/drawing/2014/main" id="{19EAFEA1-ABA5-EE8B-5F68-2B28320C5C18}"/>
                </a:ext>
              </a:extLst>
            </p:cNvPr>
            <p:cNvSpPr/>
            <p:nvPr/>
          </p:nvSpPr>
          <p:spPr>
            <a:xfrm>
              <a:off x="2282214" y="-342930"/>
              <a:ext cx="63286" cy="58538"/>
            </a:xfrm>
            <a:custGeom>
              <a:avLst/>
              <a:gdLst/>
              <a:ahLst/>
              <a:cxnLst/>
              <a:rect l="l" t="t" r="r" b="b"/>
              <a:pathLst>
                <a:path w="1079" h="998" extrusionOk="0">
                  <a:moveTo>
                    <a:pt x="547" y="0"/>
                  </a:moveTo>
                  <a:cubicBezTo>
                    <a:pt x="522" y="0"/>
                    <a:pt x="498" y="2"/>
                    <a:pt x="473" y="6"/>
                  </a:cubicBezTo>
                  <a:cubicBezTo>
                    <a:pt x="175" y="6"/>
                    <a:pt x="0" y="263"/>
                    <a:pt x="52" y="571"/>
                  </a:cubicBezTo>
                  <a:cubicBezTo>
                    <a:pt x="52" y="805"/>
                    <a:pt x="266" y="997"/>
                    <a:pt x="530" y="997"/>
                  </a:cubicBezTo>
                  <a:cubicBezTo>
                    <a:pt x="555" y="997"/>
                    <a:pt x="580" y="995"/>
                    <a:pt x="606" y="992"/>
                  </a:cubicBezTo>
                  <a:cubicBezTo>
                    <a:pt x="863" y="951"/>
                    <a:pt x="1078" y="694"/>
                    <a:pt x="1027" y="437"/>
                  </a:cubicBezTo>
                  <a:cubicBezTo>
                    <a:pt x="990" y="168"/>
                    <a:pt x="777" y="0"/>
                    <a:pt x="54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2" name="Google Shape;1599;p57">
              <a:extLst>
                <a:ext uri="{FF2B5EF4-FFF2-40B4-BE49-F238E27FC236}">
                  <a16:creationId xmlns:a16="http://schemas.microsoft.com/office/drawing/2014/main" id="{10D3479B-D79F-CECB-98C4-90DA3548A777}"/>
                </a:ext>
              </a:extLst>
            </p:cNvPr>
            <p:cNvSpPr/>
            <p:nvPr/>
          </p:nvSpPr>
          <p:spPr>
            <a:xfrm>
              <a:off x="1991291" y="-304980"/>
              <a:ext cx="62700" cy="58479"/>
            </a:xfrm>
            <a:custGeom>
              <a:avLst/>
              <a:gdLst/>
              <a:ahLst/>
              <a:cxnLst/>
              <a:rect l="l" t="t" r="r" b="b"/>
              <a:pathLst>
                <a:path w="1069" h="997" extrusionOk="0">
                  <a:moveTo>
                    <a:pt x="546" y="1"/>
                  </a:moveTo>
                  <a:cubicBezTo>
                    <a:pt x="522" y="1"/>
                    <a:pt x="497" y="2"/>
                    <a:pt x="473" y="6"/>
                  </a:cubicBezTo>
                  <a:cubicBezTo>
                    <a:pt x="216" y="47"/>
                    <a:pt x="0" y="263"/>
                    <a:pt x="41" y="560"/>
                  </a:cubicBezTo>
                  <a:cubicBezTo>
                    <a:pt x="79" y="796"/>
                    <a:pt x="298" y="997"/>
                    <a:pt x="532" y="997"/>
                  </a:cubicBezTo>
                  <a:cubicBezTo>
                    <a:pt x="553" y="997"/>
                    <a:pt x="575" y="995"/>
                    <a:pt x="596" y="992"/>
                  </a:cubicBezTo>
                  <a:cubicBezTo>
                    <a:pt x="853" y="951"/>
                    <a:pt x="1068" y="735"/>
                    <a:pt x="1027" y="437"/>
                  </a:cubicBezTo>
                  <a:cubicBezTo>
                    <a:pt x="1027" y="202"/>
                    <a:pt x="811" y="1"/>
                    <a:pt x="54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3" name="Google Shape;1600;p57">
              <a:extLst>
                <a:ext uri="{FF2B5EF4-FFF2-40B4-BE49-F238E27FC236}">
                  <a16:creationId xmlns:a16="http://schemas.microsoft.com/office/drawing/2014/main" id="{EFFFF9A8-50B1-3109-07DB-8FE2E2E52C0D}"/>
                </a:ext>
              </a:extLst>
            </p:cNvPr>
            <p:cNvSpPr/>
            <p:nvPr/>
          </p:nvSpPr>
          <p:spPr>
            <a:xfrm>
              <a:off x="2106897" y="-252573"/>
              <a:ext cx="50089" cy="63289"/>
            </a:xfrm>
            <a:custGeom>
              <a:avLst/>
              <a:gdLst/>
              <a:ahLst/>
              <a:cxnLst/>
              <a:rect l="l" t="t" r="r" b="b"/>
              <a:pathLst>
                <a:path w="854" h="1079" extrusionOk="0">
                  <a:moveTo>
                    <a:pt x="124" y="1"/>
                  </a:moveTo>
                  <a:cubicBezTo>
                    <a:pt x="124" y="1"/>
                    <a:pt x="83" y="1"/>
                    <a:pt x="83" y="52"/>
                  </a:cubicBezTo>
                  <a:cubicBezTo>
                    <a:pt x="1" y="309"/>
                    <a:pt x="42" y="606"/>
                    <a:pt x="217" y="822"/>
                  </a:cubicBezTo>
                  <a:cubicBezTo>
                    <a:pt x="299" y="945"/>
                    <a:pt x="514" y="1079"/>
                    <a:pt x="679" y="1079"/>
                  </a:cubicBezTo>
                  <a:cubicBezTo>
                    <a:pt x="730" y="1079"/>
                    <a:pt x="771" y="1079"/>
                    <a:pt x="812" y="1027"/>
                  </a:cubicBezTo>
                  <a:cubicBezTo>
                    <a:pt x="812" y="1027"/>
                    <a:pt x="853" y="1027"/>
                    <a:pt x="853" y="986"/>
                  </a:cubicBezTo>
                  <a:cubicBezTo>
                    <a:pt x="812" y="986"/>
                    <a:pt x="812" y="945"/>
                    <a:pt x="771" y="945"/>
                  </a:cubicBezTo>
                  <a:cubicBezTo>
                    <a:pt x="733" y="963"/>
                    <a:pt x="693" y="971"/>
                    <a:pt x="653" y="971"/>
                  </a:cubicBezTo>
                  <a:cubicBezTo>
                    <a:pt x="507" y="971"/>
                    <a:pt x="354" y="866"/>
                    <a:pt x="258" y="730"/>
                  </a:cubicBezTo>
                  <a:cubicBezTo>
                    <a:pt x="124" y="565"/>
                    <a:pt x="83" y="309"/>
                    <a:pt x="165" y="52"/>
                  </a:cubicBezTo>
                  <a:cubicBezTo>
                    <a:pt x="165" y="52"/>
                    <a:pt x="165" y="1"/>
                    <a:pt x="12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4" name="Google Shape;1601;p57">
              <a:extLst>
                <a:ext uri="{FF2B5EF4-FFF2-40B4-BE49-F238E27FC236}">
                  <a16:creationId xmlns:a16="http://schemas.microsoft.com/office/drawing/2014/main" id="{79C01B13-4C30-7F56-54A6-6F1545451B1E}"/>
                </a:ext>
              </a:extLst>
            </p:cNvPr>
            <p:cNvSpPr/>
            <p:nvPr/>
          </p:nvSpPr>
          <p:spPr>
            <a:xfrm>
              <a:off x="2174408" y="-211632"/>
              <a:ext cx="22933" cy="14546"/>
            </a:xfrm>
            <a:custGeom>
              <a:avLst/>
              <a:gdLst/>
              <a:ahLst/>
              <a:cxnLst/>
              <a:rect l="l" t="t" r="r" b="b"/>
              <a:pathLst>
                <a:path w="391" h="248" extrusionOk="0">
                  <a:moveTo>
                    <a:pt x="253" y="1"/>
                  </a:moveTo>
                  <a:cubicBezTo>
                    <a:pt x="216" y="1"/>
                    <a:pt x="175" y="11"/>
                    <a:pt x="134" y="32"/>
                  </a:cubicBezTo>
                  <a:cubicBezTo>
                    <a:pt x="41" y="73"/>
                    <a:pt x="0" y="165"/>
                    <a:pt x="41" y="206"/>
                  </a:cubicBezTo>
                  <a:cubicBezTo>
                    <a:pt x="41" y="247"/>
                    <a:pt x="41" y="247"/>
                    <a:pt x="92" y="247"/>
                  </a:cubicBezTo>
                  <a:cubicBezTo>
                    <a:pt x="92" y="247"/>
                    <a:pt x="134" y="247"/>
                    <a:pt x="134" y="206"/>
                  </a:cubicBezTo>
                  <a:cubicBezTo>
                    <a:pt x="92" y="165"/>
                    <a:pt x="134" y="124"/>
                    <a:pt x="175" y="73"/>
                  </a:cubicBezTo>
                  <a:cubicBezTo>
                    <a:pt x="216" y="73"/>
                    <a:pt x="257" y="73"/>
                    <a:pt x="298" y="124"/>
                  </a:cubicBezTo>
                  <a:lnTo>
                    <a:pt x="349" y="124"/>
                  </a:lnTo>
                  <a:cubicBezTo>
                    <a:pt x="390" y="73"/>
                    <a:pt x="390" y="73"/>
                    <a:pt x="349" y="32"/>
                  </a:cubicBezTo>
                  <a:cubicBezTo>
                    <a:pt x="324" y="11"/>
                    <a:pt x="290" y="1"/>
                    <a:pt x="25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5" name="Google Shape;1602;p57">
              <a:extLst>
                <a:ext uri="{FF2B5EF4-FFF2-40B4-BE49-F238E27FC236}">
                  <a16:creationId xmlns:a16="http://schemas.microsoft.com/office/drawing/2014/main" id="{8A6D04AA-3B90-0307-55B9-626B94766636}"/>
                </a:ext>
              </a:extLst>
            </p:cNvPr>
            <p:cNvSpPr/>
            <p:nvPr/>
          </p:nvSpPr>
          <p:spPr>
            <a:xfrm>
              <a:off x="2167135" y="-192334"/>
              <a:ext cx="60295" cy="35604"/>
            </a:xfrm>
            <a:custGeom>
              <a:avLst/>
              <a:gdLst/>
              <a:ahLst/>
              <a:cxnLst/>
              <a:rect l="l" t="t" r="r" b="b"/>
              <a:pathLst>
                <a:path w="1028" h="607" extrusionOk="0">
                  <a:moveTo>
                    <a:pt x="987" y="0"/>
                  </a:moveTo>
                  <a:cubicBezTo>
                    <a:pt x="935" y="0"/>
                    <a:pt x="935" y="0"/>
                    <a:pt x="935" y="52"/>
                  </a:cubicBezTo>
                  <a:cubicBezTo>
                    <a:pt x="894" y="216"/>
                    <a:pt x="771" y="391"/>
                    <a:pt x="596" y="432"/>
                  </a:cubicBezTo>
                  <a:cubicBezTo>
                    <a:pt x="509" y="473"/>
                    <a:pt x="424" y="493"/>
                    <a:pt x="340" y="493"/>
                  </a:cubicBezTo>
                  <a:cubicBezTo>
                    <a:pt x="255" y="493"/>
                    <a:pt x="170" y="473"/>
                    <a:pt x="83" y="432"/>
                  </a:cubicBezTo>
                  <a:lnTo>
                    <a:pt x="42" y="432"/>
                  </a:lnTo>
                  <a:cubicBezTo>
                    <a:pt x="1" y="473"/>
                    <a:pt x="42" y="473"/>
                    <a:pt x="42" y="514"/>
                  </a:cubicBezTo>
                  <a:cubicBezTo>
                    <a:pt x="124" y="565"/>
                    <a:pt x="258" y="606"/>
                    <a:pt x="381" y="606"/>
                  </a:cubicBezTo>
                  <a:cubicBezTo>
                    <a:pt x="473" y="606"/>
                    <a:pt x="555" y="565"/>
                    <a:pt x="638" y="514"/>
                  </a:cubicBezTo>
                  <a:cubicBezTo>
                    <a:pt x="853" y="432"/>
                    <a:pt x="987" y="257"/>
                    <a:pt x="1028" y="52"/>
                  </a:cubicBezTo>
                  <a:cubicBezTo>
                    <a:pt x="1028" y="0"/>
                    <a:pt x="1028" y="0"/>
                    <a:pt x="9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6" name="Google Shape;1603;p57">
              <a:extLst>
                <a:ext uri="{FF2B5EF4-FFF2-40B4-BE49-F238E27FC236}">
                  <a16:creationId xmlns:a16="http://schemas.microsoft.com/office/drawing/2014/main" id="{072EFE9A-1E01-2893-D359-1A39E60C8353}"/>
                </a:ext>
              </a:extLst>
            </p:cNvPr>
            <p:cNvSpPr/>
            <p:nvPr/>
          </p:nvSpPr>
          <p:spPr>
            <a:xfrm>
              <a:off x="1949177" y="-382671"/>
              <a:ext cx="62054" cy="43053"/>
            </a:xfrm>
            <a:custGeom>
              <a:avLst/>
              <a:gdLst/>
              <a:ahLst/>
              <a:cxnLst/>
              <a:rect l="l" t="t" r="r" b="b"/>
              <a:pathLst>
                <a:path w="1058" h="734" extrusionOk="0">
                  <a:moveTo>
                    <a:pt x="636" y="1"/>
                  </a:moveTo>
                  <a:cubicBezTo>
                    <a:pt x="462" y="42"/>
                    <a:pt x="246" y="124"/>
                    <a:pt x="164" y="257"/>
                  </a:cubicBezTo>
                  <a:cubicBezTo>
                    <a:pt x="0" y="459"/>
                    <a:pt x="26" y="733"/>
                    <a:pt x="283" y="733"/>
                  </a:cubicBezTo>
                  <a:cubicBezTo>
                    <a:pt x="301" y="733"/>
                    <a:pt x="319" y="732"/>
                    <a:pt x="338" y="730"/>
                  </a:cubicBezTo>
                  <a:cubicBezTo>
                    <a:pt x="421" y="730"/>
                    <a:pt x="503" y="678"/>
                    <a:pt x="595" y="637"/>
                  </a:cubicBezTo>
                  <a:cubicBezTo>
                    <a:pt x="800" y="555"/>
                    <a:pt x="1057" y="422"/>
                    <a:pt x="975" y="165"/>
                  </a:cubicBezTo>
                  <a:cubicBezTo>
                    <a:pt x="934" y="1"/>
                    <a:pt x="759" y="1"/>
                    <a:pt x="636"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7" name="Google Shape;1604;p57">
              <a:extLst>
                <a:ext uri="{FF2B5EF4-FFF2-40B4-BE49-F238E27FC236}">
                  <a16:creationId xmlns:a16="http://schemas.microsoft.com/office/drawing/2014/main" id="{3D96EECE-AC81-A9DE-AB8C-44E9C121536C}"/>
                </a:ext>
              </a:extLst>
            </p:cNvPr>
            <p:cNvSpPr/>
            <p:nvPr/>
          </p:nvSpPr>
          <p:spPr>
            <a:xfrm>
              <a:off x="2292420" y="-426369"/>
              <a:ext cx="62700" cy="35956"/>
            </a:xfrm>
            <a:custGeom>
              <a:avLst/>
              <a:gdLst/>
              <a:ahLst/>
              <a:cxnLst/>
              <a:rect l="l" t="t" r="r" b="b"/>
              <a:pathLst>
                <a:path w="1069" h="613" extrusionOk="0">
                  <a:moveTo>
                    <a:pt x="405" y="0"/>
                  </a:moveTo>
                  <a:cubicBezTo>
                    <a:pt x="354" y="0"/>
                    <a:pt x="304" y="5"/>
                    <a:pt x="257" y="16"/>
                  </a:cubicBezTo>
                  <a:cubicBezTo>
                    <a:pt x="134" y="58"/>
                    <a:pt x="1" y="140"/>
                    <a:pt x="1" y="314"/>
                  </a:cubicBezTo>
                  <a:cubicBezTo>
                    <a:pt x="1" y="571"/>
                    <a:pt x="340" y="612"/>
                    <a:pt x="555" y="612"/>
                  </a:cubicBezTo>
                  <a:lnTo>
                    <a:pt x="812" y="612"/>
                  </a:lnTo>
                  <a:cubicBezTo>
                    <a:pt x="1069" y="530"/>
                    <a:pt x="1028" y="232"/>
                    <a:pt x="812" y="99"/>
                  </a:cubicBezTo>
                  <a:cubicBezTo>
                    <a:pt x="692" y="38"/>
                    <a:pt x="544" y="0"/>
                    <a:pt x="405"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8" name="Google Shape;1605;p57">
              <a:extLst>
                <a:ext uri="{FF2B5EF4-FFF2-40B4-BE49-F238E27FC236}">
                  <a16:creationId xmlns:a16="http://schemas.microsoft.com/office/drawing/2014/main" id="{7A319105-80E3-D84C-A507-632919296EB4}"/>
                </a:ext>
              </a:extLst>
            </p:cNvPr>
            <p:cNvSpPr/>
            <p:nvPr/>
          </p:nvSpPr>
          <p:spPr>
            <a:xfrm>
              <a:off x="1825652" y="-730321"/>
              <a:ext cx="389159" cy="352517"/>
            </a:xfrm>
            <a:custGeom>
              <a:avLst/>
              <a:gdLst/>
              <a:ahLst/>
              <a:cxnLst/>
              <a:rect l="l" t="t" r="r" b="b"/>
              <a:pathLst>
                <a:path w="6635" h="6010" extrusionOk="0">
                  <a:moveTo>
                    <a:pt x="5662" y="1"/>
                  </a:moveTo>
                  <a:cubicBezTo>
                    <a:pt x="3808" y="1"/>
                    <a:pt x="0" y="643"/>
                    <a:pt x="555" y="6010"/>
                  </a:cubicBezTo>
                  <a:lnTo>
                    <a:pt x="6080" y="4808"/>
                  </a:lnTo>
                  <a:cubicBezTo>
                    <a:pt x="6080" y="4808"/>
                    <a:pt x="5946" y="2549"/>
                    <a:pt x="6244" y="1430"/>
                  </a:cubicBezTo>
                  <a:cubicBezTo>
                    <a:pt x="6552" y="362"/>
                    <a:pt x="6634" y="64"/>
                    <a:pt x="6634" y="64"/>
                  </a:cubicBezTo>
                  <a:cubicBezTo>
                    <a:pt x="6634" y="64"/>
                    <a:pt x="6245" y="1"/>
                    <a:pt x="5662"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9" name="Google Shape;1606;p57">
              <a:extLst>
                <a:ext uri="{FF2B5EF4-FFF2-40B4-BE49-F238E27FC236}">
                  <a16:creationId xmlns:a16="http://schemas.microsoft.com/office/drawing/2014/main" id="{466F2CE3-31B5-DCD2-9127-6AD62A942415}"/>
                </a:ext>
              </a:extLst>
            </p:cNvPr>
            <p:cNvSpPr/>
            <p:nvPr/>
          </p:nvSpPr>
          <p:spPr>
            <a:xfrm>
              <a:off x="2212298" y="-727916"/>
              <a:ext cx="303644" cy="304947"/>
            </a:xfrm>
            <a:custGeom>
              <a:avLst/>
              <a:gdLst/>
              <a:ahLst/>
              <a:cxnLst/>
              <a:rect l="l" t="t" r="r" b="b"/>
              <a:pathLst>
                <a:path w="5177" h="5199" extrusionOk="0">
                  <a:moveTo>
                    <a:pt x="557" y="0"/>
                  </a:moveTo>
                  <a:cubicBezTo>
                    <a:pt x="215" y="0"/>
                    <a:pt x="1" y="23"/>
                    <a:pt x="1" y="23"/>
                  </a:cubicBezTo>
                  <a:lnTo>
                    <a:pt x="679" y="4767"/>
                  </a:lnTo>
                  <a:lnTo>
                    <a:pt x="5176" y="5199"/>
                  </a:lnTo>
                  <a:cubicBezTo>
                    <a:pt x="5176" y="5199"/>
                    <a:pt x="5094" y="1861"/>
                    <a:pt x="3934" y="968"/>
                  </a:cubicBezTo>
                  <a:cubicBezTo>
                    <a:pt x="2855" y="126"/>
                    <a:pt x="1357" y="0"/>
                    <a:pt x="557"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70" name="Google Shape;1607;p57">
            <a:extLst>
              <a:ext uri="{FF2B5EF4-FFF2-40B4-BE49-F238E27FC236}">
                <a16:creationId xmlns:a16="http://schemas.microsoft.com/office/drawing/2014/main" id="{B9FCD9BC-4EBC-0BBF-DA61-A4D26B4AE522}"/>
              </a:ext>
            </a:extLst>
          </p:cNvPr>
          <p:cNvGrpSpPr/>
          <p:nvPr/>
        </p:nvGrpSpPr>
        <p:grpSpPr>
          <a:xfrm>
            <a:off x="2960280" y="3737364"/>
            <a:ext cx="987499" cy="1032400"/>
            <a:chOff x="715100" y="-826400"/>
            <a:chExt cx="783398" cy="745943"/>
          </a:xfrm>
        </p:grpSpPr>
        <p:sp>
          <p:nvSpPr>
            <p:cNvPr id="1471" name="Google Shape;1608;p57">
              <a:extLst>
                <a:ext uri="{FF2B5EF4-FFF2-40B4-BE49-F238E27FC236}">
                  <a16:creationId xmlns:a16="http://schemas.microsoft.com/office/drawing/2014/main" id="{50D13B7D-A2DE-35C8-AA41-C8262757041A}"/>
                </a:ext>
              </a:extLst>
            </p:cNvPr>
            <p:cNvSpPr/>
            <p:nvPr/>
          </p:nvSpPr>
          <p:spPr>
            <a:xfrm>
              <a:off x="1369474" y="-399262"/>
              <a:ext cx="129024" cy="150886"/>
            </a:xfrm>
            <a:custGeom>
              <a:avLst/>
              <a:gdLst/>
              <a:ahLst/>
              <a:cxnLst/>
              <a:rect l="l" t="t" r="r" b="b"/>
              <a:pathLst>
                <a:path w="2219" h="2595" extrusionOk="0">
                  <a:moveTo>
                    <a:pt x="1177" y="0"/>
                  </a:moveTo>
                  <a:cubicBezTo>
                    <a:pt x="1080" y="0"/>
                    <a:pt x="983" y="10"/>
                    <a:pt x="894" y="27"/>
                  </a:cubicBezTo>
                  <a:cubicBezTo>
                    <a:pt x="678" y="68"/>
                    <a:pt x="463" y="161"/>
                    <a:pt x="257" y="243"/>
                  </a:cubicBezTo>
                  <a:cubicBezTo>
                    <a:pt x="165" y="972"/>
                    <a:pt x="124" y="1660"/>
                    <a:pt x="42" y="2379"/>
                  </a:cubicBezTo>
                  <a:cubicBezTo>
                    <a:pt x="1" y="2471"/>
                    <a:pt x="83" y="2512"/>
                    <a:pt x="124" y="2594"/>
                  </a:cubicBezTo>
                  <a:cubicBezTo>
                    <a:pt x="678" y="2594"/>
                    <a:pt x="1233" y="2430"/>
                    <a:pt x="1664" y="2040"/>
                  </a:cubicBezTo>
                  <a:cubicBezTo>
                    <a:pt x="2054" y="1660"/>
                    <a:pt x="2219" y="1013"/>
                    <a:pt x="2003" y="500"/>
                  </a:cubicBezTo>
                  <a:cubicBezTo>
                    <a:pt x="1921" y="325"/>
                    <a:pt x="1746" y="161"/>
                    <a:pt x="1582" y="68"/>
                  </a:cubicBezTo>
                  <a:cubicBezTo>
                    <a:pt x="1456" y="20"/>
                    <a:pt x="1315" y="0"/>
                    <a:pt x="1177"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2" name="Google Shape;1609;p57">
              <a:extLst>
                <a:ext uri="{FF2B5EF4-FFF2-40B4-BE49-F238E27FC236}">
                  <a16:creationId xmlns:a16="http://schemas.microsoft.com/office/drawing/2014/main" id="{94E171AC-9A8C-434D-CDFC-FE5E39F33495}"/>
                </a:ext>
              </a:extLst>
            </p:cNvPr>
            <p:cNvSpPr/>
            <p:nvPr/>
          </p:nvSpPr>
          <p:spPr>
            <a:xfrm>
              <a:off x="1389186" y="-355304"/>
              <a:ext cx="64541" cy="44830"/>
            </a:xfrm>
            <a:custGeom>
              <a:avLst/>
              <a:gdLst/>
              <a:ahLst/>
              <a:cxnLst/>
              <a:rect l="l" t="t" r="r" b="b"/>
              <a:pathLst>
                <a:path w="1110" h="771" extrusionOk="0">
                  <a:moveTo>
                    <a:pt x="1027" y="0"/>
                  </a:moveTo>
                  <a:cubicBezTo>
                    <a:pt x="637" y="134"/>
                    <a:pt x="298" y="390"/>
                    <a:pt x="1" y="729"/>
                  </a:cubicBezTo>
                  <a:lnTo>
                    <a:pt x="1" y="770"/>
                  </a:lnTo>
                  <a:lnTo>
                    <a:pt x="83" y="770"/>
                  </a:lnTo>
                  <a:cubicBezTo>
                    <a:pt x="339" y="473"/>
                    <a:pt x="689" y="216"/>
                    <a:pt x="1068" y="82"/>
                  </a:cubicBezTo>
                  <a:cubicBezTo>
                    <a:pt x="1110" y="82"/>
                    <a:pt x="1110" y="41"/>
                    <a:pt x="1110" y="41"/>
                  </a:cubicBezTo>
                  <a:cubicBezTo>
                    <a:pt x="1068" y="0"/>
                    <a:pt x="1068" y="0"/>
                    <a:pt x="102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3" name="Google Shape;1610;p57">
              <a:extLst>
                <a:ext uri="{FF2B5EF4-FFF2-40B4-BE49-F238E27FC236}">
                  <a16:creationId xmlns:a16="http://schemas.microsoft.com/office/drawing/2014/main" id="{0452B4F1-5B33-DD6E-6FD1-DA3146DFDB68}"/>
                </a:ext>
              </a:extLst>
            </p:cNvPr>
            <p:cNvSpPr/>
            <p:nvPr/>
          </p:nvSpPr>
          <p:spPr>
            <a:xfrm>
              <a:off x="715100" y="-414206"/>
              <a:ext cx="129024" cy="150886"/>
            </a:xfrm>
            <a:custGeom>
              <a:avLst/>
              <a:gdLst/>
              <a:ahLst/>
              <a:cxnLst/>
              <a:rect l="l" t="t" r="r" b="b"/>
              <a:pathLst>
                <a:path w="2219" h="2595" extrusionOk="0">
                  <a:moveTo>
                    <a:pt x="1044" y="0"/>
                  </a:moveTo>
                  <a:cubicBezTo>
                    <a:pt x="911" y="0"/>
                    <a:pt x="780" y="20"/>
                    <a:pt x="678" y="69"/>
                  </a:cubicBezTo>
                  <a:cubicBezTo>
                    <a:pt x="472" y="161"/>
                    <a:pt x="339" y="325"/>
                    <a:pt x="257" y="541"/>
                  </a:cubicBezTo>
                  <a:cubicBezTo>
                    <a:pt x="0" y="1013"/>
                    <a:pt x="164" y="1660"/>
                    <a:pt x="596" y="2040"/>
                  </a:cubicBezTo>
                  <a:cubicBezTo>
                    <a:pt x="986" y="2430"/>
                    <a:pt x="1581" y="2595"/>
                    <a:pt x="2136" y="2595"/>
                  </a:cubicBezTo>
                  <a:cubicBezTo>
                    <a:pt x="2136" y="2554"/>
                    <a:pt x="2218" y="2471"/>
                    <a:pt x="2218" y="2430"/>
                  </a:cubicBezTo>
                  <a:cubicBezTo>
                    <a:pt x="2136" y="1701"/>
                    <a:pt x="2054" y="1013"/>
                    <a:pt x="1961" y="284"/>
                  </a:cubicBezTo>
                  <a:cubicBezTo>
                    <a:pt x="1756" y="161"/>
                    <a:pt x="1540" y="120"/>
                    <a:pt x="1325" y="27"/>
                  </a:cubicBezTo>
                  <a:cubicBezTo>
                    <a:pt x="1235" y="10"/>
                    <a:pt x="1139" y="0"/>
                    <a:pt x="1044"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4" name="Google Shape;1611;p57">
              <a:extLst>
                <a:ext uri="{FF2B5EF4-FFF2-40B4-BE49-F238E27FC236}">
                  <a16:creationId xmlns:a16="http://schemas.microsoft.com/office/drawing/2014/main" id="{C6D2187E-68CB-2651-F0C4-302C301011C7}"/>
                </a:ext>
              </a:extLst>
            </p:cNvPr>
            <p:cNvSpPr/>
            <p:nvPr/>
          </p:nvSpPr>
          <p:spPr>
            <a:xfrm>
              <a:off x="762256" y="-362456"/>
              <a:ext cx="64541" cy="49598"/>
            </a:xfrm>
            <a:custGeom>
              <a:avLst/>
              <a:gdLst/>
              <a:ahLst/>
              <a:cxnLst/>
              <a:rect l="l" t="t" r="r" b="b"/>
              <a:pathLst>
                <a:path w="1110" h="853" extrusionOk="0">
                  <a:moveTo>
                    <a:pt x="41" y="0"/>
                  </a:moveTo>
                  <a:cubicBezTo>
                    <a:pt x="0" y="0"/>
                    <a:pt x="0" y="41"/>
                    <a:pt x="0" y="41"/>
                  </a:cubicBezTo>
                  <a:cubicBezTo>
                    <a:pt x="0" y="82"/>
                    <a:pt x="0" y="82"/>
                    <a:pt x="41" y="82"/>
                  </a:cubicBezTo>
                  <a:cubicBezTo>
                    <a:pt x="298" y="82"/>
                    <a:pt x="473" y="205"/>
                    <a:pt x="596" y="339"/>
                  </a:cubicBezTo>
                  <a:cubicBezTo>
                    <a:pt x="770" y="462"/>
                    <a:pt x="894" y="637"/>
                    <a:pt x="1068" y="811"/>
                  </a:cubicBezTo>
                  <a:lnTo>
                    <a:pt x="1068" y="852"/>
                  </a:lnTo>
                  <a:lnTo>
                    <a:pt x="1109" y="811"/>
                  </a:lnTo>
                  <a:lnTo>
                    <a:pt x="1109" y="770"/>
                  </a:lnTo>
                  <a:cubicBezTo>
                    <a:pt x="986" y="596"/>
                    <a:pt x="853" y="421"/>
                    <a:pt x="688" y="257"/>
                  </a:cubicBezTo>
                  <a:cubicBezTo>
                    <a:pt x="514" y="164"/>
                    <a:pt x="298" y="0"/>
                    <a:pt x="4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5" name="Google Shape;1612;p57">
              <a:extLst>
                <a:ext uri="{FF2B5EF4-FFF2-40B4-BE49-F238E27FC236}">
                  <a16:creationId xmlns:a16="http://schemas.microsoft.com/office/drawing/2014/main" id="{E9EBFD5E-ADD4-5058-9733-628C75451782}"/>
                </a:ext>
              </a:extLst>
            </p:cNvPr>
            <p:cNvSpPr/>
            <p:nvPr/>
          </p:nvSpPr>
          <p:spPr>
            <a:xfrm>
              <a:off x="796853" y="-735925"/>
              <a:ext cx="652096" cy="655469"/>
            </a:xfrm>
            <a:custGeom>
              <a:avLst/>
              <a:gdLst/>
              <a:ahLst/>
              <a:cxnLst/>
              <a:rect l="l" t="t" r="r" b="b"/>
              <a:pathLst>
                <a:path w="11215" h="11273" extrusionOk="0">
                  <a:moveTo>
                    <a:pt x="5228" y="0"/>
                  </a:moveTo>
                  <a:cubicBezTo>
                    <a:pt x="4139" y="0"/>
                    <a:pt x="3132" y="189"/>
                    <a:pt x="2486" y="518"/>
                  </a:cubicBezTo>
                  <a:cubicBezTo>
                    <a:pt x="473" y="1494"/>
                    <a:pt x="350" y="4451"/>
                    <a:pt x="350" y="4451"/>
                  </a:cubicBezTo>
                  <a:cubicBezTo>
                    <a:pt x="350" y="4451"/>
                    <a:pt x="1" y="6331"/>
                    <a:pt x="514" y="8600"/>
                  </a:cubicBezTo>
                  <a:cubicBezTo>
                    <a:pt x="930" y="10332"/>
                    <a:pt x="3226" y="11273"/>
                    <a:pt x="5465" y="11273"/>
                  </a:cubicBezTo>
                  <a:cubicBezTo>
                    <a:pt x="6214" y="11273"/>
                    <a:pt x="6956" y="11168"/>
                    <a:pt x="7620" y="10952"/>
                  </a:cubicBezTo>
                  <a:cubicBezTo>
                    <a:pt x="10270" y="10099"/>
                    <a:pt x="11214" y="6166"/>
                    <a:pt x="10619" y="2993"/>
                  </a:cubicBezTo>
                  <a:cubicBezTo>
                    <a:pt x="10207" y="846"/>
                    <a:pt x="7533" y="0"/>
                    <a:pt x="5228"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6" name="Google Shape;1613;p57">
              <a:extLst>
                <a:ext uri="{FF2B5EF4-FFF2-40B4-BE49-F238E27FC236}">
                  <a16:creationId xmlns:a16="http://schemas.microsoft.com/office/drawing/2014/main" id="{CD084111-25AC-3164-E58F-4FFDC34F3AD4}"/>
                </a:ext>
              </a:extLst>
            </p:cNvPr>
            <p:cNvSpPr/>
            <p:nvPr/>
          </p:nvSpPr>
          <p:spPr>
            <a:xfrm>
              <a:off x="936578" y="-367869"/>
              <a:ext cx="56808" cy="59773"/>
            </a:xfrm>
            <a:custGeom>
              <a:avLst/>
              <a:gdLst/>
              <a:ahLst/>
              <a:cxnLst/>
              <a:rect l="l" t="t" r="r" b="b"/>
              <a:pathLst>
                <a:path w="977" h="1028" extrusionOk="0">
                  <a:moveTo>
                    <a:pt x="514" y="1"/>
                  </a:moveTo>
                  <a:cubicBezTo>
                    <a:pt x="206" y="1"/>
                    <a:pt x="1" y="258"/>
                    <a:pt x="1" y="514"/>
                  </a:cubicBezTo>
                  <a:cubicBezTo>
                    <a:pt x="1" y="812"/>
                    <a:pt x="206" y="1028"/>
                    <a:pt x="514" y="1028"/>
                  </a:cubicBezTo>
                  <a:cubicBezTo>
                    <a:pt x="771" y="1028"/>
                    <a:pt x="976" y="812"/>
                    <a:pt x="976" y="514"/>
                  </a:cubicBezTo>
                  <a:cubicBezTo>
                    <a:pt x="976" y="258"/>
                    <a:pt x="771" y="1"/>
                    <a:pt x="51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7" name="Google Shape;1614;p57">
              <a:extLst>
                <a:ext uri="{FF2B5EF4-FFF2-40B4-BE49-F238E27FC236}">
                  <a16:creationId xmlns:a16="http://schemas.microsoft.com/office/drawing/2014/main" id="{A0EB3A8F-A433-B3A5-7CC2-120645C28B77}"/>
                </a:ext>
              </a:extLst>
            </p:cNvPr>
            <p:cNvSpPr/>
            <p:nvPr/>
          </p:nvSpPr>
          <p:spPr>
            <a:xfrm>
              <a:off x="1227366" y="-365427"/>
              <a:ext cx="57389" cy="57331"/>
            </a:xfrm>
            <a:custGeom>
              <a:avLst/>
              <a:gdLst/>
              <a:ahLst/>
              <a:cxnLst/>
              <a:rect l="l" t="t" r="r" b="b"/>
              <a:pathLst>
                <a:path w="987" h="986" extrusionOk="0">
                  <a:moveTo>
                    <a:pt x="514" y="0"/>
                  </a:moveTo>
                  <a:cubicBezTo>
                    <a:pt x="216" y="0"/>
                    <a:pt x="1" y="216"/>
                    <a:pt x="1" y="513"/>
                  </a:cubicBezTo>
                  <a:cubicBezTo>
                    <a:pt x="1" y="770"/>
                    <a:pt x="216" y="986"/>
                    <a:pt x="514" y="986"/>
                  </a:cubicBezTo>
                  <a:cubicBezTo>
                    <a:pt x="771" y="986"/>
                    <a:pt x="986" y="770"/>
                    <a:pt x="986" y="513"/>
                  </a:cubicBezTo>
                  <a:cubicBezTo>
                    <a:pt x="986" y="216"/>
                    <a:pt x="771" y="0"/>
                    <a:pt x="51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8" name="Google Shape;1615;p57">
              <a:extLst>
                <a:ext uri="{FF2B5EF4-FFF2-40B4-BE49-F238E27FC236}">
                  <a16:creationId xmlns:a16="http://schemas.microsoft.com/office/drawing/2014/main" id="{C599D942-8C1F-3D74-E40B-10EB83B654E4}"/>
                </a:ext>
              </a:extLst>
            </p:cNvPr>
            <p:cNvSpPr/>
            <p:nvPr/>
          </p:nvSpPr>
          <p:spPr>
            <a:xfrm>
              <a:off x="1133053" y="-300415"/>
              <a:ext cx="44830" cy="64599"/>
            </a:xfrm>
            <a:custGeom>
              <a:avLst/>
              <a:gdLst/>
              <a:ahLst/>
              <a:cxnLst/>
              <a:rect l="l" t="t" r="r" b="b"/>
              <a:pathLst>
                <a:path w="771" h="1111" extrusionOk="0">
                  <a:moveTo>
                    <a:pt x="596" y="1"/>
                  </a:moveTo>
                  <a:cubicBezTo>
                    <a:pt x="555" y="1"/>
                    <a:pt x="555" y="42"/>
                    <a:pt x="555" y="42"/>
                  </a:cubicBezTo>
                  <a:cubicBezTo>
                    <a:pt x="678" y="258"/>
                    <a:pt x="678" y="555"/>
                    <a:pt x="555" y="771"/>
                  </a:cubicBezTo>
                  <a:cubicBezTo>
                    <a:pt x="481" y="882"/>
                    <a:pt x="299" y="1034"/>
                    <a:pt x="107" y="1034"/>
                  </a:cubicBezTo>
                  <a:cubicBezTo>
                    <a:pt x="85" y="1034"/>
                    <a:pt x="63" y="1032"/>
                    <a:pt x="41" y="1028"/>
                  </a:cubicBezTo>
                  <a:cubicBezTo>
                    <a:pt x="41" y="1028"/>
                    <a:pt x="0" y="1028"/>
                    <a:pt x="0" y="1069"/>
                  </a:cubicBezTo>
                  <a:lnTo>
                    <a:pt x="41" y="1110"/>
                  </a:lnTo>
                  <a:lnTo>
                    <a:pt x="123" y="1110"/>
                  </a:lnTo>
                  <a:cubicBezTo>
                    <a:pt x="339" y="1110"/>
                    <a:pt x="514" y="987"/>
                    <a:pt x="596" y="812"/>
                  </a:cubicBezTo>
                  <a:cubicBezTo>
                    <a:pt x="770" y="555"/>
                    <a:pt x="770" y="258"/>
                    <a:pt x="63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9" name="Google Shape;1616;p57">
              <a:extLst>
                <a:ext uri="{FF2B5EF4-FFF2-40B4-BE49-F238E27FC236}">
                  <a16:creationId xmlns:a16="http://schemas.microsoft.com/office/drawing/2014/main" id="{3E32BFF3-4811-C76B-2D18-08CFC733A89F}"/>
                </a:ext>
              </a:extLst>
            </p:cNvPr>
            <p:cNvSpPr/>
            <p:nvPr/>
          </p:nvSpPr>
          <p:spPr>
            <a:xfrm>
              <a:off x="1093048" y="-252387"/>
              <a:ext cx="19769" cy="14129"/>
            </a:xfrm>
            <a:custGeom>
              <a:avLst/>
              <a:gdLst/>
              <a:ahLst/>
              <a:cxnLst/>
              <a:rect l="l" t="t" r="r" b="b"/>
              <a:pathLst>
                <a:path w="340" h="243" extrusionOk="0">
                  <a:moveTo>
                    <a:pt x="130" y="0"/>
                  </a:moveTo>
                  <a:cubicBezTo>
                    <a:pt x="80" y="0"/>
                    <a:pt x="24" y="20"/>
                    <a:pt x="0" y="68"/>
                  </a:cubicBezTo>
                  <a:lnTo>
                    <a:pt x="0" y="109"/>
                  </a:lnTo>
                  <a:cubicBezTo>
                    <a:pt x="21" y="135"/>
                    <a:pt x="31" y="148"/>
                    <a:pt x="41" y="148"/>
                  </a:cubicBezTo>
                  <a:cubicBezTo>
                    <a:pt x="52" y="148"/>
                    <a:pt x="62" y="135"/>
                    <a:pt x="82" y="109"/>
                  </a:cubicBezTo>
                  <a:cubicBezTo>
                    <a:pt x="82" y="89"/>
                    <a:pt x="105" y="79"/>
                    <a:pt x="134" y="79"/>
                  </a:cubicBezTo>
                  <a:cubicBezTo>
                    <a:pt x="162" y="79"/>
                    <a:pt x="195" y="89"/>
                    <a:pt x="216" y="109"/>
                  </a:cubicBezTo>
                  <a:cubicBezTo>
                    <a:pt x="216" y="109"/>
                    <a:pt x="257" y="161"/>
                    <a:pt x="257" y="202"/>
                  </a:cubicBezTo>
                  <a:cubicBezTo>
                    <a:pt x="257" y="243"/>
                    <a:pt x="257" y="243"/>
                    <a:pt x="298" y="243"/>
                  </a:cubicBezTo>
                  <a:cubicBezTo>
                    <a:pt x="339" y="243"/>
                    <a:pt x="339" y="243"/>
                    <a:pt x="339" y="202"/>
                  </a:cubicBezTo>
                  <a:cubicBezTo>
                    <a:pt x="339" y="109"/>
                    <a:pt x="298" y="27"/>
                    <a:pt x="216" y="27"/>
                  </a:cubicBezTo>
                  <a:cubicBezTo>
                    <a:pt x="199" y="10"/>
                    <a:pt x="166" y="0"/>
                    <a:pt x="130"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617;p57">
              <a:extLst>
                <a:ext uri="{FF2B5EF4-FFF2-40B4-BE49-F238E27FC236}">
                  <a16:creationId xmlns:a16="http://schemas.microsoft.com/office/drawing/2014/main" id="{155150B0-C054-848F-2015-7EFCC788B437}"/>
                </a:ext>
              </a:extLst>
            </p:cNvPr>
            <p:cNvSpPr/>
            <p:nvPr/>
          </p:nvSpPr>
          <p:spPr>
            <a:xfrm>
              <a:off x="1082873" y="-228140"/>
              <a:ext cx="80066" cy="19769"/>
            </a:xfrm>
            <a:custGeom>
              <a:avLst/>
              <a:gdLst/>
              <a:ahLst/>
              <a:cxnLst/>
              <a:rect l="l" t="t" r="r" b="b"/>
              <a:pathLst>
                <a:path w="1377" h="340" extrusionOk="0">
                  <a:moveTo>
                    <a:pt x="1" y="1"/>
                  </a:moveTo>
                  <a:lnTo>
                    <a:pt x="1" y="83"/>
                  </a:lnTo>
                  <a:cubicBezTo>
                    <a:pt x="216" y="257"/>
                    <a:pt x="514" y="339"/>
                    <a:pt x="771" y="339"/>
                  </a:cubicBezTo>
                  <a:cubicBezTo>
                    <a:pt x="986" y="339"/>
                    <a:pt x="1161" y="298"/>
                    <a:pt x="1336" y="206"/>
                  </a:cubicBezTo>
                  <a:cubicBezTo>
                    <a:pt x="1377" y="206"/>
                    <a:pt x="1377" y="165"/>
                    <a:pt x="1336" y="165"/>
                  </a:cubicBezTo>
                  <a:cubicBezTo>
                    <a:pt x="1336" y="124"/>
                    <a:pt x="1336" y="124"/>
                    <a:pt x="1284" y="124"/>
                  </a:cubicBezTo>
                  <a:cubicBezTo>
                    <a:pt x="1125" y="214"/>
                    <a:pt x="942" y="260"/>
                    <a:pt x="758" y="260"/>
                  </a:cubicBezTo>
                  <a:cubicBezTo>
                    <a:pt x="504" y="260"/>
                    <a:pt x="249" y="173"/>
                    <a:pt x="5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618;p57">
              <a:extLst>
                <a:ext uri="{FF2B5EF4-FFF2-40B4-BE49-F238E27FC236}">
                  <a16:creationId xmlns:a16="http://schemas.microsoft.com/office/drawing/2014/main" id="{A9727C07-78B7-6ED0-4511-DB7DA68E5843}"/>
                </a:ext>
              </a:extLst>
            </p:cNvPr>
            <p:cNvSpPr/>
            <p:nvPr/>
          </p:nvSpPr>
          <p:spPr>
            <a:xfrm>
              <a:off x="911517" y="-475962"/>
              <a:ext cx="57389" cy="46109"/>
            </a:xfrm>
            <a:custGeom>
              <a:avLst/>
              <a:gdLst/>
              <a:ahLst/>
              <a:cxnLst/>
              <a:rect l="l" t="t" r="r" b="b"/>
              <a:pathLst>
                <a:path w="987" h="793" extrusionOk="0">
                  <a:moveTo>
                    <a:pt x="671" y="0"/>
                  </a:moveTo>
                  <a:cubicBezTo>
                    <a:pt x="466" y="0"/>
                    <a:pt x="203" y="199"/>
                    <a:pt x="83" y="320"/>
                  </a:cubicBezTo>
                  <a:cubicBezTo>
                    <a:pt x="42" y="361"/>
                    <a:pt x="0" y="453"/>
                    <a:pt x="0" y="535"/>
                  </a:cubicBezTo>
                  <a:cubicBezTo>
                    <a:pt x="0" y="659"/>
                    <a:pt x="83" y="751"/>
                    <a:pt x="216" y="792"/>
                  </a:cubicBezTo>
                  <a:cubicBezTo>
                    <a:pt x="339" y="792"/>
                    <a:pt x="473" y="751"/>
                    <a:pt x="555" y="710"/>
                  </a:cubicBezTo>
                  <a:cubicBezTo>
                    <a:pt x="689" y="659"/>
                    <a:pt x="812" y="576"/>
                    <a:pt x="853" y="494"/>
                  </a:cubicBezTo>
                  <a:cubicBezTo>
                    <a:pt x="945" y="402"/>
                    <a:pt x="986" y="279"/>
                    <a:pt x="894" y="145"/>
                  </a:cubicBezTo>
                  <a:cubicBezTo>
                    <a:pt x="843" y="40"/>
                    <a:pt x="763" y="0"/>
                    <a:pt x="67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619;p57">
              <a:extLst>
                <a:ext uri="{FF2B5EF4-FFF2-40B4-BE49-F238E27FC236}">
                  <a16:creationId xmlns:a16="http://schemas.microsoft.com/office/drawing/2014/main" id="{42909444-F5E5-09FE-7D80-E57CE3D682C0}"/>
                </a:ext>
              </a:extLst>
            </p:cNvPr>
            <p:cNvSpPr/>
            <p:nvPr/>
          </p:nvSpPr>
          <p:spPr>
            <a:xfrm>
              <a:off x="1252426" y="-470787"/>
              <a:ext cx="59773" cy="44306"/>
            </a:xfrm>
            <a:custGeom>
              <a:avLst/>
              <a:gdLst/>
              <a:ahLst/>
              <a:cxnLst/>
              <a:rect l="l" t="t" r="r" b="b"/>
              <a:pathLst>
                <a:path w="1028" h="762" extrusionOk="0">
                  <a:moveTo>
                    <a:pt x="303" y="0"/>
                  </a:moveTo>
                  <a:cubicBezTo>
                    <a:pt x="186" y="0"/>
                    <a:pt x="86" y="51"/>
                    <a:pt x="42" y="190"/>
                  </a:cubicBezTo>
                  <a:cubicBezTo>
                    <a:pt x="1" y="313"/>
                    <a:pt x="42" y="446"/>
                    <a:pt x="124" y="528"/>
                  </a:cubicBezTo>
                  <a:cubicBezTo>
                    <a:pt x="217" y="621"/>
                    <a:pt x="340" y="662"/>
                    <a:pt x="422" y="703"/>
                  </a:cubicBezTo>
                  <a:cubicBezTo>
                    <a:pt x="516" y="732"/>
                    <a:pt x="606" y="761"/>
                    <a:pt x="697" y="761"/>
                  </a:cubicBezTo>
                  <a:cubicBezTo>
                    <a:pt x="735" y="761"/>
                    <a:pt x="773" y="756"/>
                    <a:pt x="812" y="744"/>
                  </a:cubicBezTo>
                  <a:cubicBezTo>
                    <a:pt x="935" y="703"/>
                    <a:pt x="1028" y="570"/>
                    <a:pt x="987" y="446"/>
                  </a:cubicBezTo>
                  <a:cubicBezTo>
                    <a:pt x="987" y="405"/>
                    <a:pt x="935" y="313"/>
                    <a:pt x="894" y="272"/>
                  </a:cubicBezTo>
                  <a:cubicBezTo>
                    <a:pt x="789" y="166"/>
                    <a:pt x="516" y="0"/>
                    <a:pt x="303"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3" name="Google Shape;1620;p57">
              <a:extLst>
                <a:ext uri="{FF2B5EF4-FFF2-40B4-BE49-F238E27FC236}">
                  <a16:creationId xmlns:a16="http://schemas.microsoft.com/office/drawing/2014/main" id="{E3C68DCA-E6A2-2F17-96C4-58D34889C473}"/>
                </a:ext>
              </a:extLst>
            </p:cNvPr>
            <p:cNvSpPr/>
            <p:nvPr/>
          </p:nvSpPr>
          <p:spPr>
            <a:xfrm>
              <a:off x="769408" y="-826400"/>
              <a:ext cx="692100" cy="446030"/>
            </a:xfrm>
            <a:custGeom>
              <a:avLst/>
              <a:gdLst/>
              <a:ahLst/>
              <a:cxnLst/>
              <a:rect l="l" t="t" r="r" b="b"/>
              <a:pathLst>
                <a:path w="11903" h="7671" extrusionOk="0">
                  <a:moveTo>
                    <a:pt x="5887" y="0"/>
                  </a:moveTo>
                  <a:cubicBezTo>
                    <a:pt x="5526" y="0"/>
                    <a:pt x="5162" y="35"/>
                    <a:pt x="4796" y="103"/>
                  </a:cubicBezTo>
                  <a:cubicBezTo>
                    <a:pt x="3903" y="277"/>
                    <a:pt x="3040" y="657"/>
                    <a:pt x="2311" y="1253"/>
                  </a:cubicBezTo>
                  <a:cubicBezTo>
                    <a:pt x="2054" y="1469"/>
                    <a:pt x="1849" y="1684"/>
                    <a:pt x="1674" y="1982"/>
                  </a:cubicBezTo>
                  <a:cubicBezTo>
                    <a:pt x="1592" y="2157"/>
                    <a:pt x="1541" y="2372"/>
                    <a:pt x="1592" y="2537"/>
                  </a:cubicBezTo>
                  <a:cubicBezTo>
                    <a:pt x="1335" y="2537"/>
                    <a:pt x="1120" y="2588"/>
                    <a:pt x="945" y="2752"/>
                  </a:cubicBezTo>
                  <a:cubicBezTo>
                    <a:pt x="730" y="2886"/>
                    <a:pt x="647" y="3101"/>
                    <a:pt x="514" y="3307"/>
                  </a:cubicBezTo>
                  <a:cubicBezTo>
                    <a:pt x="52" y="4467"/>
                    <a:pt x="1" y="5833"/>
                    <a:pt x="134" y="7075"/>
                  </a:cubicBezTo>
                  <a:cubicBezTo>
                    <a:pt x="134" y="7055"/>
                    <a:pt x="144" y="7045"/>
                    <a:pt x="160" y="7045"/>
                  </a:cubicBezTo>
                  <a:cubicBezTo>
                    <a:pt x="175" y="7045"/>
                    <a:pt x="196" y="7055"/>
                    <a:pt x="216" y="7075"/>
                  </a:cubicBezTo>
                  <a:cubicBezTo>
                    <a:pt x="432" y="7158"/>
                    <a:pt x="647" y="7332"/>
                    <a:pt x="822" y="7507"/>
                  </a:cubicBezTo>
                  <a:cubicBezTo>
                    <a:pt x="986" y="7507"/>
                    <a:pt x="1120" y="7373"/>
                    <a:pt x="1243" y="7250"/>
                  </a:cubicBezTo>
                  <a:cubicBezTo>
                    <a:pt x="1377" y="7116"/>
                    <a:pt x="1418" y="6993"/>
                    <a:pt x="1500" y="6819"/>
                  </a:cubicBezTo>
                  <a:cubicBezTo>
                    <a:pt x="1633" y="6346"/>
                    <a:pt x="1674" y="5874"/>
                    <a:pt x="1541" y="5412"/>
                  </a:cubicBezTo>
                  <a:lnTo>
                    <a:pt x="1541" y="5412"/>
                  </a:lnTo>
                  <a:cubicBezTo>
                    <a:pt x="1570" y="5415"/>
                    <a:pt x="1599" y="5417"/>
                    <a:pt x="1628" y="5417"/>
                  </a:cubicBezTo>
                  <a:cubicBezTo>
                    <a:pt x="1958" y="5417"/>
                    <a:pt x="2329" y="5213"/>
                    <a:pt x="2527" y="4939"/>
                  </a:cubicBezTo>
                  <a:cubicBezTo>
                    <a:pt x="2742" y="4590"/>
                    <a:pt x="2783" y="4210"/>
                    <a:pt x="2742" y="3820"/>
                  </a:cubicBezTo>
                  <a:cubicBezTo>
                    <a:pt x="2742" y="3697"/>
                    <a:pt x="2701" y="3563"/>
                    <a:pt x="2660" y="3440"/>
                  </a:cubicBezTo>
                  <a:lnTo>
                    <a:pt x="2660" y="3440"/>
                  </a:lnTo>
                  <a:cubicBezTo>
                    <a:pt x="2824" y="3522"/>
                    <a:pt x="2999" y="3563"/>
                    <a:pt x="3215" y="3615"/>
                  </a:cubicBezTo>
                  <a:cubicBezTo>
                    <a:pt x="3595" y="3615"/>
                    <a:pt x="4026" y="3399"/>
                    <a:pt x="4324" y="3142"/>
                  </a:cubicBezTo>
                  <a:cubicBezTo>
                    <a:pt x="4621" y="2845"/>
                    <a:pt x="4837" y="2496"/>
                    <a:pt x="5053" y="2116"/>
                  </a:cubicBezTo>
                  <a:cubicBezTo>
                    <a:pt x="5094" y="2331"/>
                    <a:pt x="5135" y="2629"/>
                    <a:pt x="5268" y="2793"/>
                  </a:cubicBezTo>
                  <a:cubicBezTo>
                    <a:pt x="5509" y="3324"/>
                    <a:pt x="6131" y="3619"/>
                    <a:pt x="6699" y="3619"/>
                  </a:cubicBezTo>
                  <a:cubicBezTo>
                    <a:pt x="6736" y="3619"/>
                    <a:pt x="6772" y="3617"/>
                    <a:pt x="6809" y="3615"/>
                  </a:cubicBezTo>
                  <a:cubicBezTo>
                    <a:pt x="7445" y="3522"/>
                    <a:pt x="7959" y="3101"/>
                    <a:pt x="8267" y="2537"/>
                  </a:cubicBezTo>
                  <a:cubicBezTo>
                    <a:pt x="8267" y="2968"/>
                    <a:pt x="8431" y="3307"/>
                    <a:pt x="8647" y="3656"/>
                  </a:cubicBezTo>
                  <a:cubicBezTo>
                    <a:pt x="8904" y="3954"/>
                    <a:pt x="9201" y="4210"/>
                    <a:pt x="9551" y="4426"/>
                  </a:cubicBezTo>
                  <a:cubicBezTo>
                    <a:pt x="9818" y="4556"/>
                    <a:pt x="10112" y="4667"/>
                    <a:pt x="10416" y="4667"/>
                  </a:cubicBezTo>
                  <a:cubicBezTo>
                    <a:pt x="10497" y="4667"/>
                    <a:pt x="10578" y="4659"/>
                    <a:pt x="10660" y="4642"/>
                  </a:cubicBezTo>
                  <a:lnTo>
                    <a:pt x="10660" y="4642"/>
                  </a:lnTo>
                  <a:cubicBezTo>
                    <a:pt x="10526" y="5104"/>
                    <a:pt x="10618" y="5669"/>
                    <a:pt x="10875" y="6131"/>
                  </a:cubicBezTo>
                  <a:cubicBezTo>
                    <a:pt x="10660" y="6603"/>
                    <a:pt x="10742" y="7291"/>
                    <a:pt x="11132" y="7671"/>
                  </a:cubicBezTo>
                  <a:cubicBezTo>
                    <a:pt x="11512" y="7291"/>
                    <a:pt x="11727" y="6644"/>
                    <a:pt x="11810" y="6049"/>
                  </a:cubicBezTo>
                  <a:cubicBezTo>
                    <a:pt x="11902" y="5319"/>
                    <a:pt x="11810" y="4508"/>
                    <a:pt x="11512" y="3820"/>
                  </a:cubicBezTo>
                  <a:cubicBezTo>
                    <a:pt x="11553" y="3738"/>
                    <a:pt x="11604" y="3615"/>
                    <a:pt x="11645" y="3522"/>
                  </a:cubicBezTo>
                  <a:cubicBezTo>
                    <a:pt x="11727" y="3101"/>
                    <a:pt x="11686" y="2629"/>
                    <a:pt x="11553" y="2198"/>
                  </a:cubicBezTo>
                  <a:cubicBezTo>
                    <a:pt x="11430" y="1941"/>
                    <a:pt x="11296" y="1643"/>
                    <a:pt x="11091" y="1428"/>
                  </a:cubicBezTo>
                  <a:cubicBezTo>
                    <a:pt x="10742" y="1089"/>
                    <a:pt x="10228" y="873"/>
                    <a:pt x="9756" y="740"/>
                  </a:cubicBezTo>
                  <a:cubicBezTo>
                    <a:pt x="9501" y="672"/>
                    <a:pt x="9244" y="641"/>
                    <a:pt x="8985" y="641"/>
                  </a:cubicBezTo>
                  <a:cubicBezTo>
                    <a:pt x="8774" y="641"/>
                    <a:pt x="8561" y="662"/>
                    <a:pt x="8349" y="698"/>
                  </a:cubicBezTo>
                  <a:cubicBezTo>
                    <a:pt x="8092" y="616"/>
                    <a:pt x="7836" y="360"/>
                    <a:pt x="7579" y="277"/>
                  </a:cubicBezTo>
                  <a:cubicBezTo>
                    <a:pt x="7025" y="89"/>
                    <a:pt x="6459" y="0"/>
                    <a:pt x="58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84" name="Google Shape;1624;p57">
            <a:extLst>
              <a:ext uri="{FF2B5EF4-FFF2-40B4-BE49-F238E27FC236}">
                <a16:creationId xmlns:a16="http://schemas.microsoft.com/office/drawing/2014/main" id="{C218B488-C5C5-B642-1485-6855D5D7DB6B}"/>
              </a:ext>
            </a:extLst>
          </p:cNvPr>
          <p:cNvSpPr/>
          <p:nvPr/>
        </p:nvSpPr>
        <p:spPr>
          <a:xfrm>
            <a:off x="2096369" y="3915159"/>
            <a:ext cx="557681" cy="60432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76"/>
                                        </p:tgtEl>
                                        <p:attrNameLst>
                                          <p:attrName>style.visibility</p:attrName>
                                        </p:attrNameLst>
                                      </p:cBhvr>
                                      <p:to>
                                        <p:strVal val="visible"/>
                                      </p:to>
                                    </p:set>
                                    <p:animEffect transition="in" filter="barn(inVertical)">
                                      <p:cBhvr>
                                        <p:cTn id="7" dur="500"/>
                                        <p:tgtEl>
                                          <p:spTgt spid="137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73"/>
                                        </p:tgtEl>
                                        <p:attrNameLst>
                                          <p:attrName>style.visibility</p:attrName>
                                        </p:attrNameLst>
                                      </p:cBhvr>
                                      <p:to>
                                        <p:strVal val="visible"/>
                                      </p:to>
                                    </p:set>
                                    <p:animEffect transition="in" filter="randombar(horizontal)">
                                      <p:cBhvr>
                                        <p:cTn id="12" dur="500"/>
                                        <p:tgtEl>
                                          <p:spTgt spid="137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74"/>
                                        </p:tgtEl>
                                        <p:attrNameLst>
                                          <p:attrName>style.visibility</p:attrName>
                                        </p:attrNameLst>
                                      </p:cBhvr>
                                      <p:to>
                                        <p:strVal val="visible"/>
                                      </p:to>
                                    </p:set>
                                    <p:animEffect transition="in" filter="randombar(horizontal)">
                                      <p:cBhvr>
                                        <p:cTn id="15" dur="500"/>
                                        <p:tgtEl>
                                          <p:spTgt spid="1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 grpId="0" animBg="1"/>
      <p:bldP spid="1374" grpId="0" animBg="1"/>
      <p:bldP spid="13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4"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en" b="1" dirty="0" smtClean="0">
                <a:latin typeface="Times New Roman" panose="02020603050405020304" pitchFamily="18" charset="0"/>
                <a:cs typeface="Times New Roman" panose="02020603050405020304" pitchFamily="18" charset="0"/>
              </a:rPr>
              <a:t>2. </a:t>
            </a:r>
            <a:r>
              <a:rPr lang="en" b="1" dirty="0">
                <a:latin typeface="Times New Roman" panose="02020603050405020304" pitchFamily="18" charset="0"/>
                <a:cs typeface="Times New Roman" panose="02020603050405020304" pitchFamily="18" charset="0"/>
              </a:rPr>
              <a:t>Câu </a:t>
            </a:r>
            <a:r>
              <a:rPr lang="en" b="1" dirty="0" smtClean="0">
                <a:latin typeface="Times New Roman" panose="02020603050405020304" pitchFamily="18" charset="0"/>
                <a:cs typeface="Times New Roman" panose="02020603050405020304" pitchFamily="18" charset="0"/>
              </a:rPr>
              <a:t>2</a:t>
            </a:r>
            <a:endParaRPr b="1">
              <a:latin typeface="Times New Roman" panose="02020603050405020304" pitchFamily="18" charset="0"/>
              <a:cs typeface="Times New Roman" panose="02020603050405020304" pitchFamily="18" charset="0"/>
            </a:endParaRPr>
          </a:p>
        </p:txBody>
      </p:sp>
      <p:grpSp>
        <p:nvGrpSpPr>
          <p:cNvPr id="5" name="Google Shape;1225;p50"/>
          <p:cNvGrpSpPr/>
          <p:nvPr/>
        </p:nvGrpSpPr>
        <p:grpSpPr>
          <a:xfrm>
            <a:off x="10130387" y="513273"/>
            <a:ext cx="1635791" cy="1635791"/>
            <a:chOff x="7597790" y="384954"/>
            <a:chExt cx="1226843" cy="1226843"/>
          </a:xfrm>
        </p:grpSpPr>
        <p:grpSp>
          <p:nvGrpSpPr>
            <p:cNvPr id="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0"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5"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6"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225" name="Google Shape;1299;p52">
            <a:extLst>
              <a:ext uri="{FF2B5EF4-FFF2-40B4-BE49-F238E27FC236}">
                <a16:creationId xmlns:a16="http://schemas.microsoft.com/office/drawing/2014/main" id="{EB911883-DE28-73B4-C5AB-6CBE7AAC10E4}"/>
              </a:ext>
            </a:extLst>
          </p:cNvPr>
          <p:cNvGrpSpPr/>
          <p:nvPr/>
        </p:nvGrpSpPr>
        <p:grpSpPr>
          <a:xfrm>
            <a:off x="9925750" y="4973665"/>
            <a:ext cx="2124201" cy="1790753"/>
            <a:chOff x="0" y="2291150"/>
            <a:chExt cx="1962250" cy="1654224"/>
          </a:xfrm>
        </p:grpSpPr>
        <p:grpSp>
          <p:nvGrpSpPr>
            <p:cNvPr id="122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图片 13">
            <a:extLst>
              <a:ext uri="{FF2B5EF4-FFF2-40B4-BE49-F238E27FC236}">
                <a16:creationId xmlns:a16="http://schemas.microsoft.com/office/drawing/2014/main" id="{9AF4B78A-4305-9BFC-C9AF-1FD62A80211F}"/>
              </a:ext>
            </a:extLst>
          </p:cNvPr>
          <p:cNvPicPr>
            <a:picLocks noChangeAspect="1"/>
          </p:cNvPicPr>
          <p:nvPr/>
        </p:nvPicPr>
        <p:blipFill>
          <a:blip r:embed="rId3" cstate="email"/>
          <a:stretch>
            <a:fillRect/>
          </a:stretch>
        </p:blipFill>
        <p:spPr>
          <a:xfrm>
            <a:off x="1701031" y="3268629"/>
            <a:ext cx="9101127" cy="4550564"/>
          </a:xfrm>
          <a:prstGeom prst="rect">
            <a:avLst/>
          </a:prstGeom>
        </p:spPr>
      </p:pic>
      <p:sp>
        <p:nvSpPr>
          <p:cNvPr id="3" name="Google Shape;1859;p45">
            <a:extLst>
              <a:ext uri="{FF2B5EF4-FFF2-40B4-BE49-F238E27FC236}">
                <a16:creationId xmlns:a16="http://schemas.microsoft.com/office/drawing/2014/main" id="{70D1431E-AD0F-9D1B-36E3-0B12875D4EFC}"/>
              </a:ext>
            </a:extLst>
          </p:cNvPr>
          <p:cNvSpPr/>
          <p:nvPr/>
        </p:nvSpPr>
        <p:spPr>
          <a:xfrm rot="10800000" flipH="1">
            <a:off x="813075" y="1718001"/>
            <a:ext cx="10538864" cy="2350447"/>
          </a:xfrm>
          <a:prstGeom prst="ellipseRibbon">
            <a:avLst>
              <a:gd name="adj1" fmla="val 31794"/>
              <a:gd name="adj2" fmla="val 75000"/>
              <a:gd name="adj3" fmla="val 12102"/>
            </a:avLst>
          </a:prstGeom>
          <a:solidFill>
            <a:srgbClr val="E9E978"/>
          </a:solidFill>
          <a:ln w="28575" cap="flat" cmpd="sng">
            <a:solidFill>
              <a:srgbClr val="E9E978"/>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defRPr/>
            </a:pPr>
            <a:endParaRPr sz="1867" kern="0">
              <a:solidFill>
                <a:srgbClr val="000000"/>
              </a:solidFill>
              <a:latin typeface="Arial"/>
              <a:cs typeface="Arial"/>
              <a:sym typeface="Arial"/>
            </a:endParaRPr>
          </a:p>
        </p:txBody>
      </p:sp>
      <p:sp>
        <p:nvSpPr>
          <p:cNvPr id="1224" name="TextBox 23">
            <a:extLst>
              <a:ext uri="{FF2B5EF4-FFF2-40B4-BE49-F238E27FC236}">
                <a16:creationId xmlns:a16="http://schemas.microsoft.com/office/drawing/2014/main" id="{E0A55303-F74F-D819-C196-685EC9DD18BC}"/>
              </a:ext>
            </a:extLst>
          </p:cNvPr>
          <p:cNvSpPr txBox="1"/>
          <p:nvPr/>
        </p:nvSpPr>
        <p:spPr>
          <a:xfrm>
            <a:off x="1920979" y="1774197"/>
            <a:ext cx="8404121" cy="255454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buClr>
                <a:srgbClr val="000000"/>
              </a:buClr>
            </a:pPr>
            <a:r>
              <a:rPr lang="vi-VN" sz="3200" dirty="0" smtClean="0">
                <a:solidFill>
                  <a:schemeClr val="tx1">
                    <a:lumMod val="10000"/>
                  </a:schemeClr>
                </a:solidFill>
                <a:latin typeface="+mj-lt"/>
              </a:rPr>
              <a:t>Tìm sự tương đồng giữa đối tượng trào phúng và thủ pháp trào phúng của một trong ba văn bản </a:t>
            </a:r>
            <a:r>
              <a:rPr lang="vi-VN" sz="3200" i="1" dirty="0" smtClean="0">
                <a:solidFill>
                  <a:schemeClr val="tx1">
                    <a:lumMod val="10000"/>
                  </a:schemeClr>
                </a:solidFill>
                <a:latin typeface="+mj-lt"/>
              </a:rPr>
              <a:t>Màn điều hành – trình diện quan thanh tra, Tiền bạc và tình ái, Thật và giả </a:t>
            </a:r>
            <a:r>
              <a:rPr lang="vi-VN" sz="3200" dirty="0" smtClean="0">
                <a:solidFill>
                  <a:schemeClr val="tx1">
                    <a:lumMod val="10000"/>
                  </a:schemeClr>
                </a:solidFill>
                <a:latin typeface="+mj-lt"/>
              </a:rPr>
              <a:t>với tích trò sân khấu dân gian hay truyện cười dân gian mà bạn biết.</a:t>
            </a:r>
            <a:endParaRPr lang="en-US" sz="6600" dirty="0">
              <a:solidFill>
                <a:schemeClr val="tx1">
                  <a:lumMod val="10000"/>
                </a:schemeClr>
              </a:solidFill>
              <a:latin typeface="+mj-lt"/>
              <a:cs typeface="Times New Roman" panose="02020603050405020304" pitchFamily="18" charset="0"/>
              <a:sym typeface="Arial"/>
            </a:endParaRPr>
          </a:p>
        </p:txBody>
      </p:sp>
    </p:spTree>
    <p:extLst>
      <p:ext uri="{BB962C8B-B14F-4D97-AF65-F5344CB8AC3E}">
        <p14:creationId xmlns:p14="http://schemas.microsoft.com/office/powerpoint/2010/main" val="2201128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24"/>
                                        </p:tgtEl>
                                        <p:attrNameLst>
                                          <p:attrName>style.visibility</p:attrName>
                                        </p:attrNameLst>
                                      </p:cBhvr>
                                      <p:to>
                                        <p:strVal val="visible"/>
                                      </p:to>
                                    </p:set>
                                    <p:anim calcmode="lin" valueType="num">
                                      <p:cBhvr additive="base">
                                        <p:cTn id="15" dur="500" fill="hold"/>
                                        <p:tgtEl>
                                          <p:spTgt spid="1224"/>
                                        </p:tgtEl>
                                        <p:attrNameLst>
                                          <p:attrName>ppt_x</p:attrName>
                                        </p:attrNameLst>
                                      </p:cBhvr>
                                      <p:tavLst>
                                        <p:tav tm="0">
                                          <p:val>
                                            <p:strVal val="#ppt_x"/>
                                          </p:val>
                                        </p:tav>
                                        <p:tav tm="100000">
                                          <p:val>
                                            <p:strVal val="#ppt_x"/>
                                          </p:val>
                                        </p:tav>
                                      </p:tavLst>
                                    </p:anim>
                                    <p:anim calcmode="lin" valueType="num">
                                      <p:cBhvr additive="base">
                                        <p:cTn id="16" dur="500" fill="hold"/>
                                        <p:tgtEl>
                                          <p:spTgt spid="1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en" b="1" dirty="0">
                <a:latin typeface="Times New Roman" panose="02020603050405020304" pitchFamily="18" charset="0"/>
                <a:cs typeface="Times New Roman" panose="02020603050405020304" pitchFamily="18" charset="0"/>
              </a:rPr>
              <a:t>3. Câu </a:t>
            </a:r>
            <a:r>
              <a:rPr lang="en" b="1" dirty="0" smtClean="0">
                <a:latin typeface="Times New Roman" panose="02020603050405020304" pitchFamily="18" charset="0"/>
                <a:cs typeface="Times New Roman" panose="02020603050405020304" pitchFamily="18" charset="0"/>
              </a:rPr>
              <a:t>2</a:t>
            </a:r>
            <a:endParaRPr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130387" y="513273"/>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0901686" y="5730130"/>
            <a:ext cx="1148265" cy="1034287"/>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1425" name="图片 23">
            <a:extLst>
              <a:ext uri="{FF2B5EF4-FFF2-40B4-BE49-F238E27FC236}">
                <a16:creationId xmlns:a16="http://schemas.microsoft.com/office/drawing/2014/main" id="{F12F8C76-F2E4-DD3F-08CC-A36083B29D72}"/>
              </a:ext>
            </a:extLst>
          </p:cNvPr>
          <p:cNvPicPr>
            <a:picLocks noChangeAspect="1"/>
          </p:cNvPicPr>
          <p:nvPr/>
        </p:nvPicPr>
        <p:blipFill rotWithShape="1">
          <a:blip r:embed="rId3">
            <a:extLst>
              <a:ext uri="{28A0092B-C50C-407E-A947-70E740481C1C}">
                <a14:useLocalDpi xmlns:a14="http://schemas.microsoft.com/office/drawing/2010/main" val="0"/>
              </a:ext>
            </a:extLst>
          </a:blip>
          <a:srcRect l="3522" t="72885" r="51708" b="5978"/>
          <a:stretch/>
        </p:blipFill>
        <p:spPr>
          <a:xfrm>
            <a:off x="4079860" y="4098920"/>
            <a:ext cx="4497100" cy="2838459"/>
          </a:xfrm>
          <a:prstGeom prst="rect">
            <a:avLst/>
          </a:prstGeom>
        </p:spPr>
      </p:pic>
      <p:sp>
        <p:nvSpPr>
          <p:cNvPr id="1426" name="任意多边形 116">
            <a:extLst>
              <a:ext uri="{FF2B5EF4-FFF2-40B4-BE49-F238E27FC236}">
                <a16:creationId xmlns:a16="http://schemas.microsoft.com/office/drawing/2014/main" id="{48E36496-865A-D6B3-CC69-33D5D2F7DC9A}"/>
              </a:ext>
            </a:extLst>
          </p:cNvPr>
          <p:cNvSpPr>
            <a:spLocks/>
          </p:cNvSpPr>
          <p:nvPr/>
        </p:nvSpPr>
        <p:spPr bwMode="auto">
          <a:xfrm>
            <a:off x="1902545" y="1913928"/>
            <a:ext cx="1120830" cy="112083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7CC9C9"/>
          </a:solidFill>
          <a:ln>
            <a:noFill/>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小考拉体" panose="02000503000000000000" pitchFamily="2" charset="-122"/>
                <a:cs typeface="Times New Roman" panose="02020603050405020304" pitchFamily="18" charset="0"/>
              </a:rPr>
              <a:t>01</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1427" name="矩形 10">
            <a:extLst>
              <a:ext uri="{FF2B5EF4-FFF2-40B4-BE49-F238E27FC236}">
                <a16:creationId xmlns:a16="http://schemas.microsoft.com/office/drawing/2014/main" id="{35A14D6D-BC99-B272-CD93-19CB58DF158B}"/>
              </a:ext>
            </a:extLst>
          </p:cNvPr>
          <p:cNvSpPr/>
          <p:nvPr/>
        </p:nvSpPr>
        <p:spPr>
          <a:xfrm>
            <a:off x="1000028" y="3144005"/>
            <a:ext cx="3320820" cy="523220"/>
          </a:xfrm>
          <a:prstGeom prst="rect">
            <a:avLst/>
          </a:prstGeom>
        </p:spPr>
        <p:txBody>
          <a:bodyPr wrap="square">
            <a:spAutoFit/>
          </a:bodyPr>
          <a:lstStyle/>
          <a:p>
            <a:pPr lvl="0" algn="ctr" fontAlgn="base">
              <a:spcBef>
                <a:spcPct val="0"/>
              </a:spcBef>
              <a:spcAft>
                <a:spcPct val="0"/>
              </a:spcAft>
              <a:defRPr/>
            </a:pPr>
            <a:r>
              <a:rPr lang="vi-VN" sz="2800" dirty="0" smtClean="0">
                <a:solidFill>
                  <a:schemeClr val="tx1">
                    <a:lumMod val="10000"/>
                  </a:schemeClr>
                </a:solidFill>
                <a:latin typeface="+mj-lt"/>
              </a:rPr>
              <a:t>Tiền bạc và tình ái</a:t>
            </a:r>
            <a:endParaRPr kumimoji="0" lang="en-US" sz="3200" b="0" i="0" u="none" strike="noStrike" kern="1200" cap="none" spc="0" normalizeH="0" baseline="0" noProof="0" dirty="0">
              <a:ln>
                <a:noFill/>
              </a:ln>
              <a:solidFill>
                <a:schemeClr val="tx1">
                  <a:lumMod val="10000"/>
                </a:schemeClr>
              </a:solidFill>
              <a:effectLst/>
              <a:uLnTx/>
              <a:uFillTx/>
              <a:latin typeface="+mj-lt"/>
              <a:ea typeface="宋体" panose="02010600030101010101" pitchFamily="2" charset="-122"/>
              <a:cs typeface="Times New Roman" panose="02020603050405020304" pitchFamily="18" charset="0"/>
            </a:endParaRPr>
          </a:p>
        </p:txBody>
      </p:sp>
      <p:sp>
        <p:nvSpPr>
          <p:cNvPr id="1428" name="任意多边形 121">
            <a:extLst>
              <a:ext uri="{FF2B5EF4-FFF2-40B4-BE49-F238E27FC236}">
                <a16:creationId xmlns:a16="http://schemas.microsoft.com/office/drawing/2014/main" id="{F4890EB6-461D-B5C1-B754-1876CB76FD85}"/>
              </a:ext>
            </a:extLst>
          </p:cNvPr>
          <p:cNvSpPr>
            <a:spLocks/>
          </p:cNvSpPr>
          <p:nvPr/>
        </p:nvSpPr>
        <p:spPr bwMode="auto">
          <a:xfrm>
            <a:off x="9274072" y="1701322"/>
            <a:ext cx="1120830" cy="112083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7CC9C9"/>
          </a:solidFill>
          <a:ln>
            <a:noFill/>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小考拉体" panose="02000503000000000000" pitchFamily="2" charset="-122"/>
                <a:cs typeface="Times New Roman" panose="02020603050405020304" pitchFamily="18" charset="0"/>
              </a:rPr>
              <a:t>02</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1429" name="矩形 12">
            <a:extLst>
              <a:ext uri="{FF2B5EF4-FFF2-40B4-BE49-F238E27FC236}">
                <a16:creationId xmlns:a16="http://schemas.microsoft.com/office/drawing/2014/main" id="{67FB1CFF-0B75-E89D-2FC1-035675E4143B}"/>
              </a:ext>
            </a:extLst>
          </p:cNvPr>
          <p:cNvSpPr/>
          <p:nvPr/>
        </p:nvSpPr>
        <p:spPr>
          <a:xfrm>
            <a:off x="8188848" y="3049024"/>
            <a:ext cx="3075410" cy="954107"/>
          </a:xfrm>
          <a:prstGeom prst="rect">
            <a:avLst/>
          </a:prstGeom>
        </p:spPr>
        <p:txBody>
          <a:bodyPr wrap="square">
            <a:spAutoFit/>
          </a:bodyPr>
          <a:lstStyle/>
          <a:p>
            <a:pPr algn="ctr"/>
            <a:r>
              <a:rPr lang="vi-VN" sz="2800" dirty="0" smtClean="0">
                <a:solidFill>
                  <a:schemeClr val="tx1">
                    <a:lumMod val="10000"/>
                  </a:schemeClr>
                </a:solidFill>
                <a:latin typeface="+mj-lt"/>
              </a:rPr>
              <a:t>Đến chết vẫn hà tiện</a:t>
            </a:r>
            <a:endParaRPr lang="en-US" sz="2800" dirty="0">
              <a:solidFill>
                <a:schemeClr val="tx1">
                  <a:lumMod val="10000"/>
                </a:schemeClr>
              </a:solidFill>
              <a:latin typeface="+mj-lt"/>
            </a:endParaRPr>
          </a:p>
        </p:txBody>
      </p:sp>
      <p:sp>
        <p:nvSpPr>
          <p:cNvPr id="139" name="Rounded Rectangle 138"/>
          <p:cNvSpPr/>
          <p:nvPr/>
        </p:nvSpPr>
        <p:spPr>
          <a:xfrm>
            <a:off x="4610100" y="2324100"/>
            <a:ext cx="29718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rgbClr val="7030A0"/>
                </a:solidFill>
                <a:latin typeface="+mj-lt"/>
              </a:rPr>
              <a:t>So sánh</a:t>
            </a:r>
            <a:endParaRPr lang="vi-VN" sz="2800" dirty="0">
              <a:solidFill>
                <a:srgbClr val="7030A0"/>
              </a:solidFill>
              <a:latin typeface="+mj-lt"/>
            </a:endParaRPr>
          </a:p>
        </p:txBody>
      </p:sp>
    </p:spTree>
    <p:extLst>
      <p:ext uri="{BB962C8B-B14F-4D97-AF65-F5344CB8AC3E}">
        <p14:creationId xmlns:p14="http://schemas.microsoft.com/office/powerpoint/2010/main" val="4160277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26"/>
                                        </p:tgtEl>
                                        <p:attrNameLst>
                                          <p:attrName>style.visibility</p:attrName>
                                        </p:attrNameLst>
                                      </p:cBhvr>
                                      <p:to>
                                        <p:strVal val="visible"/>
                                      </p:to>
                                    </p:set>
                                    <p:anim calcmode="lin" valueType="num">
                                      <p:cBhvr>
                                        <p:cTn id="7" dur="750" fill="hold"/>
                                        <p:tgtEl>
                                          <p:spTgt spid="1426"/>
                                        </p:tgtEl>
                                        <p:attrNameLst>
                                          <p:attrName>ppt_w</p:attrName>
                                        </p:attrNameLst>
                                      </p:cBhvr>
                                      <p:tavLst>
                                        <p:tav tm="0">
                                          <p:val>
                                            <p:fltVal val="0"/>
                                          </p:val>
                                        </p:tav>
                                        <p:tav tm="100000">
                                          <p:val>
                                            <p:strVal val="#ppt_w"/>
                                          </p:val>
                                        </p:tav>
                                      </p:tavLst>
                                    </p:anim>
                                    <p:anim calcmode="lin" valueType="num">
                                      <p:cBhvr>
                                        <p:cTn id="8" dur="750" fill="hold"/>
                                        <p:tgtEl>
                                          <p:spTgt spid="1426"/>
                                        </p:tgtEl>
                                        <p:attrNameLst>
                                          <p:attrName>ppt_h</p:attrName>
                                        </p:attrNameLst>
                                      </p:cBhvr>
                                      <p:tavLst>
                                        <p:tav tm="0">
                                          <p:val>
                                            <p:fltVal val="0"/>
                                          </p:val>
                                        </p:tav>
                                        <p:tav tm="100000">
                                          <p:val>
                                            <p:strVal val="#ppt_h"/>
                                          </p:val>
                                        </p:tav>
                                      </p:tavLst>
                                    </p:anim>
                                    <p:animEffect transition="in" filter="fade">
                                      <p:cBhvr>
                                        <p:cTn id="9" dur="750"/>
                                        <p:tgtEl>
                                          <p:spTgt spid="142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27"/>
                                        </p:tgtEl>
                                        <p:attrNameLst>
                                          <p:attrName>style.visibility</p:attrName>
                                        </p:attrNameLst>
                                      </p:cBhvr>
                                      <p:to>
                                        <p:strVal val="visible"/>
                                      </p:to>
                                    </p:set>
                                    <p:animEffect transition="in" filter="wipe(left)">
                                      <p:cBhvr>
                                        <p:cTn id="14" dur="750"/>
                                        <p:tgtEl>
                                          <p:spTgt spid="1427"/>
                                        </p:tgtEl>
                                      </p:cBhvr>
                                    </p:animEffect>
                                  </p:childTnLst>
                                </p:cTn>
                              </p:par>
                            </p:childTnLst>
                          </p:cTn>
                        </p:par>
                        <p:par>
                          <p:cTn id="15" fill="hold">
                            <p:stCondLst>
                              <p:cond delay="750"/>
                            </p:stCondLst>
                            <p:childTnLst>
                              <p:par>
                                <p:cTn id="16" presetID="53" presetClass="entr" presetSubtype="16" fill="hold" grpId="0" nodeType="afterEffect">
                                  <p:stCondLst>
                                    <p:cond delay="0"/>
                                  </p:stCondLst>
                                  <p:childTnLst>
                                    <p:set>
                                      <p:cBhvr>
                                        <p:cTn id="17" dur="1" fill="hold">
                                          <p:stCondLst>
                                            <p:cond delay="0"/>
                                          </p:stCondLst>
                                        </p:cTn>
                                        <p:tgtEl>
                                          <p:spTgt spid="1428"/>
                                        </p:tgtEl>
                                        <p:attrNameLst>
                                          <p:attrName>style.visibility</p:attrName>
                                        </p:attrNameLst>
                                      </p:cBhvr>
                                      <p:to>
                                        <p:strVal val="visible"/>
                                      </p:to>
                                    </p:set>
                                    <p:anim calcmode="lin" valueType="num">
                                      <p:cBhvr>
                                        <p:cTn id="18" dur="750" fill="hold"/>
                                        <p:tgtEl>
                                          <p:spTgt spid="1428"/>
                                        </p:tgtEl>
                                        <p:attrNameLst>
                                          <p:attrName>ppt_w</p:attrName>
                                        </p:attrNameLst>
                                      </p:cBhvr>
                                      <p:tavLst>
                                        <p:tav tm="0">
                                          <p:val>
                                            <p:fltVal val="0"/>
                                          </p:val>
                                        </p:tav>
                                        <p:tav tm="100000">
                                          <p:val>
                                            <p:strVal val="#ppt_w"/>
                                          </p:val>
                                        </p:tav>
                                      </p:tavLst>
                                    </p:anim>
                                    <p:anim calcmode="lin" valueType="num">
                                      <p:cBhvr>
                                        <p:cTn id="19" dur="750" fill="hold"/>
                                        <p:tgtEl>
                                          <p:spTgt spid="1428"/>
                                        </p:tgtEl>
                                        <p:attrNameLst>
                                          <p:attrName>ppt_h</p:attrName>
                                        </p:attrNameLst>
                                      </p:cBhvr>
                                      <p:tavLst>
                                        <p:tav tm="0">
                                          <p:val>
                                            <p:fltVal val="0"/>
                                          </p:val>
                                        </p:tav>
                                        <p:tav tm="100000">
                                          <p:val>
                                            <p:strVal val="#ppt_h"/>
                                          </p:val>
                                        </p:tav>
                                      </p:tavLst>
                                    </p:anim>
                                    <p:animEffect transition="in" filter="fade">
                                      <p:cBhvr>
                                        <p:cTn id="20" dur="750"/>
                                        <p:tgtEl>
                                          <p:spTgt spid="14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29"/>
                                        </p:tgtEl>
                                        <p:attrNameLst>
                                          <p:attrName>style.visibility</p:attrName>
                                        </p:attrNameLst>
                                      </p:cBhvr>
                                      <p:to>
                                        <p:strVal val="visible"/>
                                      </p:to>
                                    </p:set>
                                    <p:animEffect transition="in" filter="wipe(left)">
                                      <p:cBhvr>
                                        <p:cTn id="25" dur="750"/>
                                        <p:tgtEl>
                                          <p:spTgt spid="1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6" grpId="0" animBg="1"/>
      <p:bldP spid="1427" grpId="0"/>
      <p:bldP spid="1428" grpId="0" animBg="1"/>
      <p:bldP spid="14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2"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vi-VN" b="1" dirty="0" smtClean="0">
                <a:latin typeface="Times New Roman" panose="02020603050405020304" pitchFamily="18" charset="0"/>
                <a:cs typeface="Times New Roman" panose="02020603050405020304" pitchFamily="18" charset="0"/>
              </a:rPr>
              <a:t>2</a:t>
            </a:r>
            <a:r>
              <a:rPr lang="en" b="1" dirty="0" smtClean="0">
                <a:latin typeface="Times New Roman" panose="02020603050405020304" pitchFamily="18" charset="0"/>
                <a:cs typeface="Times New Roman" panose="02020603050405020304" pitchFamily="18" charset="0"/>
              </a:rPr>
              <a:t>. </a:t>
            </a:r>
            <a:r>
              <a:rPr lang="en" b="1" dirty="0">
                <a:latin typeface="Times New Roman" panose="02020603050405020304" pitchFamily="18" charset="0"/>
                <a:cs typeface="Times New Roman" panose="02020603050405020304" pitchFamily="18" charset="0"/>
              </a:rPr>
              <a:t>Câu </a:t>
            </a:r>
            <a:r>
              <a:rPr lang="vi-VN" b="1" dirty="0" smtClean="0">
                <a:latin typeface="Times New Roman" panose="02020603050405020304" pitchFamily="18" charset="0"/>
                <a:cs typeface="Times New Roman" panose="02020603050405020304" pitchFamily="18" charset="0"/>
              </a:rPr>
              <a:t>2</a:t>
            </a:r>
            <a:endParaRPr b="1" dirty="0">
              <a:latin typeface="Times New Roman" panose="02020603050405020304" pitchFamily="18" charset="0"/>
              <a:cs typeface="Times New Roman" panose="02020603050405020304" pitchFamily="18" charset="0"/>
            </a:endParaRPr>
          </a:p>
        </p:txBody>
      </p:sp>
      <p:grpSp>
        <p:nvGrpSpPr>
          <p:cNvPr id="3" name="Google Shape;1225;p50"/>
          <p:cNvGrpSpPr/>
          <p:nvPr/>
        </p:nvGrpSpPr>
        <p:grpSpPr>
          <a:xfrm>
            <a:off x="10130387" y="513273"/>
            <a:ext cx="1635791" cy="1635791"/>
            <a:chOff x="7597790" y="384954"/>
            <a:chExt cx="1226843" cy="1226843"/>
          </a:xfrm>
        </p:grpSpPr>
        <p:grpSp>
          <p:nvGrpSpPr>
            <p:cNvPr id="4"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6"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134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0"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0901686" y="5730130"/>
            <a:ext cx="1148265" cy="1034287"/>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419" name="Google Shape;1439;p54">
            <a:extLst>
              <a:ext uri="{FF2B5EF4-FFF2-40B4-BE49-F238E27FC236}">
                <a16:creationId xmlns:a16="http://schemas.microsoft.com/office/drawing/2014/main" id="{FA01AF12-B066-0AAE-085E-63619AC7F91F}"/>
              </a:ext>
            </a:extLst>
          </p:cNvPr>
          <p:cNvGrpSpPr/>
          <p:nvPr/>
        </p:nvGrpSpPr>
        <p:grpSpPr>
          <a:xfrm>
            <a:off x="3749899" y="1946249"/>
            <a:ext cx="849076" cy="941023"/>
            <a:chOff x="1371900" y="1209050"/>
            <a:chExt cx="978348" cy="1084128"/>
          </a:xfrm>
        </p:grpSpPr>
        <p:grpSp>
          <p:nvGrpSpPr>
            <p:cNvPr id="1421" name="Google Shape;1440;p54">
              <a:extLst>
                <a:ext uri="{FF2B5EF4-FFF2-40B4-BE49-F238E27FC236}">
                  <a16:creationId xmlns:a16="http://schemas.microsoft.com/office/drawing/2014/main" id="{A5E3216B-FE7E-C7A7-3400-E3015CFB2514}"/>
                </a:ext>
              </a:extLst>
            </p:cNvPr>
            <p:cNvGrpSpPr/>
            <p:nvPr/>
          </p:nvGrpSpPr>
          <p:grpSpPr>
            <a:xfrm>
              <a:off x="1371900" y="1210350"/>
              <a:ext cx="978348" cy="1081517"/>
              <a:chOff x="1371900" y="1209050"/>
              <a:chExt cx="978348" cy="1081517"/>
            </a:xfrm>
          </p:grpSpPr>
          <p:sp>
            <p:nvSpPr>
              <p:cNvPr id="1297" name="Google Shape;1441;p54">
                <a:extLst>
                  <a:ext uri="{FF2B5EF4-FFF2-40B4-BE49-F238E27FC236}">
                    <a16:creationId xmlns:a16="http://schemas.microsoft.com/office/drawing/2014/main" id="{3DE9965E-63E7-23A3-F693-C161255DFF45}"/>
                  </a:ext>
                </a:extLst>
              </p:cNvPr>
              <p:cNvSpPr/>
              <p:nvPr/>
            </p:nvSpPr>
            <p:spPr>
              <a:xfrm>
                <a:off x="1371900" y="1209050"/>
                <a:ext cx="694314" cy="314590"/>
              </a:xfrm>
              <a:custGeom>
                <a:avLst/>
                <a:gdLst/>
                <a:ahLst/>
                <a:cxnLst/>
                <a:rect l="l" t="t" r="r" b="b"/>
                <a:pathLst>
                  <a:path w="9839" h="4458" extrusionOk="0">
                    <a:moveTo>
                      <a:pt x="9499" y="1"/>
                    </a:moveTo>
                    <a:cubicBezTo>
                      <a:pt x="9499" y="1"/>
                      <a:pt x="3554" y="2404"/>
                      <a:pt x="1674" y="3174"/>
                    </a:cubicBezTo>
                    <a:cubicBezTo>
                      <a:pt x="1459" y="3256"/>
                      <a:pt x="1284" y="3338"/>
                      <a:pt x="1110" y="3431"/>
                    </a:cubicBezTo>
                    <a:cubicBezTo>
                      <a:pt x="1" y="4026"/>
                      <a:pt x="391" y="4457"/>
                      <a:pt x="391" y="4457"/>
                    </a:cubicBezTo>
                    <a:lnTo>
                      <a:pt x="1500" y="4201"/>
                    </a:lnTo>
                    <a:lnTo>
                      <a:pt x="3297" y="3769"/>
                    </a:lnTo>
                    <a:lnTo>
                      <a:pt x="9838" y="863"/>
                    </a:lnTo>
                    <a:lnTo>
                      <a:pt x="9499"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8" name="Google Shape;1442;p54">
                <a:extLst>
                  <a:ext uri="{FF2B5EF4-FFF2-40B4-BE49-F238E27FC236}">
                    <a16:creationId xmlns:a16="http://schemas.microsoft.com/office/drawing/2014/main" id="{4416631C-ABAF-FAE8-F468-CE315E589571}"/>
                  </a:ext>
                </a:extLst>
              </p:cNvPr>
              <p:cNvSpPr/>
              <p:nvPr/>
            </p:nvSpPr>
            <p:spPr>
              <a:xfrm>
                <a:off x="1392929" y="1251814"/>
                <a:ext cx="957319" cy="1038754"/>
              </a:xfrm>
              <a:custGeom>
                <a:avLst/>
                <a:gdLst/>
                <a:ahLst/>
                <a:cxnLst/>
                <a:rect l="l" t="t" r="r" b="b"/>
                <a:pathLst>
                  <a:path w="13566" h="14720" extrusionOk="0">
                    <a:moveTo>
                      <a:pt x="9715" y="1"/>
                    </a:moveTo>
                    <a:cubicBezTo>
                      <a:pt x="9715" y="1"/>
                      <a:pt x="2701" y="3081"/>
                      <a:pt x="1633" y="3461"/>
                    </a:cubicBezTo>
                    <a:cubicBezTo>
                      <a:pt x="1065" y="3633"/>
                      <a:pt x="653" y="3676"/>
                      <a:pt x="385" y="3676"/>
                    </a:cubicBezTo>
                    <a:cubicBezTo>
                      <a:pt x="125" y="3676"/>
                      <a:pt x="0" y="3636"/>
                      <a:pt x="0" y="3636"/>
                    </a:cubicBezTo>
                    <a:lnTo>
                      <a:pt x="0" y="3636"/>
                    </a:lnTo>
                    <a:lnTo>
                      <a:pt x="3297" y="13946"/>
                    </a:lnTo>
                    <a:cubicBezTo>
                      <a:pt x="3439" y="14432"/>
                      <a:pt x="3862" y="14719"/>
                      <a:pt x="4337" y="14719"/>
                    </a:cubicBezTo>
                    <a:cubicBezTo>
                      <a:pt x="4444" y="14719"/>
                      <a:pt x="4553" y="14705"/>
                      <a:pt x="4662" y="14675"/>
                    </a:cubicBezTo>
                    <a:lnTo>
                      <a:pt x="13565" y="11635"/>
                    </a:lnTo>
                    <a:lnTo>
                      <a:pt x="9715"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22" name="Google Shape;1443;p54">
              <a:extLst>
                <a:ext uri="{FF2B5EF4-FFF2-40B4-BE49-F238E27FC236}">
                  <a16:creationId xmlns:a16="http://schemas.microsoft.com/office/drawing/2014/main" id="{68694F93-8AA9-0DA2-1F52-1EB45A25D553}"/>
                </a:ext>
              </a:extLst>
            </p:cNvPr>
            <p:cNvGrpSpPr/>
            <p:nvPr/>
          </p:nvGrpSpPr>
          <p:grpSpPr>
            <a:xfrm>
              <a:off x="1371900" y="1209050"/>
              <a:ext cx="978348" cy="1084128"/>
              <a:chOff x="1371900" y="1209050"/>
              <a:chExt cx="978348" cy="1084128"/>
            </a:xfrm>
          </p:grpSpPr>
          <p:sp>
            <p:nvSpPr>
              <p:cNvPr id="1289" name="Google Shape;1444;p54">
                <a:extLst>
                  <a:ext uri="{FF2B5EF4-FFF2-40B4-BE49-F238E27FC236}">
                    <a16:creationId xmlns:a16="http://schemas.microsoft.com/office/drawing/2014/main" id="{E35B68FA-A137-0FCC-36B6-CECC96E8EB33}"/>
                  </a:ext>
                </a:extLst>
              </p:cNvPr>
              <p:cNvSpPr/>
              <p:nvPr/>
            </p:nvSpPr>
            <p:spPr>
              <a:xfrm>
                <a:off x="1371900" y="1209050"/>
                <a:ext cx="694314" cy="314590"/>
              </a:xfrm>
              <a:custGeom>
                <a:avLst/>
                <a:gdLst/>
                <a:ahLst/>
                <a:cxnLst/>
                <a:rect l="l" t="t" r="r" b="b"/>
                <a:pathLst>
                  <a:path w="9839" h="4458" extrusionOk="0">
                    <a:moveTo>
                      <a:pt x="9499" y="1"/>
                    </a:moveTo>
                    <a:cubicBezTo>
                      <a:pt x="9499" y="1"/>
                      <a:pt x="3554" y="2404"/>
                      <a:pt x="1674" y="3174"/>
                    </a:cubicBezTo>
                    <a:cubicBezTo>
                      <a:pt x="1459" y="3256"/>
                      <a:pt x="1284" y="3338"/>
                      <a:pt x="1110" y="3431"/>
                    </a:cubicBezTo>
                    <a:cubicBezTo>
                      <a:pt x="1" y="4026"/>
                      <a:pt x="391" y="4457"/>
                      <a:pt x="391" y="4457"/>
                    </a:cubicBezTo>
                    <a:lnTo>
                      <a:pt x="1500" y="4201"/>
                    </a:lnTo>
                    <a:lnTo>
                      <a:pt x="3297" y="3769"/>
                    </a:lnTo>
                    <a:lnTo>
                      <a:pt x="9838" y="863"/>
                    </a:lnTo>
                    <a:lnTo>
                      <a:pt x="949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0" name="Google Shape;1445;p54">
                <a:extLst>
                  <a:ext uri="{FF2B5EF4-FFF2-40B4-BE49-F238E27FC236}">
                    <a16:creationId xmlns:a16="http://schemas.microsoft.com/office/drawing/2014/main" id="{D645F858-1E0F-F74D-28C7-5A322DE351CD}"/>
                  </a:ext>
                </a:extLst>
              </p:cNvPr>
              <p:cNvSpPr/>
              <p:nvPr/>
            </p:nvSpPr>
            <p:spPr>
              <a:xfrm>
                <a:off x="1444373" y="1227186"/>
                <a:ext cx="610197" cy="329056"/>
              </a:xfrm>
              <a:custGeom>
                <a:avLst/>
                <a:gdLst/>
                <a:ahLst/>
                <a:cxnLst/>
                <a:rect l="l" t="t" r="r" b="b"/>
                <a:pathLst>
                  <a:path w="8647" h="4663" extrusionOk="0">
                    <a:moveTo>
                      <a:pt x="8133" y="1"/>
                    </a:moveTo>
                    <a:lnTo>
                      <a:pt x="0" y="3338"/>
                    </a:lnTo>
                    <a:lnTo>
                      <a:pt x="473" y="4663"/>
                    </a:lnTo>
                    <a:lnTo>
                      <a:pt x="8647" y="1202"/>
                    </a:lnTo>
                    <a:lnTo>
                      <a:pt x="8133"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1" name="Google Shape;1446;p54">
                <a:extLst>
                  <a:ext uri="{FF2B5EF4-FFF2-40B4-BE49-F238E27FC236}">
                    <a16:creationId xmlns:a16="http://schemas.microsoft.com/office/drawing/2014/main" id="{0A2D0D90-5255-BD29-80D1-09C18C85F96E}"/>
                  </a:ext>
                </a:extLst>
              </p:cNvPr>
              <p:cNvSpPr/>
              <p:nvPr/>
            </p:nvSpPr>
            <p:spPr>
              <a:xfrm>
                <a:off x="1392929" y="1251814"/>
                <a:ext cx="957319" cy="1038754"/>
              </a:xfrm>
              <a:custGeom>
                <a:avLst/>
                <a:gdLst/>
                <a:ahLst/>
                <a:cxnLst/>
                <a:rect l="l" t="t" r="r" b="b"/>
                <a:pathLst>
                  <a:path w="13566" h="14720" extrusionOk="0">
                    <a:moveTo>
                      <a:pt x="9715" y="1"/>
                    </a:moveTo>
                    <a:cubicBezTo>
                      <a:pt x="9715" y="1"/>
                      <a:pt x="2701" y="3081"/>
                      <a:pt x="1633" y="3461"/>
                    </a:cubicBezTo>
                    <a:cubicBezTo>
                      <a:pt x="1065" y="3633"/>
                      <a:pt x="653" y="3676"/>
                      <a:pt x="385" y="3676"/>
                    </a:cubicBezTo>
                    <a:cubicBezTo>
                      <a:pt x="125" y="3676"/>
                      <a:pt x="0" y="3636"/>
                      <a:pt x="0" y="3636"/>
                    </a:cubicBezTo>
                    <a:lnTo>
                      <a:pt x="0" y="3636"/>
                    </a:lnTo>
                    <a:lnTo>
                      <a:pt x="3297" y="13946"/>
                    </a:lnTo>
                    <a:cubicBezTo>
                      <a:pt x="3439" y="14432"/>
                      <a:pt x="3862" y="14719"/>
                      <a:pt x="4337" y="14719"/>
                    </a:cubicBezTo>
                    <a:cubicBezTo>
                      <a:pt x="4444" y="14719"/>
                      <a:pt x="4553" y="14705"/>
                      <a:pt x="4662" y="14675"/>
                    </a:cubicBezTo>
                    <a:lnTo>
                      <a:pt x="13565" y="11635"/>
                    </a:lnTo>
                    <a:lnTo>
                      <a:pt x="9715"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2" name="Google Shape;1447;p54">
                <a:extLst>
                  <a:ext uri="{FF2B5EF4-FFF2-40B4-BE49-F238E27FC236}">
                    <a16:creationId xmlns:a16="http://schemas.microsoft.com/office/drawing/2014/main" id="{7A17470F-3B00-85F4-31DD-E5CDE2313372}"/>
                  </a:ext>
                </a:extLst>
              </p:cNvPr>
              <p:cNvSpPr/>
              <p:nvPr/>
            </p:nvSpPr>
            <p:spPr>
              <a:xfrm>
                <a:off x="1447266" y="1505433"/>
                <a:ext cx="256583" cy="787745"/>
              </a:xfrm>
              <a:custGeom>
                <a:avLst/>
                <a:gdLst/>
                <a:ahLst/>
                <a:cxnLst/>
                <a:rect l="l" t="t" r="r" b="b"/>
                <a:pathLst>
                  <a:path w="3636" h="11163" extrusionOk="0">
                    <a:moveTo>
                      <a:pt x="1" y="1"/>
                    </a:moveTo>
                    <a:lnTo>
                      <a:pt x="1" y="42"/>
                    </a:lnTo>
                    <a:lnTo>
                      <a:pt x="3595" y="11163"/>
                    </a:lnTo>
                    <a:lnTo>
                      <a:pt x="3636" y="11163"/>
                    </a:lnTo>
                    <a:lnTo>
                      <a:pt x="3636" y="11122"/>
                    </a:lnTo>
                    <a:lnTo>
                      <a:pt x="42" y="42"/>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448;p54">
                <a:extLst>
                  <a:ext uri="{FF2B5EF4-FFF2-40B4-BE49-F238E27FC236}">
                    <a16:creationId xmlns:a16="http://schemas.microsoft.com/office/drawing/2014/main" id="{EE19F02E-6BC3-F4A1-D26C-938A5ED8FB1D}"/>
                  </a:ext>
                </a:extLst>
              </p:cNvPr>
              <p:cNvSpPr/>
              <p:nvPr/>
            </p:nvSpPr>
            <p:spPr>
              <a:xfrm>
                <a:off x="1435693" y="1233678"/>
                <a:ext cx="588462" cy="241411"/>
              </a:xfrm>
              <a:custGeom>
                <a:avLst/>
                <a:gdLst/>
                <a:ahLst/>
                <a:cxnLst/>
                <a:rect l="l" t="t" r="r" b="b"/>
                <a:pathLst>
                  <a:path w="8339" h="3421" extrusionOk="0">
                    <a:moveTo>
                      <a:pt x="8297" y="1"/>
                    </a:moveTo>
                    <a:lnTo>
                      <a:pt x="0" y="3379"/>
                    </a:lnTo>
                    <a:lnTo>
                      <a:pt x="0" y="3420"/>
                    </a:lnTo>
                    <a:lnTo>
                      <a:pt x="8339" y="42"/>
                    </a:lnTo>
                    <a:lnTo>
                      <a:pt x="833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4" name="Google Shape;1449;p54">
                <a:extLst>
                  <a:ext uri="{FF2B5EF4-FFF2-40B4-BE49-F238E27FC236}">
                    <a16:creationId xmlns:a16="http://schemas.microsoft.com/office/drawing/2014/main" id="{CBEC1683-E7B6-4248-B4F2-C3011730CC19}"/>
                  </a:ext>
                </a:extLst>
              </p:cNvPr>
              <p:cNvSpPr/>
              <p:nvPr/>
            </p:nvSpPr>
            <p:spPr>
              <a:xfrm>
                <a:off x="1441480" y="1248215"/>
                <a:ext cx="588462" cy="239153"/>
              </a:xfrm>
              <a:custGeom>
                <a:avLst/>
                <a:gdLst/>
                <a:ahLst/>
                <a:cxnLst/>
                <a:rect l="l" t="t" r="r" b="b"/>
                <a:pathLst>
                  <a:path w="8339" h="3389" extrusionOk="0">
                    <a:moveTo>
                      <a:pt x="8298" y="0"/>
                    </a:moveTo>
                    <a:lnTo>
                      <a:pt x="0" y="3389"/>
                    </a:lnTo>
                    <a:lnTo>
                      <a:pt x="0" y="3389"/>
                    </a:lnTo>
                    <a:lnTo>
                      <a:pt x="8298" y="52"/>
                    </a:lnTo>
                    <a:lnTo>
                      <a:pt x="833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5" name="Google Shape;1450;p54">
                <a:extLst>
                  <a:ext uri="{FF2B5EF4-FFF2-40B4-BE49-F238E27FC236}">
                    <a16:creationId xmlns:a16="http://schemas.microsoft.com/office/drawing/2014/main" id="{02D9ABC1-854D-AE81-0A6B-0F84F4358E63}"/>
                  </a:ext>
                </a:extLst>
              </p:cNvPr>
              <p:cNvSpPr/>
              <p:nvPr/>
            </p:nvSpPr>
            <p:spPr>
              <a:xfrm>
                <a:off x="1450160" y="1260494"/>
                <a:ext cx="583452" cy="241411"/>
              </a:xfrm>
              <a:custGeom>
                <a:avLst/>
                <a:gdLst/>
                <a:ahLst/>
                <a:cxnLst/>
                <a:rect l="l" t="t" r="r" b="b"/>
                <a:pathLst>
                  <a:path w="8268" h="3421" extrusionOk="0">
                    <a:moveTo>
                      <a:pt x="8216" y="1"/>
                    </a:moveTo>
                    <a:lnTo>
                      <a:pt x="1" y="3379"/>
                    </a:lnTo>
                    <a:lnTo>
                      <a:pt x="52" y="3420"/>
                    </a:lnTo>
                    <a:lnTo>
                      <a:pt x="8267" y="42"/>
                    </a:lnTo>
                    <a:lnTo>
                      <a:pt x="826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6" name="Google Shape;1451;p54">
                <a:extLst>
                  <a:ext uri="{FF2B5EF4-FFF2-40B4-BE49-F238E27FC236}">
                    <a16:creationId xmlns:a16="http://schemas.microsoft.com/office/drawing/2014/main" id="{70DD4D30-7446-F29E-CC15-CA2E4C611246}"/>
                  </a:ext>
                </a:extLst>
              </p:cNvPr>
              <p:cNvSpPr/>
              <p:nvPr/>
            </p:nvSpPr>
            <p:spPr>
              <a:xfrm>
                <a:off x="1568290" y="1429361"/>
                <a:ext cx="525446" cy="347898"/>
              </a:xfrm>
              <a:custGeom>
                <a:avLst/>
                <a:gdLst/>
                <a:ahLst/>
                <a:cxnLst/>
                <a:rect l="l" t="t" r="r" b="b"/>
                <a:pathLst>
                  <a:path w="7446" h="4930" extrusionOk="0">
                    <a:moveTo>
                      <a:pt x="6460" y="0"/>
                    </a:moveTo>
                    <a:lnTo>
                      <a:pt x="0" y="2270"/>
                    </a:lnTo>
                    <a:lnTo>
                      <a:pt x="853" y="4929"/>
                    </a:lnTo>
                    <a:lnTo>
                      <a:pt x="7445" y="2568"/>
                    </a:lnTo>
                    <a:lnTo>
                      <a:pt x="64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423" name="Google Shape;1481;p54">
            <a:extLst>
              <a:ext uri="{FF2B5EF4-FFF2-40B4-BE49-F238E27FC236}">
                <a16:creationId xmlns:a16="http://schemas.microsoft.com/office/drawing/2014/main" id="{0F4C9025-C52E-5E61-C5B7-B3962F8EE550}"/>
              </a:ext>
            </a:extLst>
          </p:cNvPr>
          <p:cNvGrpSpPr/>
          <p:nvPr/>
        </p:nvGrpSpPr>
        <p:grpSpPr>
          <a:xfrm>
            <a:off x="3711894" y="4222347"/>
            <a:ext cx="849127" cy="938623"/>
            <a:chOff x="6444217" y="1711815"/>
            <a:chExt cx="758149" cy="838056"/>
          </a:xfrm>
        </p:grpSpPr>
        <p:sp>
          <p:nvSpPr>
            <p:cNvPr id="1329" name="Google Shape;1482;p54">
              <a:extLst>
                <a:ext uri="{FF2B5EF4-FFF2-40B4-BE49-F238E27FC236}">
                  <a16:creationId xmlns:a16="http://schemas.microsoft.com/office/drawing/2014/main" id="{3D4DFB2B-D62C-DFE4-EA0B-7C4379D5C220}"/>
                </a:ext>
              </a:extLst>
            </p:cNvPr>
            <p:cNvSpPr/>
            <p:nvPr/>
          </p:nvSpPr>
          <p:spPr>
            <a:xfrm>
              <a:off x="6444217" y="1711815"/>
              <a:ext cx="758149" cy="835756"/>
            </a:xfrm>
            <a:custGeom>
              <a:avLst/>
              <a:gdLst/>
              <a:ahLst/>
              <a:cxnLst/>
              <a:rect l="l" t="t" r="r" b="b"/>
              <a:pathLst>
                <a:path w="26279" h="28969" extrusionOk="0">
                  <a:moveTo>
                    <a:pt x="19809" y="0"/>
                  </a:moveTo>
                  <a:lnTo>
                    <a:pt x="4364" y="4108"/>
                  </a:lnTo>
                  <a:lnTo>
                    <a:pt x="4323" y="4108"/>
                  </a:lnTo>
                  <a:lnTo>
                    <a:pt x="0" y="5268"/>
                  </a:lnTo>
                  <a:lnTo>
                    <a:pt x="688" y="7445"/>
                  </a:lnTo>
                  <a:lnTo>
                    <a:pt x="688" y="7527"/>
                  </a:lnTo>
                  <a:lnTo>
                    <a:pt x="1417" y="9714"/>
                  </a:lnTo>
                  <a:lnTo>
                    <a:pt x="1417" y="9755"/>
                  </a:lnTo>
                  <a:lnTo>
                    <a:pt x="2187" y="12107"/>
                  </a:lnTo>
                  <a:lnTo>
                    <a:pt x="2187" y="12199"/>
                  </a:lnTo>
                  <a:lnTo>
                    <a:pt x="2958" y="14551"/>
                  </a:lnTo>
                  <a:lnTo>
                    <a:pt x="2958" y="14592"/>
                  </a:lnTo>
                  <a:lnTo>
                    <a:pt x="3728" y="16944"/>
                  </a:lnTo>
                  <a:lnTo>
                    <a:pt x="3728" y="16985"/>
                  </a:lnTo>
                  <a:lnTo>
                    <a:pt x="4498" y="19429"/>
                  </a:lnTo>
                  <a:lnTo>
                    <a:pt x="4539" y="19470"/>
                  </a:lnTo>
                  <a:lnTo>
                    <a:pt x="5268" y="21780"/>
                  </a:lnTo>
                  <a:lnTo>
                    <a:pt x="5268" y="21821"/>
                  </a:lnTo>
                  <a:lnTo>
                    <a:pt x="6079" y="24265"/>
                  </a:lnTo>
                  <a:lnTo>
                    <a:pt x="6079" y="24347"/>
                  </a:lnTo>
                  <a:lnTo>
                    <a:pt x="6808" y="26658"/>
                  </a:lnTo>
                  <a:lnTo>
                    <a:pt x="6849" y="26699"/>
                  </a:lnTo>
                  <a:lnTo>
                    <a:pt x="7579" y="28968"/>
                  </a:lnTo>
                  <a:lnTo>
                    <a:pt x="11511" y="27900"/>
                  </a:lnTo>
                  <a:lnTo>
                    <a:pt x="11553" y="27900"/>
                  </a:lnTo>
                  <a:lnTo>
                    <a:pt x="26278" y="23916"/>
                  </a:lnTo>
                  <a:lnTo>
                    <a:pt x="25549" y="21308"/>
                  </a:lnTo>
                  <a:lnTo>
                    <a:pt x="25549" y="21267"/>
                  </a:lnTo>
                  <a:lnTo>
                    <a:pt x="24902" y="18915"/>
                  </a:lnTo>
                  <a:lnTo>
                    <a:pt x="24902" y="18874"/>
                  </a:lnTo>
                  <a:lnTo>
                    <a:pt x="24224" y="16348"/>
                  </a:lnTo>
                  <a:lnTo>
                    <a:pt x="24224" y="16307"/>
                  </a:lnTo>
                  <a:lnTo>
                    <a:pt x="23577" y="13996"/>
                  </a:lnTo>
                  <a:lnTo>
                    <a:pt x="23577" y="13904"/>
                  </a:lnTo>
                  <a:lnTo>
                    <a:pt x="22889" y="11470"/>
                  </a:lnTo>
                  <a:lnTo>
                    <a:pt x="22889" y="11429"/>
                  </a:lnTo>
                  <a:lnTo>
                    <a:pt x="22253" y="9026"/>
                  </a:lnTo>
                  <a:lnTo>
                    <a:pt x="22253" y="8985"/>
                  </a:lnTo>
                  <a:lnTo>
                    <a:pt x="21606" y="6593"/>
                  </a:lnTo>
                  <a:lnTo>
                    <a:pt x="21565" y="6552"/>
                  </a:lnTo>
                  <a:lnTo>
                    <a:pt x="20928" y="4149"/>
                  </a:lnTo>
                  <a:lnTo>
                    <a:pt x="20928" y="4067"/>
                  </a:lnTo>
                  <a:lnTo>
                    <a:pt x="20322" y="1879"/>
                  </a:lnTo>
                  <a:lnTo>
                    <a:pt x="20281" y="1797"/>
                  </a:lnTo>
                  <a:lnTo>
                    <a:pt x="1980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25" name="Google Shape;1483;p54">
              <a:extLst>
                <a:ext uri="{FF2B5EF4-FFF2-40B4-BE49-F238E27FC236}">
                  <a16:creationId xmlns:a16="http://schemas.microsoft.com/office/drawing/2014/main" id="{82095486-424E-1780-26B7-253B502BD0AC}"/>
                </a:ext>
              </a:extLst>
            </p:cNvPr>
            <p:cNvGrpSpPr/>
            <p:nvPr/>
          </p:nvGrpSpPr>
          <p:grpSpPr>
            <a:xfrm>
              <a:off x="6444217" y="1714115"/>
              <a:ext cx="758149" cy="835756"/>
              <a:chOff x="5213100" y="1197425"/>
              <a:chExt cx="656975" cy="724225"/>
            </a:xfrm>
          </p:grpSpPr>
          <p:sp>
            <p:nvSpPr>
              <p:cNvPr id="1331" name="Google Shape;1484;p54">
                <a:extLst>
                  <a:ext uri="{FF2B5EF4-FFF2-40B4-BE49-F238E27FC236}">
                    <a16:creationId xmlns:a16="http://schemas.microsoft.com/office/drawing/2014/main" id="{47228FA2-D4D5-D73A-83D0-E00C27F03B5E}"/>
                  </a:ext>
                </a:extLst>
              </p:cNvPr>
              <p:cNvSpPr/>
              <p:nvPr/>
            </p:nvSpPr>
            <p:spPr>
              <a:xfrm>
                <a:off x="5213100" y="1197425"/>
                <a:ext cx="656975" cy="724225"/>
              </a:xfrm>
              <a:custGeom>
                <a:avLst/>
                <a:gdLst/>
                <a:ahLst/>
                <a:cxnLst/>
                <a:rect l="l" t="t" r="r" b="b"/>
                <a:pathLst>
                  <a:path w="26279" h="28969" extrusionOk="0">
                    <a:moveTo>
                      <a:pt x="19809" y="0"/>
                    </a:moveTo>
                    <a:lnTo>
                      <a:pt x="4364" y="4108"/>
                    </a:lnTo>
                    <a:lnTo>
                      <a:pt x="4323" y="4108"/>
                    </a:lnTo>
                    <a:lnTo>
                      <a:pt x="0" y="5268"/>
                    </a:lnTo>
                    <a:lnTo>
                      <a:pt x="688" y="7445"/>
                    </a:lnTo>
                    <a:lnTo>
                      <a:pt x="688" y="7527"/>
                    </a:lnTo>
                    <a:lnTo>
                      <a:pt x="1417" y="9714"/>
                    </a:lnTo>
                    <a:lnTo>
                      <a:pt x="1417" y="9755"/>
                    </a:lnTo>
                    <a:lnTo>
                      <a:pt x="2187" y="12107"/>
                    </a:lnTo>
                    <a:lnTo>
                      <a:pt x="2187" y="12199"/>
                    </a:lnTo>
                    <a:lnTo>
                      <a:pt x="2958" y="14551"/>
                    </a:lnTo>
                    <a:lnTo>
                      <a:pt x="2958" y="14592"/>
                    </a:lnTo>
                    <a:lnTo>
                      <a:pt x="3728" y="16944"/>
                    </a:lnTo>
                    <a:lnTo>
                      <a:pt x="3728" y="16985"/>
                    </a:lnTo>
                    <a:lnTo>
                      <a:pt x="4498" y="19429"/>
                    </a:lnTo>
                    <a:lnTo>
                      <a:pt x="4539" y="19470"/>
                    </a:lnTo>
                    <a:lnTo>
                      <a:pt x="5268" y="21780"/>
                    </a:lnTo>
                    <a:lnTo>
                      <a:pt x="5268" y="21821"/>
                    </a:lnTo>
                    <a:lnTo>
                      <a:pt x="6079" y="24265"/>
                    </a:lnTo>
                    <a:lnTo>
                      <a:pt x="6079" y="24347"/>
                    </a:lnTo>
                    <a:lnTo>
                      <a:pt x="6808" y="26658"/>
                    </a:lnTo>
                    <a:lnTo>
                      <a:pt x="6849" y="26699"/>
                    </a:lnTo>
                    <a:lnTo>
                      <a:pt x="7579" y="28968"/>
                    </a:lnTo>
                    <a:lnTo>
                      <a:pt x="11511" y="27900"/>
                    </a:lnTo>
                    <a:lnTo>
                      <a:pt x="11553" y="27900"/>
                    </a:lnTo>
                    <a:lnTo>
                      <a:pt x="26278" y="23916"/>
                    </a:lnTo>
                    <a:lnTo>
                      <a:pt x="25549" y="21308"/>
                    </a:lnTo>
                    <a:lnTo>
                      <a:pt x="25549" y="21267"/>
                    </a:lnTo>
                    <a:lnTo>
                      <a:pt x="24902" y="18915"/>
                    </a:lnTo>
                    <a:lnTo>
                      <a:pt x="24902" y="18874"/>
                    </a:lnTo>
                    <a:lnTo>
                      <a:pt x="24224" y="16348"/>
                    </a:lnTo>
                    <a:lnTo>
                      <a:pt x="24224" y="16307"/>
                    </a:lnTo>
                    <a:lnTo>
                      <a:pt x="23577" y="13996"/>
                    </a:lnTo>
                    <a:lnTo>
                      <a:pt x="23577" y="13904"/>
                    </a:lnTo>
                    <a:lnTo>
                      <a:pt x="22889" y="11470"/>
                    </a:lnTo>
                    <a:lnTo>
                      <a:pt x="22889" y="11429"/>
                    </a:lnTo>
                    <a:lnTo>
                      <a:pt x="22253" y="9026"/>
                    </a:lnTo>
                    <a:lnTo>
                      <a:pt x="22253" y="8985"/>
                    </a:lnTo>
                    <a:lnTo>
                      <a:pt x="21606" y="6593"/>
                    </a:lnTo>
                    <a:lnTo>
                      <a:pt x="21565" y="6552"/>
                    </a:lnTo>
                    <a:lnTo>
                      <a:pt x="20928" y="4149"/>
                    </a:lnTo>
                    <a:lnTo>
                      <a:pt x="20928" y="4067"/>
                    </a:lnTo>
                    <a:lnTo>
                      <a:pt x="20322" y="1879"/>
                    </a:lnTo>
                    <a:lnTo>
                      <a:pt x="20281" y="1797"/>
                    </a:lnTo>
                    <a:lnTo>
                      <a:pt x="1980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2" name="Google Shape;1485;p54">
                <a:extLst>
                  <a:ext uri="{FF2B5EF4-FFF2-40B4-BE49-F238E27FC236}">
                    <a16:creationId xmlns:a16="http://schemas.microsoft.com/office/drawing/2014/main" id="{E57AB426-9A2D-11CA-D927-34FE7C74B4C7}"/>
                  </a:ext>
                </a:extLst>
              </p:cNvPr>
              <p:cNvSpPr/>
              <p:nvPr/>
            </p:nvSpPr>
            <p:spPr>
              <a:xfrm>
                <a:off x="5321175" y="1300100"/>
                <a:ext cx="180750" cy="594850"/>
              </a:xfrm>
              <a:custGeom>
                <a:avLst/>
                <a:gdLst/>
                <a:ahLst/>
                <a:cxnLst/>
                <a:rect l="l" t="t" r="r" b="b"/>
                <a:pathLst>
                  <a:path w="7230" h="23794" extrusionOk="0">
                    <a:moveTo>
                      <a:pt x="0" y="1"/>
                    </a:moveTo>
                    <a:lnTo>
                      <a:pt x="647" y="2095"/>
                    </a:lnTo>
                    <a:lnTo>
                      <a:pt x="647" y="2188"/>
                    </a:lnTo>
                    <a:lnTo>
                      <a:pt x="1325" y="4365"/>
                    </a:lnTo>
                    <a:lnTo>
                      <a:pt x="1325" y="4406"/>
                    </a:lnTo>
                    <a:lnTo>
                      <a:pt x="2054" y="6809"/>
                    </a:lnTo>
                    <a:lnTo>
                      <a:pt x="2054" y="6891"/>
                    </a:lnTo>
                    <a:lnTo>
                      <a:pt x="2783" y="9242"/>
                    </a:lnTo>
                    <a:lnTo>
                      <a:pt x="2783" y="9284"/>
                    </a:lnTo>
                    <a:lnTo>
                      <a:pt x="3512" y="11635"/>
                    </a:lnTo>
                    <a:lnTo>
                      <a:pt x="3553" y="11728"/>
                    </a:lnTo>
                    <a:lnTo>
                      <a:pt x="4282" y="14120"/>
                    </a:lnTo>
                    <a:lnTo>
                      <a:pt x="4282" y="14202"/>
                    </a:lnTo>
                    <a:lnTo>
                      <a:pt x="4960" y="16472"/>
                    </a:lnTo>
                    <a:lnTo>
                      <a:pt x="5011" y="16564"/>
                    </a:lnTo>
                    <a:lnTo>
                      <a:pt x="5730" y="19039"/>
                    </a:lnTo>
                    <a:lnTo>
                      <a:pt x="5782" y="19080"/>
                    </a:lnTo>
                    <a:lnTo>
                      <a:pt x="6459" y="21390"/>
                    </a:lnTo>
                    <a:lnTo>
                      <a:pt x="6459" y="21483"/>
                    </a:lnTo>
                    <a:lnTo>
                      <a:pt x="7188" y="23793"/>
                    </a:lnTo>
                    <a:lnTo>
                      <a:pt x="7230" y="23793"/>
                    </a:lnTo>
                    <a:lnTo>
                      <a:pt x="6552" y="21442"/>
                    </a:lnTo>
                    <a:lnTo>
                      <a:pt x="6500" y="21390"/>
                    </a:lnTo>
                    <a:lnTo>
                      <a:pt x="5823" y="19080"/>
                    </a:lnTo>
                    <a:lnTo>
                      <a:pt x="5823" y="18998"/>
                    </a:lnTo>
                    <a:lnTo>
                      <a:pt x="5053" y="16513"/>
                    </a:lnTo>
                    <a:lnTo>
                      <a:pt x="5053" y="16472"/>
                    </a:lnTo>
                    <a:lnTo>
                      <a:pt x="4365" y="14161"/>
                    </a:lnTo>
                    <a:lnTo>
                      <a:pt x="4323" y="14120"/>
                    </a:lnTo>
                    <a:lnTo>
                      <a:pt x="3594" y="11686"/>
                    </a:lnTo>
                    <a:lnTo>
                      <a:pt x="3594" y="11635"/>
                    </a:lnTo>
                    <a:lnTo>
                      <a:pt x="2865" y="9284"/>
                    </a:lnTo>
                    <a:lnTo>
                      <a:pt x="2824" y="9201"/>
                    </a:lnTo>
                    <a:lnTo>
                      <a:pt x="2136" y="6850"/>
                    </a:lnTo>
                    <a:lnTo>
                      <a:pt x="2095" y="6809"/>
                    </a:lnTo>
                    <a:lnTo>
                      <a:pt x="1417" y="4406"/>
                    </a:lnTo>
                    <a:lnTo>
                      <a:pt x="1366" y="4365"/>
                    </a:lnTo>
                    <a:lnTo>
                      <a:pt x="729" y="2188"/>
                    </a:lnTo>
                    <a:lnTo>
                      <a:pt x="688" y="2095"/>
                    </a:lnTo>
                    <a:lnTo>
                      <a:pt x="41" y="1"/>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3" name="Google Shape;1486;p54">
                <a:extLst>
                  <a:ext uri="{FF2B5EF4-FFF2-40B4-BE49-F238E27FC236}">
                    <a16:creationId xmlns:a16="http://schemas.microsoft.com/office/drawing/2014/main" id="{F251949E-28B1-6627-8E7A-3E753E938EC7}"/>
                  </a:ext>
                </a:extLst>
              </p:cNvPr>
              <p:cNvSpPr/>
              <p:nvPr/>
            </p:nvSpPr>
            <p:spPr>
              <a:xfrm>
                <a:off x="5230300" y="1242350"/>
                <a:ext cx="490875" cy="143275"/>
              </a:xfrm>
              <a:custGeom>
                <a:avLst/>
                <a:gdLst/>
                <a:ahLst/>
                <a:cxnLst/>
                <a:rect l="l" t="t" r="r" b="b"/>
                <a:pathLst>
                  <a:path w="19635" h="5731" extrusionOk="0">
                    <a:moveTo>
                      <a:pt x="19593" y="0"/>
                    </a:moveTo>
                    <a:lnTo>
                      <a:pt x="4323" y="4405"/>
                    </a:lnTo>
                    <a:lnTo>
                      <a:pt x="4282" y="4405"/>
                    </a:lnTo>
                    <a:lnTo>
                      <a:pt x="0" y="5648"/>
                    </a:lnTo>
                    <a:lnTo>
                      <a:pt x="0" y="5730"/>
                    </a:lnTo>
                    <a:lnTo>
                      <a:pt x="4282" y="4498"/>
                    </a:lnTo>
                    <a:lnTo>
                      <a:pt x="4364" y="4498"/>
                    </a:lnTo>
                    <a:lnTo>
                      <a:pt x="19634" y="82"/>
                    </a:lnTo>
                    <a:lnTo>
                      <a:pt x="19593"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4" name="Google Shape;1487;p54">
                <a:extLst>
                  <a:ext uri="{FF2B5EF4-FFF2-40B4-BE49-F238E27FC236}">
                    <a16:creationId xmlns:a16="http://schemas.microsoft.com/office/drawing/2014/main" id="{170F2223-DF86-350F-000F-946308B62B3E}"/>
                  </a:ext>
                </a:extLst>
              </p:cNvPr>
              <p:cNvSpPr/>
              <p:nvPr/>
            </p:nvSpPr>
            <p:spPr>
              <a:xfrm>
                <a:off x="5248525" y="1299075"/>
                <a:ext cx="487775" cy="142250"/>
              </a:xfrm>
              <a:custGeom>
                <a:avLst/>
                <a:gdLst/>
                <a:ahLst/>
                <a:cxnLst/>
                <a:rect l="l" t="t" r="r" b="b"/>
                <a:pathLst>
                  <a:path w="19511" h="5690" extrusionOk="0">
                    <a:moveTo>
                      <a:pt x="19511" y="1"/>
                    </a:moveTo>
                    <a:lnTo>
                      <a:pt x="4272" y="4406"/>
                    </a:lnTo>
                    <a:lnTo>
                      <a:pt x="4231" y="4406"/>
                    </a:lnTo>
                    <a:lnTo>
                      <a:pt x="0" y="5648"/>
                    </a:lnTo>
                    <a:lnTo>
                      <a:pt x="0" y="5689"/>
                    </a:lnTo>
                    <a:lnTo>
                      <a:pt x="4231" y="4447"/>
                    </a:lnTo>
                    <a:lnTo>
                      <a:pt x="4323" y="4447"/>
                    </a:lnTo>
                    <a:lnTo>
                      <a:pt x="19511" y="83"/>
                    </a:lnTo>
                    <a:lnTo>
                      <a:pt x="19511"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5" name="Google Shape;1488;p54">
                <a:extLst>
                  <a:ext uri="{FF2B5EF4-FFF2-40B4-BE49-F238E27FC236}">
                    <a16:creationId xmlns:a16="http://schemas.microsoft.com/office/drawing/2014/main" id="{16F6BEC9-1392-5B7E-B6E4-2855F88601CE}"/>
                  </a:ext>
                </a:extLst>
              </p:cNvPr>
              <p:cNvSpPr/>
              <p:nvPr/>
            </p:nvSpPr>
            <p:spPr>
              <a:xfrm>
                <a:off x="5267775" y="1361200"/>
                <a:ext cx="485475" cy="141225"/>
              </a:xfrm>
              <a:custGeom>
                <a:avLst/>
                <a:gdLst/>
                <a:ahLst/>
                <a:cxnLst/>
                <a:rect l="l" t="t" r="r" b="b"/>
                <a:pathLst>
                  <a:path w="19419" h="5649" extrusionOk="0">
                    <a:moveTo>
                      <a:pt x="19378" y="1"/>
                    </a:moveTo>
                    <a:lnTo>
                      <a:pt x="4231" y="4365"/>
                    </a:lnTo>
                    <a:lnTo>
                      <a:pt x="4190" y="4365"/>
                    </a:lnTo>
                    <a:lnTo>
                      <a:pt x="0" y="5556"/>
                    </a:lnTo>
                    <a:lnTo>
                      <a:pt x="0" y="5648"/>
                    </a:lnTo>
                    <a:lnTo>
                      <a:pt x="4190" y="4447"/>
                    </a:lnTo>
                    <a:lnTo>
                      <a:pt x="4272" y="4406"/>
                    </a:lnTo>
                    <a:lnTo>
                      <a:pt x="19419" y="42"/>
                    </a:lnTo>
                    <a:lnTo>
                      <a:pt x="19378"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6" name="Google Shape;1489;p54">
                <a:extLst>
                  <a:ext uri="{FF2B5EF4-FFF2-40B4-BE49-F238E27FC236}">
                    <a16:creationId xmlns:a16="http://schemas.microsoft.com/office/drawing/2014/main" id="{F0C19996-2D73-D9A6-78D5-8916CE7EF45D}"/>
                  </a:ext>
                </a:extLst>
              </p:cNvPr>
              <p:cNvSpPr/>
              <p:nvPr/>
            </p:nvSpPr>
            <p:spPr>
              <a:xfrm>
                <a:off x="5287025" y="1422050"/>
                <a:ext cx="482400" cy="140175"/>
              </a:xfrm>
              <a:custGeom>
                <a:avLst/>
                <a:gdLst/>
                <a:ahLst/>
                <a:cxnLst/>
                <a:rect l="l" t="t" r="r" b="b"/>
                <a:pathLst>
                  <a:path w="19296" h="5607" extrusionOk="0">
                    <a:moveTo>
                      <a:pt x="19296" y="0"/>
                    </a:moveTo>
                    <a:lnTo>
                      <a:pt x="4190" y="4323"/>
                    </a:lnTo>
                    <a:lnTo>
                      <a:pt x="4149" y="4364"/>
                    </a:lnTo>
                    <a:lnTo>
                      <a:pt x="1" y="5566"/>
                    </a:lnTo>
                    <a:lnTo>
                      <a:pt x="1" y="5607"/>
                    </a:lnTo>
                    <a:lnTo>
                      <a:pt x="4149" y="4406"/>
                    </a:lnTo>
                    <a:lnTo>
                      <a:pt x="4231" y="4406"/>
                    </a:lnTo>
                    <a:lnTo>
                      <a:pt x="19296" y="41"/>
                    </a:lnTo>
                    <a:lnTo>
                      <a:pt x="19296"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7" name="Google Shape;1490;p54">
                <a:extLst>
                  <a:ext uri="{FF2B5EF4-FFF2-40B4-BE49-F238E27FC236}">
                    <a16:creationId xmlns:a16="http://schemas.microsoft.com/office/drawing/2014/main" id="{B7CC8884-E6C9-205C-7C84-50C892D17645}"/>
                  </a:ext>
                </a:extLst>
              </p:cNvPr>
              <p:cNvSpPr/>
              <p:nvPr/>
            </p:nvSpPr>
            <p:spPr>
              <a:xfrm>
                <a:off x="5306275" y="1483150"/>
                <a:ext cx="479075" cy="138900"/>
              </a:xfrm>
              <a:custGeom>
                <a:avLst/>
                <a:gdLst/>
                <a:ahLst/>
                <a:cxnLst/>
                <a:rect l="l" t="t" r="r" b="b"/>
                <a:pathLst>
                  <a:path w="19163" h="5556" extrusionOk="0">
                    <a:moveTo>
                      <a:pt x="19162" y="0"/>
                    </a:moveTo>
                    <a:lnTo>
                      <a:pt x="4190" y="4313"/>
                    </a:lnTo>
                    <a:lnTo>
                      <a:pt x="4108" y="4313"/>
                    </a:lnTo>
                    <a:lnTo>
                      <a:pt x="1" y="5515"/>
                    </a:lnTo>
                    <a:lnTo>
                      <a:pt x="1" y="5556"/>
                    </a:lnTo>
                    <a:lnTo>
                      <a:pt x="4149" y="4406"/>
                    </a:lnTo>
                    <a:lnTo>
                      <a:pt x="4190" y="4364"/>
                    </a:lnTo>
                    <a:lnTo>
                      <a:pt x="19162" y="41"/>
                    </a:lnTo>
                    <a:lnTo>
                      <a:pt x="19162"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8" name="Google Shape;1491;p54">
                <a:extLst>
                  <a:ext uri="{FF2B5EF4-FFF2-40B4-BE49-F238E27FC236}">
                    <a16:creationId xmlns:a16="http://schemas.microsoft.com/office/drawing/2014/main" id="{3DD4D53D-C165-71F3-2C6E-75A35AD0A712}"/>
                  </a:ext>
                </a:extLst>
              </p:cNvPr>
              <p:cNvSpPr/>
              <p:nvPr/>
            </p:nvSpPr>
            <p:spPr>
              <a:xfrm>
                <a:off x="5325525" y="1545000"/>
                <a:ext cx="477025" cy="139175"/>
              </a:xfrm>
              <a:custGeom>
                <a:avLst/>
                <a:gdLst/>
                <a:ahLst/>
                <a:cxnLst/>
                <a:rect l="l" t="t" r="r" b="b"/>
                <a:pathLst>
                  <a:path w="19081" h="5567" extrusionOk="0">
                    <a:moveTo>
                      <a:pt x="19080" y="1"/>
                    </a:moveTo>
                    <a:lnTo>
                      <a:pt x="4149" y="4324"/>
                    </a:lnTo>
                    <a:lnTo>
                      <a:pt x="4108" y="4324"/>
                    </a:lnTo>
                    <a:lnTo>
                      <a:pt x="1" y="5526"/>
                    </a:lnTo>
                    <a:lnTo>
                      <a:pt x="42" y="5567"/>
                    </a:lnTo>
                    <a:lnTo>
                      <a:pt x="4108" y="4406"/>
                    </a:lnTo>
                    <a:lnTo>
                      <a:pt x="4191" y="4365"/>
                    </a:lnTo>
                    <a:lnTo>
                      <a:pt x="19080" y="93"/>
                    </a:lnTo>
                    <a:lnTo>
                      <a:pt x="19080"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9" name="Google Shape;1492;p54">
                <a:extLst>
                  <a:ext uri="{FF2B5EF4-FFF2-40B4-BE49-F238E27FC236}">
                    <a16:creationId xmlns:a16="http://schemas.microsoft.com/office/drawing/2014/main" id="{7E55AC97-1C44-A77F-1750-832E8024C3A9}"/>
                  </a:ext>
                </a:extLst>
              </p:cNvPr>
              <p:cNvSpPr/>
              <p:nvPr/>
            </p:nvSpPr>
            <p:spPr>
              <a:xfrm>
                <a:off x="5344800" y="1605075"/>
                <a:ext cx="473925" cy="137900"/>
              </a:xfrm>
              <a:custGeom>
                <a:avLst/>
                <a:gdLst/>
                <a:ahLst/>
                <a:cxnLst/>
                <a:rect l="l" t="t" r="r" b="b"/>
                <a:pathLst>
                  <a:path w="18957" h="5516" extrusionOk="0">
                    <a:moveTo>
                      <a:pt x="18956" y="1"/>
                    </a:moveTo>
                    <a:lnTo>
                      <a:pt x="4108" y="4273"/>
                    </a:lnTo>
                    <a:lnTo>
                      <a:pt x="4015" y="4273"/>
                    </a:lnTo>
                    <a:lnTo>
                      <a:pt x="0" y="5474"/>
                    </a:lnTo>
                    <a:lnTo>
                      <a:pt x="0" y="5515"/>
                    </a:lnTo>
                    <a:lnTo>
                      <a:pt x="4066" y="4365"/>
                    </a:lnTo>
                    <a:lnTo>
                      <a:pt x="4108" y="4314"/>
                    </a:lnTo>
                    <a:lnTo>
                      <a:pt x="18956" y="42"/>
                    </a:lnTo>
                    <a:lnTo>
                      <a:pt x="18956"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0" name="Google Shape;1493;p54">
                <a:extLst>
                  <a:ext uri="{FF2B5EF4-FFF2-40B4-BE49-F238E27FC236}">
                    <a16:creationId xmlns:a16="http://schemas.microsoft.com/office/drawing/2014/main" id="{49B1AC13-ABF7-4F80-06C7-31A172A6DACC}"/>
                  </a:ext>
                </a:extLst>
              </p:cNvPr>
              <p:cNvSpPr/>
              <p:nvPr/>
            </p:nvSpPr>
            <p:spPr>
              <a:xfrm>
                <a:off x="5365075" y="1669275"/>
                <a:ext cx="470575" cy="136850"/>
              </a:xfrm>
              <a:custGeom>
                <a:avLst/>
                <a:gdLst/>
                <a:ahLst/>
                <a:cxnLst/>
                <a:rect l="l" t="t" r="r" b="b"/>
                <a:pathLst>
                  <a:path w="18823" h="5474" extrusionOk="0">
                    <a:moveTo>
                      <a:pt x="18823" y="0"/>
                    </a:moveTo>
                    <a:lnTo>
                      <a:pt x="4067" y="4231"/>
                    </a:lnTo>
                    <a:lnTo>
                      <a:pt x="3974" y="4272"/>
                    </a:lnTo>
                    <a:lnTo>
                      <a:pt x="0" y="5391"/>
                    </a:lnTo>
                    <a:lnTo>
                      <a:pt x="0" y="5473"/>
                    </a:lnTo>
                    <a:lnTo>
                      <a:pt x="4026" y="4313"/>
                    </a:lnTo>
                    <a:lnTo>
                      <a:pt x="4067" y="4313"/>
                    </a:lnTo>
                    <a:lnTo>
                      <a:pt x="18823" y="41"/>
                    </a:lnTo>
                    <a:lnTo>
                      <a:pt x="18823"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1" name="Google Shape;1494;p54">
                <a:extLst>
                  <a:ext uri="{FF2B5EF4-FFF2-40B4-BE49-F238E27FC236}">
                    <a16:creationId xmlns:a16="http://schemas.microsoft.com/office/drawing/2014/main" id="{7F79F454-E338-B872-9B38-D8ACC419FC63}"/>
                  </a:ext>
                </a:extLst>
              </p:cNvPr>
              <p:cNvSpPr/>
              <p:nvPr/>
            </p:nvSpPr>
            <p:spPr>
              <a:xfrm>
                <a:off x="5383300" y="1729075"/>
                <a:ext cx="468525" cy="135825"/>
              </a:xfrm>
              <a:custGeom>
                <a:avLst/>
                <a:gdLst/>
                <a:ahLst/>
                <a:cxnLst/>
                <a:rect l="l" t="t" r="r" b="b"/>
                <a:pathLst>
                  <a:path w="18741" h="5433" extrusionOk="0">
                    <a:moveTo>
                      <a:pt x="18741" y="1"/>
                    </a:moveTo>
                    <a:lnTo>
                      <a:pt x="4015" y="4231"/>
                    </a:lnTo>
                    <a:lnTo>
                      <a:pt x="3974" y="4231"/>
                    </a:lnTo>
                    <a:lnTo>
                      <a:pt x="0" y="5392"/>
                    </a:lnTo>
                    <a:lnTo>
                      <a:pt x="41" y="5433"/>
                    </a:lnTo>
                    <a:lnTo>
                      <a:pt x="3974" y="4324"/>
                    </a:lnTo>
                    <a:lnTo>
                      <a:pt x="4067" y="4283"/>
                    </a:lnTo>
                    <a:lnTo>
                      <a:pt x="18741" y="42"/>
                    </a:lnTo>
                    <a:lnTo>
                      <a:pt x="18741"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2" name="Google Shape;1495;p54">
                <a:extLst>
                  <a:ext uri="{FF2B5EF4-FFF2-40B4-BE49-F238E27FC236}">
                    <a16:creationId xmlns:a16="http://schemas.microsoft.com/office/drawing/2014/main" id="{EFCE6CAC-8C20-5AE6-77E8-9F4324EE734E}"/>
                  </a:ext>
                </a:extLst>
              </p:cNvPr>
              <p:cNvSpPr/>
              <p:nvPr/>
            </p:nvSpPr>
            <p:spPr>
              <a:xfrm>
                <a:off x="5275225" y="1370700"/>
                <a:ext cx="48025" cy="48300"/>
              </a:xfrm>
              <a:custGeom>
                <a:avLst/>
                <a:gdLst/>
                <a:ahLst/>
                <a:cxnLst/>
                <a:rect l="l" t="t" r="r" b="b"/>
                <a:pathLst>
                  <a:path w="1921" h="1932" extrusionOk="0">
                    <a:moveTo>
                      <a:pt x="945" y="1"/>
                    </a:moveTo>
                    <a:cubicBezTo>
                      <a:pt x="431" y="1"/>
                      <a:pt x="0" y="432"/>
                      <a:pt x="0" y="945"/>
                    </a:cubicBezTo>
                    <a:cubicBezTo>
                      <a:pt x="0" y="1459"/>
                      <a:pt x="431" y="1931"/>
                      <a:pt x="945" y="1931"/>
                    </a:cubicBezTo>
                    <a:cubicBezTo>
                      <a:pt x="1499" y="1931"/>
                      <a:pt x="1920" y="1459"/>
                      <a:pt x="1920" y="945"/>
                    </a:cubicBezTo>
                    <a:cubicBezTo>
                      <a:pt x="1920" y="432"/>
                      <a:pt x="1499" y="1"/>
                      <a:pt x="945"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3" name="Google Shape;1496;p54">
                <a:extLst>
                  <a:ext uri="{FF2B5EF4-FFF2-40B4-BE49-F238E27FC236}">
                    <a16:creationId xmlns:a16="http://schemas.microsoft.com/office/drawing/2014/main" id="{9AF41F6C-CE77-69C3-E5EA-B0F8471473F2}"/>
                  </a:ext>
                </a:extLst>
              </p:cNvPr>
              <p:cNvSpPr/>
              <p:nvPr/>
            </p:nvSpPr>
            <p:spPr>
              <a:xfrm>
                <a:off x="5334000" y="1578125"/>
                <a:ext cx="48300" cy="48300"/>
              </a:xfrm>
              <a:custGeom>
                <a:avLst/>
                <a:gdLst/>
                <a:ahLst/>
                <a:cxnLst/>
                <a:rect l="l" t="t" r="r" b="b"/>
                <a:pathLst>
                  <a:path w="1932" h="1932" extrusionOk="0">
                    <a:moveTo>
                      <a:pt x="987" y="1"/>
                    </a:moveTo>
                    <a:cubicBezTo>
                      <a:pt x="432" y="1"/>
                      <a:pt x="1" y="432"/>
                      <a:pt x="1" y="945"/>
                    </a:cubicBezTo>
                    <a:cubicBezTo>
                      <a:pt x="1" y="1500"/>
                      <a:pt x="432" y="1931"/>
                      <a:pt x="987" y="1931"/>
                    </a:cubicBezTo>
                    <a:cubicBezTo>
                      <a:pt x="1500" y="1931"/>
                      <a:pt x="1931" y="1500"/>
                      <a:pt x="1931" y="945"/>
                    </a:cubicBezTo>
                    <a:cubicBezTo>
                      <a:pt x="1931" y="432"/>
                      <a:pt x="1500" y="1"/>
                      <a:pt x="98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4" name="Google Shape;1497;p54">
                <a:extLst>
                  <a:ext uri="{FF2B5EF4-FFF2-40B4-BE49-F238E27FC236}">
                    <a16:creationId xmlns:a16="http://schemas.microsoft.com/office/drawing/2014/main" id="{F55FE613-28CE-19D9-B785-3141F9F8C9B2}"/>
                  </a:ext>
                </a:extLst>
              </p:cNvPr>
              <p:cNvSpPr/>
              <p:nvPr/>
            </p:nvSpPr>
            <p:spPr>
              <a:xfrm>
                <a:off x="5390750" y="1765525"/>
                <a:ext cx="48025" cy="48050"/>
              </a:xfrm>
              <a:custGeom>
                <a:avLst/>
                <a:gdLst/>
                <a:ahLst/>
                <a:cxnLst/>
                <a:rect l="l" t="t" r="r" b="b"/>
                <a:pathLst>
                  <a:path w="1921" h="1922" extrusionOk="0">
                    <a:moveTo>
                      <a:pt x="945" y="1"/>
                    </a:moveTo>
                    <a:cubicBezTo>
                      <a:pt x="431" y="1"/>
                      <a:pt x="0" y="422"/>
                      <a:pt x="0" y="976"/>
                    </a:cubicBezTo>
                    <a:cubicBezTo>
                      <a:pt x="0" y="1490"/>
                      <a:pt x="431" y="1921"/>
                      <a:pt x="945" y="1921"/>
                    </a:cubicBezTo>
                    <a:cubicBezTo>
                      <a:pt x="1499" y="1921"/>
                      <a:pt x="1920" y="1490"/>
                      <a:pt x="1920" y="976"/>
                    </a:cubicBezTo>
                    <a:cubicBezTo>
                      <a:pt x="1920" y="422"/>
                      <a:pt x="1499" y="1"/>
                      <a:pt x="945"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426" name="Google Shape;2506;p74">
            <a:extLst>
              <a:ext uri="{FF2B5EF4-FFF2-40B4-BE49-F238E27FC236}">
                <a16:creationId xmlns:a16="http://schemas.microsoft.com/office/drawing/2014/main" id="{BD9CFFB9-BC3D-6DEC-601A-3B2697DE3D09}"/>
              </a:ext>
            </a:extLst>
          </p:cNvPr>
          <p:cNvGrpSpPr/>
          <p:nvPr/>
        </p:nvGrpSpPr>
        <p:grpSpPr>
          <a:xfrm>
            <a:off x="286365" y="2674373"/>
            <a:ext cx="3134076" cy="2555347"/>
            <a:chOff x="1322750" y="2095675"/>
            <a:chExt cx="966075" cy="787650"/>
          </a:xfrm>
        </p:grpSpPr>
        <p:sp>
          <p:nvSpPr>
            <p:cNvPr id="1346" name="Google Shape;2507;p74">
              <a:extLst>
                <a:ext uri="{FF2B5EF4-FFF2-40B4-BE49-F238E27FC236}">
                  <a16:creationId xmlns:a16="http://schemas.microsoft.com/office/drawing/2014/main" id="{8EF1AFFD-B59D-A58E-D423-D5248A4DE9A9}"/>
                </a:ext>
              </a:extLst>
            </p:cNvPr>
            <p:cNvSpPr/>
            <p:nvPr/>
          </p:nvSpPr>
          <p:spPr>
            <a:xfrm>
              <a:off x="1322750" y="2095675"/>
              <a:ext cx="966075" cy="787650"/>
            </a:xfrm>
            <a:custGeom>
              <a:avLst/>
              <a:gdLst/>
              <a:ahLst/>
              <a:cxnLst/>
              <a:rect l="l" t="t" r="r" b="b"/>
              <a:pathLst>
                <a:path w="38643" h="31506" extrusionOk="0">
                  <a:moveTo>
                    <a:pt x="20664" y="0"/>
                  </a:moveTo>
                  <a:cubicBezTo>
                    <a:pt x="20452" y="0"/>
                    <a:pt x="20245" y="82"/>
                    <a:pt x="20066" y="226"/>
                  </a:cubicBezTo>
                  <a:lnTo>
                    <a:pt x="19645" y="606"/>
                  </a:lnTo>
                  <a:lnTo>
                    <a:pt x="19337" y="606"/>
                  </a:lnTo>
                  <a:lnTo>
                    <a:pt x="18875" y="226"/>
                  </a:lnTo>
                  <a:cubicBezTo>
                    <a:pt x="18700" y="93"/>
                    <a:pt x="18485" y="52"/>
                    <a:pt x="18310" y="11"/>
                  </a:cubicBezTo>
                  <a:cubicBezTo>
                    <a:pt x="18053" y="11"/>
                    <a:pt x="17797" y="93"/>
                    <a:pt x="17591" y="267"/>
                  </a:cubicBezTo>
                  <a:cubicBezTo>
                    <a:pt x="17417" y="401"/>
                    <a:pt x="17283" y="565"/>
                    <a:pt x="17242" y="781"/>
                  </a:cubicBezTo>
                  <a:cubicBezTo>
                    <a:pt x="16903" y="822"/>
                    <a:pt x="16564" y="914"/>
                    <a:pt x="16215" y="997"/>
                  </a:cubicBezTo>
                  <a:cubicBezTo>
                    <a:pt x="15065" y="1253"/>
                    <a:pt x="13946" y="1633"/>
                    <a:pt x="12919" y="2147"/>
                  </a:cubicBezTo>
                  <a:cubicBezTo>
                    <a:pt x="12149" y="2496"/>
                    <a:pt x="11471" y="2917"/>
                    <a:pt x="10783" y="3389"/>
                  </a:cubicBezTo>
                  <a:cubicBezTo>
                    <a:pt x="10054" y="3944"/>
                    <a:pt x="9325" y="4550"/>
                    <a:pt x="8688" y="5186"/>
                  </a:cubicBezTo>
                  <a:lnTo>
                    <a:pt x="7148" y="5576"/>
                  </a:lnTo>
                  <a:lnTo>
                    <a:pt x="7014" y="5617"/>
                  </a:lnTo>
                  <a:lnTo>
                    <a:pt x="3379" y="6562"/>
                  </a:lnTo>
                  <a:cubicBezTo>
                    <a:pt x="3122" y="6644"/>
                    <a:pt x="2866" y="6819"/>
                    <a:pt x="2742" y="7076"/>
                  </a:cubicBezTo>
                  <a:cubicBezTo>
                    <a:pt x="2609" y="7373"/>
                    <a:pt x="2568" y="7671"/>
                    <a:pt x="2701" y="7928"/>
                  </a:cubicBezTo>
                  <a:lnTo>
                    <a:pt x="4622" y="12723"/>
                  </a:lnTo>
                  <a:cubicBezTo>
                    <a:pt x="4540" y="13237"/>
                    <a:pt x="4447" y="13750"/>
                    <a:pt x="4365" y="14305"/>
                  </a:cubicBezTo>
                  <a:lnTo>
                    <a:pt x="2527" y="14171"/>
                  </a:lnTo>
                  <a:cubicBezTo>
                    <a:pt x="2477" y="14168"/>
                    <a:pt x="2428" y="14166"/>
                    <a:pt x="2379" y="14166"/>
                  </a:cubicBezTo>
                  <a:cubicBezTo>
                    <a:pt x="1332" y="14166"/>
                    <a:pt x="428" y="14993"/>
                    <a:pt x="340" y="16102"/>
                  </a:cubicBezTo>
                  <a:lnTo>
                    <a:pt x="83" y="20035"/>
                  </a:lnTo>
                  <a:cubicBezTo>
                    <a:pt x="1" y="21195"/>
                    <a:pt x="853" y="22171"/>
                    <a:pt x="2013" y="22263"/>
                  </a:cubicBezTo>
                  <a:lnTo>
                    <a:pt x="3379" y="22345"/>
                  </a:lnTo>
                  <a:cubicBezTo>
                    <a:pt x="3297" y="22479"/>
                    <a:pt x="3256" y="22643"/>
                    <a:pt x="3163" y="22777"/>
                  </a:cubicBezTo>
                  <a:cubicBezTo>
                    <a:pt x="2229" y="24871"/>
                    <a:pt x="2229" y="27048"/>
                    <a:pt x="3215" y="28640"/>
                  </a:cubicBezTo>
                  <a:cubicBezTo>
                    <a:pt x="3851" y="29749"/>
                    <a:pt x="5269" y="31074"/>
                    <a:pt x="8134" y="31289"/>
                  </a:cubicBezTo>
                  <a:lnTo>
                    <a:pt x="11553" y="31289"/>
                  </a:lnTo>
                  <a:cubicBezTo>
                    <a:pt x="11851" y="31413"/>
                    <a:pt x="12149" y="31464"/>
                    <a:pt x="12457" y="31505"/>
                  </a:cubicBezTo>
                  <a:cubicBezTo>
                    <a:pt x="12713" y="31505"/>
                    <a:pt x="12919" y="31505"/>
                    <a:pt x="13176" y="31464"/>
                  </a:cubicBezTo>
                  <a:cubicBezTo>
                    <a:pt x="13391" y="31464"/>
                    <a:pt x="13781" y="31464"/>
                    <a:pt x="14202" y="31289"/>
                  </a:cubicBezTo>
                  <a:cubicBezTo>
                    <a:pt x="17714" y="31289"/>
                    <a:pt x="22633" y="31207"/>
                    <a:pt x="26833" y="31074"/>
                  </a:cubicBezTo>
                  <a:lnTo>
                    <a:pt x="26956" y="31074"/>
                  </a:lnTo>
                  <a:cubicBezTo>
                    <a:pt x="27257" y="31089"/>
                    <a:pt x="28009" y="31128"/>
                    <a:pt x="28970" y="31128"/>
                  </a:cubicBezTo>
                  <a:cubicBezTo>
                    <a:pt x="30604" y="31128"/>
                    <a:pt x="32841" y="31015"/>
                    <a:pt x="34483" y="30478"/>
                  </a:cubicBezTo>
                  <a:cubicBezTo>
                    <a:pt x="34956" y="30345"/>
                    <a:pt x="35254" y="30262"/>
                    <a:pt x="35469" y="30088"/>
                  </a:cubicBezTo>
                  <a:cubicBezTo>
                    <a:pt x="35510" y="30047"/>
                    <a:pt x="35510" y="30006"/>
                    <a:pt x="35562" y="30006"/>
                  </a:cubicBezTo>
                  <a:cubicBezTo>
                    <a:pt x="36157" y="29667"/>
                    <a:pt x="36588" y="29236"/>
                    <a:pt x="36845" y="28763"/>
                  </a:cubicBezTo>
                  <a:cubicBezTo>
                    <a:pt x="36886" y="28640"/>
                    <a:pt x="36927" y="28548"/>
                    <a:pt x="36968" y="28424"/>
                  </a:cubicBezTo>
                  <a:cubicBezTo>
                    <a:pt x="37523" y="27305"/>
                    <a:pt x="37739" y="25642"/>
                    <a:pt x="36075" y="23454"/>
                  </a:cubicBezTo>
                  <a:cubicBezTo>
                    <a:pt x="35562" y="22777"/>
                    <a:pt x="34832" y="22047"/>
                    <a:pt x="33929" y="21277"/>
                  </a:cubicBezTo>
                  <a:cubicBezTo>
                    <a:pt x="34442" y="19912"/>
                    <a:pt x="34791" y="18412"/>
                    <a:pt x="34874" y="16913"/>
                  </a:cubicBezTo>
                  <a:lnTo>
                    <a:pt x="34874" y="16831"/>
                  </a:lnTo>
                  <a:lnTo>
                    <a:pt x="37739" y="16225"/>
                  </a:lnTo>
                  <a:cubicBezTo>
                    <a:pt x="37821" y="16225"/>
                    <a:pt x="37872" y="16184"/>
                    <a:pt x="37954" y="16184"/>
                  </a:cubicBezTo>
                  <a:cubicBezTo>
                    <a:pt x="38170" y="16102"/>
                    <a:pt x="38334" y="15968"/>
                    <a:pt x="38468" y="15753"/>
                  </a:cubicBezTo>
                  <a:cubicBezTo>
                    <a:pt x="38591" y="15547"/>
                    <a:pt x="38642" y="15291"/>
                    <a:pt x="38591" y="14983"/>
                  </a:cubicBezTo>
                  <a:lnTo>
                    <a:pt x="35818" y="1633"/>
                  </a:lnTo>
                  <a:cubicBezTo>
                    <a:pt x="35767" y="1335"/>
                    <a:pt x="35603" y="1120"/>
                    <a:pt x="35387" y="955"/>
                  </a:cubicBezTo>
                  <a:cubicBezTo>
                    <a:pt x="35305" y="914"/>
                    <a:pt x="35171" y="863"/>
                    <a:pt x="35048" y="822"/>
                  </a:cubicBezTo>
                  <a:cubicBezTo>
                    <a:pt x="34874" y="565"/>
                    <a:pt x="34576" y="442"/>
                    <a:pt x="34278" y="401"/>
                  </a:cubicBezTo>
                  <a:cubicBezTo>
                    <a:pt x="34186" y="401"/>
                    <a:pt x="34103" y="401"/>
                    <a:pt x="34021" y="442"/>
                  </a:cubicBezTo>
                  <a:lnTo>
                    <a:pt x="26104" y="2064"/>
                  </a:lnTo>
                  <a:cubicBezTo>
                    <a:pt x="25416" y="1726"/>
                    <a:pt x="24728" y="1469"/>
                    <a:pt x="24009" y="1253"/>
                  </a:cubicBezTo>
                  <a:cubicBezTo>
                    <a:pt x="23280" y="1038"/>
                    <a:pt x="22510" y="863"/>
                    <a:pt x="21740" y="740"/>
                  </a:cubicBezTo>
                  <a:cubicBezTo>
                    <a:pt x="21647" y="524"/>
                    <a:pt x="21524" y="350"/>
                    <a:pt x="21308" y="185"/>
                  </a:cubicBezTo>
                  <a:cubicBezTo>
                    <a:pt x="21185" y="93"/>
                    <a:pt x="20970" y="11"/>
                    <a:pt x="20795" y="11"/>
                  </a:cubicBezTo>
                  <a:cubicBezTo>
                    <a:pt x="20751" y="4"/>
                    <a:pt x="20708" y="0"/>
                    <a:pt x="2066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7" name="Google Shape;2508;p74">
              <a:extLst>
                <a:ext uri="{FF2B5EF4-FFF2-40B4-BE49-F238E27FC236}">
                  <a16:creationId xmlns:a16="http://schemas.microsoft.com/office/drawing/2014/main" id="{A065C3AC-7231-801A-FAE2-C495E688AB45}"/>
                </a:ext>
              </a:extLst>
            </p:cNvPr>
            <p:cNvSpPr/>
            <p:nvPr/>
          </p:nvSpPr>
          <p:spPr>
            <a:xfrm>
              <a:off x="1458550" y="2136825"/>
              <a:ext cx="723225" cy="713925"/>
            </a:xfrm>
            <a:custGeom>
              <a:avLst/>
              <a:gdLst/>
              <a:ahLst/>
              <a:cxnLst/>
              <a:rect l="l" t="t" r="r" b="b"/>
              <a:pathLst>
                <a:path w="28929" h="28557" extrusionOk="0">
                  <a:moveTo>
                    <a:pt x="14337" y="0"/>
                  </a:moveTo>
                  <a:cubicBezTo>
                    <a:pt x="14038" y="0"/>
                    <a:pt x="13741" y="13"/>
                    <a:pt x="13443" y="39"/>
                  </a:cubicBezTo>
                  <a:cubicBezTo>
                    <a:pt x="12673" y="80"/>
                    <a:pt x="11902" y="162"/>
                    <a:pt x="11132" y="336"/>
                  </a:cubicBezTo>
                  <a:cubicBezTo>
                    <a:pt x="10054" y="593"/>
                    <a:pt x="9027" y="973"/>
                    <a:pt x="8052" y="1445"/>
                  </a:cubicBezTo>
                  <a:cubicBezTo>
                    <a:pt x="7364" y="1743"/>
                    <a:pt x="6717" y="2174"/>
                    <a:pt x="6080" y="2606"/>
                  </a:cubicBezTo>
                  <a:cubicBezTo>
                    <a:pt x="2661" y="4998"/>
                    <a:pt x="350" y="8849"/>
                    <a:pt x="42" y="13337"/>
                  </a:cubicBezTo>
                  <a:cubicBezTo>
                    <a:pt x="42" y="13593"/>
                    <a:pt x="1" y="13850"/>
                    <a:pt x="1" y="14158"/>
                  </a:cubicBezTo>
                  <a:lnTo>
                    <a:pt x="1" y="14497"/>
                  </a:lnTo>
                  <a:cubicBezTo>
                    <a:pt x="42" y="15349"/>
                    <a:pt x="134" y="16212"/>
                    <a:pt x="299" y="17064"/>
                  </a:cubicBezTo>
                  <a:cubicBezTo>
                    <a:pt x="391" y="17537"/>
                    <a:pt x="514" y="18009"/>
                    <a:pt x="648" y="18430"/>
                  </a:cubicBezTo>
                  <a:cubicBezTo>
                    <a:pt x="689" y="18604"/>
                    <a:pt x="730" y="18779"/>
                    <a:pt x="812" y="18943"/>
                  </a:cubicBezTo>
                  <a:cubicBezTo>
                    <a:pt x="812" y="18984"/>
                    <a:pt x="863" y="19077"/>
                    <a:pt x="863" y="19159"/>
                  </a:cubicBezTo>
                  <a:cubicBezTo>
                    <a:pt x="946" y="19334"/>
                    <a:pt x="1028" y="19549"/>
                    <a:pt x="1120" y="19713"/>
                  </a:cubicBezTo>
                  <a:lnTo>
                    <a:pt x="1120" y="19806"/>
                  </a:lnTo>
                  <a:cubicBezTo>
                    <a:pt x="1202" y="20011"/>
                    <a:pt x="1284" y="20186"/>
                    <a:pt x="1377" y="20360"/>
                  </a:cubicBezTo>
                  <a:cubicBezTo>
                    <a:pt x="1675" y="20997"/>
                    <a:pt x="2014" y="21603"/>
                    <a:pt x="2404" y="22157"/>
                  </a:cubicBezTo>
                  <a:cubicBezTo>
                    <a:pt x="2527" y="22373"/>
                    <a:pt x="2661" y="22578"/>
                    <a:pt x="2825" y="22753"/>
                  </a:cubicBezTo>
                  <a:cubicBezTo>
                    <a:pt x="2917" y="22887"/>
                    <a:pt x="2999" y="23010"/>
                    <a:pt x="3082" y="23092"/>
                  </a:cubicBezTo>
                  <a:cubicBezTo>
                    <a:pt x="3338" y="23441"/>
                    <a:pt x="3595" y="23739"/>
                    <a:pt x="3852" y="24037"/>
                  </a:cubicBezTo>
                  <a:cubicBezTo>
                    <a:pt x="5012" y="25238"/>
                    <a:pt x="6337" y="26265"/>
                    <a:pt x="7836" y="26994"/>
                  </a:cubicBezTo>
                  <a:cubicBezTo>
                    <a:pt x="8093" y="27158"/>
                    <a:pt x="8391" y="27292"/>
                    <a:pt x="8688" y="27415"/>
                  </a:cubicBezTo>
                  <a:cubicBezTo>
                    <a:pt x="8770" y="27456"/>
                    <a:pt x="8904" y="27507"/>
                    <a:pt x="8986" y="27549"/>
                  </a:cubicBezTo>
                  <a:cubicBezTo>
                    <a:pt x="9797" y="27846"/>
                    <a:pt x="10660" y="28103"/>
                    <a:pt x="11512" y="28278"/>
                  </a:cubicBezTo>
                  <a:cubicBezTo>
                    <a:pt x="12108" y="28401"/>
                    <a:pt x="12755" y="28483"/>
                    <a:pt x="13350" y="28534"/>
                  </a:cubicBezTo>
                  <a:cubicBezTo>
                    <a:pt x="13672" y="28548"/>
                    <a:pt x="13994" y="28557"/>
                    <a:pt x="14316" y="28557"/>
                  </a:cubicBezTo>
                  <a:cubicBezTo>
                    <a:pt x="14980" y="28557"/>
                    <a:pt x="15644" y="28518"/>
                    <a:pt x="16308" y="28401"/>
                  </a:cubicBezTo>
                  <a:cubicBezTo>
                    <a:pt x="16821" y="28360"/>
                    <a:pt x="17335" y="28226"/>
                    <a:pt x="17807" y="28103"/>
                  </a:cubicBezTo>
                  <a:cubicBezTo>
                    <a:pt x="18957" y="27846"/>
                    <a:pt x="20066" y="27374"/>
                    <a:pt x="21093" y="26819"/>
                  </a:cubicBezTo>
                  <a:cubicBezTo>
                    <a:pt x="21740" y="26481"/>
                    <a:pt x="22294" y="26131"/>
                    <a:pt x="22849" y="25710"/>
                  </a:cubicBezTo>
                  <a:cubicBezTo>
                    <a:pt x="23660" y="25105"/>
                    <a:pt x="24430" y="24375"/>
                    <a:pt x="25118" y="23605"/>
                  </a:cubicBezTo>
                  <a:cubicBezTo>
                    <a:pt x="25159" y="23564"/>
                    <a:pt x="25159" y="23523"/>
                    <a:pt x="25201" y="23523"/>
                  </a:cubicBezTo>
                  <a:cubicBezTo>
                    <a:pt x="25714" y="22928"/>
                    <a:pt x="26186" y="22240"/>
                    <a:pt x="26577" y="21552"/>
                  </a:cubicBezTo>
                  <a:cubicBezTo>
                    <a:pt x="26957" y="20956"/>
                    <a:pt x="27306" y="20268"/>
                    <a:pt x="27562" y="19590"/>
                  </a:cubicBezTo>
                  <a:cubicBezTo>
                    <a:pt x="28117" y="18214"/>
                    <a:pt x="28456" y="16766"/>
                    <a:pt x="28538" y="15226"/>
                  </a:cubicBezTo>
                  <a:cubicBezTo>
                    <a:pt x="28928" y="9794"/>
                    <a:pt x="26186" y="4865"/>
                    <a:pt x="21863" y="2174"/>
                  </a:cubicBezTo>
                  <a:cubicBezTo>
                    <a:pt x="20795" y="1486"/>
                    <a:pt x="19645" y="973"/>
                    <a:pt x="18403" y="593"/>
                  </a:cubicBezTo>
                  <a:cubicBezTo>
                    <a:pt x="17376" y="295"/>
                    <a:pt x="16349" y="80"/>
                    <a:pt x="15240" y="39"/>
                  </a:cubicBezTo>
                  <a:cubicBezTo>
                    <a:pt x="14937" y="13"/>
                    <a:pt x="14637" y="0"/>
                    <a:pt x="14337"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8" name="Google Shape;2509;p74">
              <a:extLst>
                <a:ext uri="{FF2B5EF4-FFF2-40B4-BE49-F238E27FC236}">
                  <a16:creationId xmlns:a16="http://schemas.microsoft.com/office/drawing/2014/main" id="{ADE89A22-47B6-38CB-C8B1-F2C6E6921417}"/>
                </a:ext>
              </a:extLst>
            </p:cNvPr>
            <p:cNvSpPr/>
            <p:nvPr/>
          </p:nvSpPr>
          <p:spPr>
            <a:xfrm>
              <a:off x="1905775" y="2141875"/>
              <a:ext cx="360450" cy="394875"/>
            </a:xfrm>
            <a:custGeom>
              <a:avLst/>
              <a:gdLst/>
              <a:ahLst/>
              <a:cxnLst/>
              <a:rect l="l" t="t" r="r" b="b"/>
              <a:pathLst>
                <a:path w="14418" h="15795" extrusionOk="0">
                  <a:moveTo>
                    <a:pt x="11635" y="1"/>
                  </a:moveTo>
                  <a:lnTo>
                    <a:pt x="0" y="2404"/>
                  </a:lnTo>
                  <a:lnTo>
                    <a:pt x="2783" y="15794"/>
                  </a:lnTo>
                  <a:lnTo>
                    <a:pt x="14418" y="13350"/>
                  </a:lnTo>
                  <a:lnTo>
                    <a:pt x="11635" y="1"/>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9" name="Google Shape;2510;p74">
              <a:extLst>
                <a:ext uri="{FF2B5EF4-FFF2-40B4-BE49-F238E27FC236}">
                  <a16:creationId xmlns:a16="http://schemas.microsoft.com/office/drawing/2014/main" id="{EF628DA5-A853-99C5-27C4-EBC6B6D7859B}"/>
                </a:ext>
              </a:extLst>
            </p:cNvPr>
            <p:cNvSpPr/>
            <p:nvPr/>
          </p:nvSpPr>
          <p:spPr>
            <a:xfrm>
              <a:off x="1899350" y="2131350"/>
              <a:ext cx="350950" cy="393575"/>
            </a:xfrm>
            <a:custGeom>
              <a:avLst/>
              <a:gdLst/>
              <a:ahLst/>
              <a:cxnLst/>
              <a:rect l="l" t="t" r="r" b="b"/>
              <a:pathLst>
                <a:path w="14038" h="15743" extrusionOk="0">
                  <a:moveTo>
                    <a:pt x="11296" y="1"/>
                  </a:moveTo>
                  <a:lnTo>
                    <a:pt x="0" y="2352"/>
                  </a:lnTo>
                  <a:lnTo>
                    <a:pt x="2783" y="15743"/>
                  </a:lnTo>
                  <a:lnTo>
                    <a:pt x="14038" y="13432"/>
                  </a:lnTo>
                  <a:lnTo>
                    <a:pt x="1129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0" name="Google Shape;2511;p74">
              <a:extLst>
                <a:ext uri="{FF2B5EF4-FFF2-40B4-BE49-F238E27FC236}">
                  <a16:creationId xmlns:a16="http://schemas.microsoft.com/office/drawing/2014/main" id="{78D11F0C-BD34-E78C-8172-E70C00CD09CB}"/>
                </a:ext>
              </a:extLst>
            </p:cNvPr>
            <p:cNvSpPr/>
            <p:nvPr/>
          </p:nvSpPr>
          <p:spPr>
            <a:xfrm>
              <a:off x="1917575" y="2203850"/>
              <a:ext cx="29800" cy="28075"/>
            </a:xfrm>
            <a:custGeom>
              <a:avLst/>
              <a:gdLst/>
              <a:ahLst/>
              <a:cxnLst/>
              <a:rect l="l" t="t" r="r" b="b"/>
              <a:pathLst>
                <a:path w="1192" h="1123" extrusionOk="0">
                  <a:moveTo>
                    <a:pt x="604" y="1"/>
                  </a:moveTo>
                  <a:cubicBezTo>
                    <a:pt x="574" y="1"/>
                    <a:pt x="544" y="3"/>
                    <a:pt x="514" y="7"/>
                  </a:cubicBezTo>
                  <a:cubicBezTo>
                    <a:pt x="165" y="89"/>
                    <a:pt x="1" y="387"/>
                    <a:pt x="42" y="695"/>
                  </a:cubicBezTo>
                  <a:cubicBezTo>
                    <a:pt x="115" y="962"/>
                    <a:pt x="363" y="1122"/>
                    <a:pt x="636" y="1122"/>
                  </a:cubicBezTo>
                  <a:cubicBezTo>
                    <a:pt x="667" y="1122"/>
                    <a:pt x="698" y="1120"/>
                    <a:pt x="730" y="1116"/>
                  </a:cubicBezTo>
                  <a:cubicBezTo>
                    <a:pt x="1027" y="1034"/>
                    <a:pt x="1192" y="736"/>
                    <a:pt x="1151" y="438"/>
                  </a:cubicBezTo>
                  <a:cubicBezTo>
                    <a:pt x="1114" y="161"/>
                    <a:pt x="870" y="1"/>
                    <a:pt x="604"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1" name="Google Shape;2512;p74">
              <a:extLst>
                <a:ext uri="{FF2B5EF4-FFF2-40B4-BE49-F238E27FC236}">
                  <a16:creationId xmlns:a16="http://schemas.microsoft.com/office/drawing/2014/main" id="{8D73AC46-D1B5-1B8E-EE4F-7AEF7CFE95C9}"/>
                </a:ext>
              </a:extLst>
            </p:cNvPr>
            <p:cNvSpPr/>
            <p:nvPr/>
          </p:nvSpPr>
          <p:spPr>
            <a:xfrm>
              <a:off x="1929375" y="2258275"/>
              <a:ext cx="29825" cy="28325"/>
            </a:xfrm>
            <a:custGeom>
              <a:avLst/>
              <a:gdLst/>
              <a:ahLst/>
              <a:cxnLst/>
              <a:rect l="l" t="t" r="r" b="b"/>
              <a:pathLst>
                <a:path w="1193" h="1133" extrusionOk="0">
                  <a:moveTo>
                    <a:pt x="552" y="1"/>
                  </a:moveTo>
                  <a:cubicBezTo>
                    <a:pt x="523" y="1"/>
                    <a:pt x="493" y="3"/>
                    <a:pt x="463" y="7"/>
                  </a:cubicBezTo>
                  <a:cubicBezTo>
                    <a:pt x="165" y="99"/>
                    <a:pt x="1" y="397"/>
                    <a:pt x="42" y="695"/>
                  </a:cubicBezTo>
                  <a:cubicBezTo>
                    <a:pt x="79" y="964"/>
                    <a:pt x="325" y="1132"/>
                    <a:pt x="592" y="1132"/>
                  </a:cubicBezTo>
                  <a:cubicBezTo>
                    <a:pt x="621" y="1132"/>
                    <a:pt x="650" y="1130"/>
                    <a:pt x="679" y="1126"/>
                  </a:cubicBezTo>
                  <a:cubicBezTo>
                    <a:pt x="976" y="1034"/>
                    <a:pt x="1192" y="777"/>
                    <a:pt x="1151" y="438"/>
                  </a:cubicBezTo>
                  <a:cubicBezTo>
                    <a:pt x="1077" y="169"/>
                    <a:pt x="827" y="1"/>
                    <a:pt x="55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2" name="Google Shape;2513;p74">
              <a:extLst>
                <a:ext uri="{FF2B5EF4-FFF2-40B4-BE49-F238E27FC236}">
                  <a16:creationId xmlns:a16="http://schemas.microsoft.com/office/drawing/2014/main" id="{E57A2567-BC9D-C651-07C9-E557C4BD4309}"/>
                </a:ext>
              </a:extLst>
            </p:cNvPr>
            <p:cNvSpPr/>
            <p:nvPr/>
          </p:nvSpPr>
          <p:spPr>
            <a:xfrm>
              <a:off x="1939900" y="2313000"/>
              <a:ext cx="31100" cy="28025"/>
            </a:xfrm>
            <a:custGeom>
              <a:avLst/>
              <a:gdLst/>
              <a:ahLst/>
              <a:cxnLst/>
              <a:rect l="l" t="t" r="r" b="b"/>
              <a:pathLst>
                <a:path w="1244" h="1121" extrusionOk="0">
                  <a:moveTo>
                    <a:pt x="588" y="0"/>
                  </a:moveTo>
                  <a:cubicBezTo>
                    <a:pt x="563" y="0"/>
                    <a:pt x="539" y="2"/>
                    <a:pt x="514" y="5"/>
                  </a:cubicBezTo>
                  <a:cubicBezTo>
                    <a:pt x="217" y="87"/>
                    <a:pt x="1" y="385"/>
                    <a:pt x="93" y="693"/>
                  </a:cubicBezTo>
                  <a:cubicBezTo>
                    <a:pt x="130" y="961"/>
                    <a:pt x="374" y="1120"/>
                    <a:pt x="639" y="1120"/>
                  </a:cubicBezTo>
                  <a:cubicBezTo>
                    <a:pt x="669" y="1120"/>
                    <a:pt x="700" y="1118"/>
                    <a:pt x="730" y="1114"/>
                  </a:cubicBezTo>
                  <a:cubicBezTo>
                    <a:pt x="1028" y="1073"/>
                    <a:pt x="1243" y="775"/>
                    <a:pt x="1161" y="477"/>
                  </a:cubicBezTo>
                  <a:cubicBezTo>
                    <a:pt x="1124" y="204"/>
                    <a:pt x="861" y="0"/>
                    <a:pt x="588"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3" name="Google Shape;2514;p74">
              <a:extLst>
                <a:ext uri="{FF2B5EF4-FFF2-40B4-BE49-F238E27FC236}">
                  <a16:creationId xmlns:a16="http://schemas.microsoft.com/office/drawing/2014/main" id="{ADCE3332-4EE4-5B68-B718-8C28AB6D0FBD}"/>
                </a:ext>
              </a:extLst>
            </p:cNvPr>
            <p:cNvSpPr/>
            <p:nvPr/>
          </p:nvSpPr>
          <p:spPr>
            <a:xfrm>
              <a:off x="1951725" y="2368275"/>
              <a:ext cx="30050" cy="27700"/>
            </a:xfrm>
            <a:custGeom>
              <a:avLst/>
              <a:gdLst/>
              <a:ahLst/>
              <a:cxnLst/>
              <a:rect l="l" t="t" r="r" b="b"/>
              <a:pathLst>
                <a:path w="1202" h="1108" extrusionOk="0">
                  <a:moveTo>
                    <a:pt x="614" y="1"/>
                  </a:moveTo>
                  <a:cubicBezTo>
                    <a:pt x="568" y="1"/>
                    <a:pt x="520" y="8"/>
                    <a:pt x="473" y="22"/>
                  </a:cubicBezTo>
                  <a:cubicBezTo>
                    <a:pt x="175" y="64"/>
                    <a:pt x="0" y="361"/>
                    <a:pt x="41" y="659"/>
                  </a:cubicBezTo>
                  <a:cubicBezTo>
                    <a:pt x="120" y="914"/>
                    <a:pt x="349" y="1108"/>
                    <a:pt x="600" y="1108"/>
                  </a:cubicBezTo>
                  <a:cubicBezTo>
                    <a:pt x="643" y="1108"/>
                    <a:pt x="686" y="1102"/>
                    <a:pt x="729" y="1090"/>
                  </a:cubicBezTo>
                  <a:cubicBezTo>
                    <a:pt x="1027" y="1049"/>
                    <a:pt x="1202" y="741"/>
                    <a:pt x="1161" y="443"/>
                  </a:cubicBezTo>
                  <a:cubicBezTo>
                    <a:pt x="1083" y="193"/>
                    <a:pt x="860" y="1"/>
                    <a:pt x="614"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4" name="Google Shape;2515;p74">
              <a:extLst>
                <a:ext uri="{FF2B5EF4-FFF2-40B4-BE49-F238E27FC236}">
                  <a16:creationId xmlns:a16="http://schemas.microsoft.com/office/drawing/2014/main" id="{B42E3B0A-36B0-5ED4-5CC7-D12A1AD95FDB}"/>
                </a:ext>
              </a:extLst>
            </p:cNvPr>
            <p:cNvSpPr/>
            <p:nvPr/>
          </p:nvSpPr>
          <p:spPr>
            <a:xfrm>
              <a:off x="1962500" y="2422800"/>
              <a:ext cx="31100" cy="27700"/>
            </a:xfrm>
            <a:custGeom>
              <a:avLst/>
              <a:gdLst/>
              <a:ahLst/>
              <a:cxnLst/>
              <a:rect l="l" t="t" r="r" b="b"/>
              <a:pathLst>
                <a:path w="1244" h="1108" extrusionOk="0">
                  <a:moveTo>
                    <a:pt x="643" y="1"/>
                  </a:moveTo>
                  <a:cubicBezTo>
                    <a:pt x="601" y="1"/>
                    <a:pt x="557" y="6"/>
                    <a:pt x="514" y="18"/>
                  </a:cubicBezTo>
                  <a:cubicBezTo>
                    <a:pt x="216" y="59"/>
                    <a:pt x="1" y="357"/>
                    <a:pt x="83" y="665"/>
                  </a:cubicBezTo>
                  <a:cubicBezTo>
                    <a:pt x="117" y="916"/>
                    <a:pt x="333" y="1108"/>
                    <a:pt x="584" y="1108"/>
                  </a:cubicBezTo>
                  <a:cubicBezTo>
                    <a:pt x="632" y="1108"/>
                    <a:pt x="681" y="1101"/>
                    <a:pt x="730" y="1086"/>
                  </a:cubicBezTo>
                  <a:cubicBezTo>
                    <a:pt x="1027" y="1045"/>
                    <a:pt x="1243" y="747"/>
                    <a:pt x="1151" y="450"/>
                  </a:cubicBezTo>
                  <a:cubicBezTo>
                    <a:pt x="1116" y="195"/>
                    <a:pt x="893" y="1"/>
                    <a:pt x="643"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5" name="Google Shape;2516;p74">
              <a:extLst>
                <a:ext uri="{FF2B5EF4-FFF2-40B4-BE49-F238E27FC236}">
                  <a16:creationId xmlns:a16="http://schemas.microsoft.com/office/drawing/2014/main" id="{6E884476-9821-EBCE-722B-67F5BB73F299}"/>
                </a:ext>
              </a:extLst>
            </p:cNvPr>
            <p:cNvSpPr/>
            <p:nvPr/>
          </p:nvSpPr>
          <p:spPr>
            <a:xfrm>
              <a:off x="1973025" y="2473400"/>
              <a:ext cx="31100" cy="28075"/>
            </a:xfrm>
            <a:custGeom>
              <a:avLst/>
              <a:gdLst/>
              <a:ahLst/>
              <a:cxnLst/>
              <a:rect l="l" t="t" r="r" b="b"/>
              <a:pathLst>
                <a:path w="1244" h="1123" extrusionOk="0">
                  <a:moveTo>
                    <a:pt x="607" y="1"/>
                  </a:moveTo>
                  <a:cubicBezTo>
                    <a:pt x="576" y="1"/>
                    <a:pt x="545" y="3"/>
                    <a:pt x="514" y="7"/>
                  </a:cubicBezTo>
                  <a:cubicBezTo>
                    <a:pt x="216" y="48"/>
                    <a:pt x="1" y="346"/>
                    <a:pt x="93" y="644"/>
                  </a:cubicBezTo>
                  <a:cubicBezTo>
                    <a:pt x="130" y="958"/>
                    <a:pt x="375" y="1122"/>
                    <a:pt x="640" y="1122"/>
                  </a:cubicBezTo>
                  <a:cubicBezTo>
                    <a:pt x="670" y="1122"/>
                    <a:pt x="700" y="1120"/>
                    <a:pt x="730" y="1116"/>
                  </a:cubicBezTo>
                  <a:cubicBezTo>
                    <a:pt x="1027" y="1034"/>
                    <a:pt x="1243" y="736"/>
                    <a:pt x="1161" y="438"/>
                  </a:cubicBezTo>
                  <a:cubicBezTo>
                    <a:pt x="1124" y="162"/>
                    <a:pt x="880" y="1"/>
                    <a:pt x="607"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6" name="Google Shape;2517;p74">
              <a:extLst>
                <a:ext uri="{FF2B5EF4-FFF2-40B4-BE49-F238E27FC236}">
                  <a16:creationId xmlns:a16="http://schemas.microsoft.com/office/drawing/2014/main" id="{5496F0FF-D2B3-9878-C7CE-27C236E4F0A9}"/>
                </a:ext>
              </a:extLst>
            </p:cNvPr>
            <p:cNvSpPr/>
            <p:nvPr/>
          </p:nvSpPr>
          <p:spPr>
            <a:xfrm>
              <a:off x="1973025" y="2144200"/>
              <a:ext cx="280375" cy="382775"/>
            </a:xfrm>
            <a:custGeom>
              <a:avLst/>
              <a:gdLst/>
              <a:ahLst/>
              <a:cxnLst/>
              <a:rect l="l" t="t" r="r" b="b"/>
              <a:pathLst>
                <a:path w="11215" h="15311" extrusionOk="0">
                  <a:moveTo>
                    <a:pt x="8524" y="0"/>
                  </a:moveTo>
                  <a:lnTo>
                    <a:pt x="11214" y="12959"/>
                  </a:lnTo>
                  <a:lnTo>
                    <a:pt x="8565" y="0"/>
                  </a:lnTo>
                  <a:close/>
                  <a:moveTo>
                    <a:pt x="11214" y="12959"/>
                  </a:moveTo>
                  <a:lnTo>
                    <a:pt x="1" y="15270"/>
                  </a:lnTo>
                  <a:lnTo>
                    <a:pt x="1" y="15311"/>
                  </a:lnTo>
                  <a:lnTo>
                    <a:pt x="11214" y="13001"/>
                  </a:lnTo>
                  <a:lnTo>
                    <a:pt x="11214" y="12959"/>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7" name="Google Shape;2518;p74">
              <a:extLst>
                <a:ext uri="{FF2B5EF4-FFF2-40B4-BE49-F238E27FC236}">
                  <a16:creationId xmlns:a16="http://schemas.microsoft.com/office/drawing/2014/main" id="{4A9838FE-E43A-66D6-267D-CA2D8DCCA7A5}"/>
                </a:ext>
              </a:extLst>
            </p:cNvPr>
            <p:cNvSpPr/>
            <p:nvPr/>
          </p:nvSpPr>
          <p:spPr>
            <a:xfrm>
              <a:off x="1974300" y="2142900"/>
              <a:ext cx="282425" cy="387425"/>
            </a:xfrm>
            <a:custGeom>
              <a:avLst/>
              <a:gdLst/>
              <a:ahLst/>
              <a:cxnLst/>
              <a:rect l="l" t="t" r="r" b="b"/>
              <a:pathLst>
                <a:path w="11297" h="15497" extrusionOk="0">
                  <a:moveTo>
                    <a:pt x="8555" y="1"/>
                  </a:moveTo>
                  <a:lnTo>
                    <a:pt x="8555" y="52"/>
                  </a:lnTo>
                  <a:lnTo>
                    <a:pt x="11245" y="13094"/>
                  </a:lnTo>
                  <a:lnTo>
                    <a:pt x="1" y="15455"/>
                  </a:lnTo>
                  <a:lnTo>
                    <a:pt x="1" y="15496"/>
                  </a:lnTo>
                  <a:lnTo>
                    <a:pt x="11297" y="13145"/>
                  </a:lnTo>
                  <a:lnTo>
                    <a:pt x="8596" y="52"/>
                  </a:lnTo>
                  <a:lnTo>
                    <a:pt x="8555"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8" name="Google Shape;2519;p74">
              <a:extLst>
                <a:ext uri="{FF2B5EF4-FFF2-40B4-BE49-F238E27FC236}">
                  <a16:creationId xmlns:a16="http://schemas.microsoft.com/office/drawing/2014/main" id="{8124F0C6-1833-91B1-45A8-D2DD2E17068C}"/>
                </a:ext>
              </a:extLst>
            </p:cNvPr>
            <p:cNvSpPr/>
            <p:nvPr/>
          </p:nvSpPr>
          <p:spPr>
            <a:xfrm>
              <a:off x="1973025" y="2142900"/>
              <a:ext cx="287800" cy="390500"/>
            </a:xfrm>
            <a:custGeom>
              <a:avLst/>
              <a:gdLst/>
              <a:ahLst/>
              <a:cxnLst/>
              <a:rect l="l" t="t" r="r" b="b"/>
              <a:pathLst>
                <a:path w="11512" h="15620" extrusionOk="0">
                  <a:moveTo>
                    <a:pt x="8729" y="1"/>
                  </a:moveTo>
                  <a:lnTo>
                    <a:pt x="11471" y="13227"/>
                  </a:lnTo>
                  <a:lnTo>
                    <a:pt x="1" y="15579"/>
                  </a:lnTo>
                  <a:lnTo>
                    <a:pt x="1" y="15620"/>
                  </a:lnTo>
                  <a:lnTo>
                    <a:pt x="11512" y="13227"/>
                  </a:lnTo>
                  <a:lnTo>
                    <a:pt x="8780"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9" name="Google Shape;2520;p74">
              <a:extLst>
                <a:ext uri="{FF2B5EF4-FFF2-40B4-BE49-F238E27FC236}">
                  <a16:creationId xmlns:a16="http://schemas.microsoft.com/office/drawing/2014/main" id="{69312640-3200-BFC7-C91D-7CCA7A1A6CB8}"/>
                </a:ext>
              </a:extLst>
            </p:cNvPr>
            <p:cNvSpPr/>
            <p:nvPr/>
          </p:nvSpPr>
          <p:spPr>
            <a:xfrm>
              <a:off x="1974300" y="2141875"/>
              <a:ext cx="289875" cy="394875"/>
            </a:xfrm>
            <a:custGeom>
              <a:avLst/>
              <a:gdLst/>
              <a:ahLst/>
              <a:cxnLst/>
              <a:rect l="l" t="t" r="r" b="b"/>
              <a:pathLst>
                <a:path w="11595" h="15795" extrusionOk="0">
                  <a:moveTo>
                    <a:pt x="8812" y="1"/>
                  </a:moveTo>
                  <a:lnTo>
                    <a:pt x="11594" y="13391"/>
                  </a:lnTo>
                  <a:lnTo>
                    <a:pt x="8853" y="1"/>
                  </a:lnTo>
                  <a:close/>
                  <a:moveTo>
                    <a:pt x="11594" y="13391"/>
                  </a:moveTo>
                  <a:lnTo>
                    <a:pt x="42" y="15753"/>
                  </a:lnTo>
                  <a:lnTo>
                    <a:pt x="1" y="15794"/>
                  </a:lnTo>
                  <a:lnTo>
                    <a:pt x="42" y="15794"/>
                  </a:lnTo>
                  <a:lnTo>
                    <a:pt x="11594" y="1339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0" name="Google Shape;2521;p74">
              <a:extLst>
                <a:ext uri="{FF2B5EF4-FFF2-40B4-BE49-F238E27FC236}">
                  <a16:creationId xmlns:a16="http://schemas.microsoft.com/office/drawing/2014/main" id="{82A280F3-178F-F388-846A-C129C3C73C1E}"/>
                </a:ext>
              </a:extLst>
            </p:cNvPr>
            <p:cNvSpPr/>
            <p:nvPr/>
          </p:nvSpPr>
          <p:spPr>
            <a:xfrm>
              <a:off x="1897300" y="2213175"/>
              <a:ext cx="41600" cy="40150"/>
            </a:xfrm>
            <a:custGeom>
              <a:avLst/>
              <a:gdLst/>
              <a:ahLst/>
              <a:cxnLst/>
              <a:rect l="l" t="t" r="r" b="b"/>
              <a:pathLst>
                <a:path w="1664" h="1606" extrusionOk="0">
                  <a:moveTo>
                    <a:pt x="835" y="0"/>
                  </a:moveTo>
                  <a:cubicBezTo>
                    <a:pt x="783" y="0"/>
                    <a:pt x="731" y="5"/>
                    <a:pt x="678" y="14"/>
                  </a:cubicBezTo>
                  <a:cubicBezTo>
                    <a:pt x="257" y="106"/>
                    <a:pt x="0" y="527"/>
                    <a:pt x="82" y="1000"/>
                  </a:cubicBezTo>
                  <a:cubicBezTo>
                    <a:pt x="124" y="1297"/>
                    <a:pt x="339" y="1513"/>
                    <a:pt x="596" y="1605"/>
                  </a:cubicBezTo>
                  <a:lnTo>
                    <a:pt x="596" y="1472"/>
                  </a:lnTo>
                  <a:cubicBezTo>
                    <a:pt x="380" y="1390"/>
                    <a:pt x="206" y="1215"/>
                    <a:pt x="165" y="959"/>
                  </a:cubicBezTo>
                  <a:cubicBezTo>
                    <a:pt x="82" y="579"/>
                    <a:pt x="339" y="188"/>
                    <a:pt x="719" y="106"/>
                  </a:cubicBezTo>
                  <a:cubicBezTo>
                    <a:pt x="752" y="103"/>
                    <a:pt x="785" y="101"/>
                    <a:pt x="817" y="101"/>
                  </a:cubicBezTo>
                  <a:cubicBezTo>
                    <a:pt x="1171" y="101"/>
                    <a:pt x="1497" y="303"/>
                    <a:pt x="1582" y="661"/>
                  </a:cubicBezTo>
                  <a:lnTo>
                    <a:pt x="1582" y="743"/>
                  </a:lnTo>
                  <a:cubicBezTo>
                    <a:pt x="1582" y="702"/>
                    <a:pt x="1623" y="702"/>
                    <a:pt x="1623" y="702"/>
                  </a:cubicBezTo>
                  <a:lnTo>
                    <a:pt x="1664" y="702"/>
                  </a:lnTo>
                  <a:lnTo>
                    <a:pt x="1664" y="661"/>
                  </a:lnTo>
                  <a:cubicBezTo>
                    <a:pt x="1591" y="278"/>
                    <a:pt x="1243" y="0"/>
                    <a:pt x="83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1" name="Google Shape;2522;p74">
              <a:extLst>
                <a:ext uri="{FF2B5EF4-FFF2-40B4-BE49-F238E27FC236}">
                  <a16:creationId xmlns:a16="http://schemas.microsoft.com/office/drawing/2014/main" id="{F6294AB7-4FB2-A7A0-14B1-CBDD6DA3C572}"/>
                </a:ext>
              </a:extLst>
            </p:cNvPr>
            <p:cNvSpPr/>
            <p:nvPr/>
          </p:nvSpPr>
          <p:spPr>
            <a:xfrm>
              <a:off x="1907825" y="2267850"/>
              <a:ext cx="41875" cy="39900"/>
            </a:xfrm>
            <a:custGeom>
              <a:avLst/>
              <a:gdLst/>
              <a:ahLst/>
              <a:cxnLst/>
              <a:rect l="l" t="t" r="r" b="b"/>
              <a:pathLst>
                <a:path w="1675" h="1596" extrusionOk="0">
                  <a:moveTo>
                    <a:pt x="874" y="0"/>
                  </a:moveTo>
                  <a:cubicBezTo>
                    <a:pt x="826" y="0"/>
                    <a:pt x="778" y="5"/>
                    <a:pt x="729" y="14"/>
                  </a:cubicBezTo>
                  <a:cubicBezTo>
                    <a:pt x="298" y="137"/>
                    <a:pt x="0" y="569"/>
                    <a:pt x="93" y="1000"/>
                  </a:cubicBezTo>
                  <a:cubicBezTo>
                    <a:pt x="175" y="1298"/>
                    <a:pt x="391" y="1513"/>
                    <a:pt x="647" y="1595"/>
                  </a:cubicBezTo>
                  <a:lnTo>
                    <a:pt x="606" y="1513"/>
                  </a:lnTo>
                  <a:cubicBezTo>
                    <a:pt x="432" y="1380"/>
                    <a:pt x="257" y="1216"/>
                    <a:pt x="175" y="959"/>
                  </a:cubicBezTo>
                  <a:cubicBezTo>
                    <a:pt x="134" y="569"/>
                    <a:pt x="349" y="189"/>
                    <a:pt x="729" y="137"/>
                  </a:cubicBezTo>
                  <a:cubicBezTo>
                    <a:pt x="779" y="127"/>
                    <a:pt x="828" y="122"/>
                    <a:pt x="876" y="122"/>
                  </a:cubicBezTo>
                  <a:cubicBezTo>
                    <a:pt x="1211" y="122"/>
                    <a:pt x="1510" y="361"/>
                    <a:pt x="1582" y="702"/>
                  </a:cubicBezTo>
                  <a:lnTo>
                    <a:pt x="1582" y="743"/>
                  </a:lnTo>
                  <a:cubicBezTo>
                    <a:pt x="1633" y="743"/>
                    <a:pt x="1633" y="702"/>
                    <a:pt x="1633" y="702"/>
                  </a:cubicBezTo>
                  <a:lnTo>
                    <a:pt x="1674" y="702"/>
                  </a:lnTo>
                  <a:lnTo>
                    <a:pt x="1674" y="651"/>
                  </a:lnTo>
                  <a:cubicBezTo>
                    <a:pt x="1592" y="277"/>
                    <a:pt x="1251" y="0"/>
                    <a:pt x="87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2" name="Google Shape;2523;p74">
              <a:extLst>
                <a:ext uri="{FF2B5EF4-FFF2-40B4-BE49-F238E27FC236}">
                  <a16:creationId xmlns:a16="http://schemas.microsoft.com/office/drawing/2014/main" id="{6DD73751-04FC-F301-80F2-C4317736F7B2}"/>
                </a:ext>
              </a:extLst>
            </p:cNvPr>
            <p:cNvSpPr/>
            <p:nvPr/>
          </p:nvSpPr>
          <p:spPr>
            <a:xfrm>
              <a:off x="1919625" y="2323100"/>
              <a:ext cx="41875" cy="39325"/>
            </a:xfrm>
            <a:custGeom>
              <a:avLst/>
              <a:gdLst/>
              <a:ahLst/>
              <a:cxnLst/>
              <a:rect l="l" t="t" r="r" b="b"/>
              <a:pathLst>
                <a:path w="1675" h="1573" extrusionOk="0">
                  <a:moveTo>
                    <a:pt x="940" y="0"/>
                  </a:moveTo>
                  <a:cubicBezTo>
                    <a:pt x="871" y="0"/>
                    <a:pt x="801" y="10"/>
                    <a:pt x="730" y="32"/>
                  </a:cubicBezTo>
                  <a:cubicBezTo>
                    <a:pt x="257" y="115"/>
                    <a:pt x="1" y="546"/>
                    <a:pt x="83" y="967"/>
                  </a:cubicBezTo>
                  <a:cubicBezTo>
                    <a:pt x="134" y="1265"/>
                    <a:pt x="340" y="1480"/>
                    <a:pt x="648" y="1573"/>
                  </a:cubicBezTo>
                  <a:lnTo>
                    <a:pt x="596" y="1480"/>
                  </a:lnTo>
                  <a:cubicBezTo>
                    <a:pt x="391" y="1398"/>
                    <a:pt x="216" y="1182"/>
                    <a:pt x="175" y="967"/>
                  </a:cubicBezTo>
                  <a:cubicBezTo>
                    <a:pt x="83" y="546"/>
                    <a:pt x="340" y="197"/>
                    <a:pt x="730" y="115"/>
                  </a:cubicBezTo>
                  <a:cubicBezTo>
                    <a:pt x="778" y="104"/>
                    <a:pt x="826" y="99"/>
                    <a:pt x="874" y="99"/>
                  </a:cubicBezTo>
                  <a:cubicBezTo>
                    <a:pt x="1203" y="99"/>
                    <a:pt x="1510" y="337"/>
                    <a:pt x="1582" y="669"/>
                  </a:cubicBezTo>
                  <a:lnTo>
                    <a:pt x="1582" y="710"/>
                  </a:lnTo>
                  <a:cubicBezTo>
                    <a:pt x="1582" y="710"/>
                    <a:pt x="1623" y="710"/>
                    <a:pt x="1623" y="669"/>
                  </a:cubicBezTo>
                  <a:lnTo>
                    <a:pt x="1674" y="669"/>
                  </a:lnTo>
                  <a:lnTo>
                    <a:pt x="1674" y="628"/>
                  </a:lnTo>
                  <a:cubicBezTo>
                    <a:pt x="1597" y="267"/>
                    <a:pt x="1290" y="0"/>
                    <a:pt x="940"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3" name="Google Shape;2524;p74">
              <a:extLst>
                <a:ext uri="{FF2B5EF4-FFF2-40B4-BE49-F238E27FC236}">
                  <a16:creationId xmlns:a16="http://schemas.microsoft.com/office/drawing/2014/main" id="{9218F30B-7CFE-E441-9936-5B1980C8040A}"/>
                </a:ext>
              </a:extLst>
            </p:cNvPr>
            <p:cNvSpPr/>
            <p:nvPr/>
          </p:nvSpPr>
          <p:spPr>
            <a:xfrm>
              <a:off x="1930400" y="2377950"/>
              <a:ext cx="42650" cy="38900"/>
            </a:xfrm>
            <a:custGeom>
              <a:avLst/>
              <a:gdLst/>
              <a:ahLst/>
              <a:cxnLst/>
              <a:rect l="l" t="t" r="r" b="b"/>
              <a:pathLst>
                <a:path w="1706" h="1556" extrusionOk="0">
                  <a:moveTo>
                    <a:pt x="888" y="0"/>
                  </a:moveTo>
                  <a:cubicBezTo>
                    <a:pt x="836" y="0"/>
                    <a:pt x="783" y="5"/>
                    <a:pt x="730" y="15"/>
                  </a:cubicBezTo>
                  <a:cubicBezTo>
                    <a:pt x="299" y="98"/>
                    <a:pt x="1" y="529"/>
                    <a:pt x="83" y="960"/>
                  </a:cubicBezTo>
                  <a:cubicBezTo>
                    <a:pt x="165" y="1258"/>
                    <a:pt x="381" y="1474"/>
                    <a:pt x="638" y="1556"/>
                  </a:cubicBezTo>
                  <a:lnTo>
                    <a:pt x="638" y="1474"/>
                  </a:lnTo>
                  <a:cubicBezTo>
                    <a:pt x="422" y="1381"/>
                    <a:pt x="258" y="1176"/>
                    <a:pt x="217" y="960"/>
                  </a:cubicBezTo>
                  <a:cubicBezTo>
                    <a:pt x="124" y="570"/>
                    <a:pt x="381" y="190"/>
                    <a:pt x="771" y="98"/>
                  </a:cubicBezTo>
                  <a:cubicBezTo>
                    <a:pt x="819" y="87"/>
                    <a:pt x="867" y="82"/>
                    <a:pt x="915" y="82"/>
                  </a:cubicBezTo>
                  <a:cubicBezTo>
                    <a:pt x="1244" y="82"/>
                    <a:pt x="1546" y="321"/>
                    <a:pt x="1582" y="662"/>
                  </a:cubicBezTo>
                  <a:lnTo>
                    <a:pt x="1623" y="703"/>
                  </a:lnTo>
                  <a:lnTo>
                    <a:pt x="1665" y="703"/>
                  </a:lnTo>
                  <a:lnTo>
                    <a:pt x="1706" y="662"/>
                  </a:lnTo>
                  <a:lnTo>
                    <a:pt x="1706" y="611"/>
                  </a:lnTo>
                  <a:cubicBezTo>
                    <a:pt x="1598" y="243"/>
                    <a:pt x="1254" y="0"/>
                    <a:pt x="888"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4" name="Google Shape;2525;p74">
              <a:extLst>
                <a:ext uri="{FF2B5EF4-FFF2-40B4-BE49-F238E27FC236}">
                  <a16:creationId xmlns:a16="http://schemas.microsoft.com/office/drawing/2014/main" id="{22D62A51-7BD7-F85A-4E97-3E45DEF552D7}"/>
                </a:ext>
              </a:extLst>
            </p:cNvPr>
            <p:cNvSpPr/>
            <p:nvPr/>
          </p:nvSpPr>
          <p:spPr>
            <a:xfrm>
              <a:off x="1942225" y="2432525"/>
              <a:ext cx="41600" cy="39000"/>
            </a:xfrm>
            <a:custGeom>
              <a:avLst/>
              <a:gdLst/>
              <a:ahLst/>
              <a:cxnLst/>
              <a:rect l="l" t="t" r="r" b="b"/>
              <a:pathLst>
                <a:path w="1664" h="1560" extrusionOk="0">
                  <a:moveTo>
                    <a:pt x="894" y="1"/>
                  </a:moveTo>
                  <a:cubicBezTo>
                    <a:pt x="836" y="1"/>
                    <a:pt x="778" y="7"/>
                    <a:pt x="719" y="20"/>
                  </a:cubicBezTo>
                  <a:cubicBezTo>
                    <a:pt x="298" y="102"/>
                    <a:pt x="0" y="533"/>
                    <a:pt x="82" y="954"/>
                  </a:cubicBezTo>
                  <a:cubicBezTo>
                    <a:pt x="124" y="1252"/>
                    <a:pt x="339" y="1468"/>
                    <a:pt x="637" y="1560"/>
                  </a:cubicBezTo>
                  <a:lnTo>
                    <a:pt x="596" y="1468"/>
                  </a:lnTo>
                  <a:cubicBezTo>
                    <a:pt x="380" y="1385"/>
                    <a:pt x="206" y="1170"/>
                    <a:pt x="165" y="954"/>
                  </a:cubicBezTo>
                  <a:cubicBezTo>
                    <a:pt x="82" y="574"/>
                    <a:pt x="339" y="184"/>
                    <a:pt x="719" y="102"/>
                  </a:cubicBezTo>
                  <a:cubicBezTo>
                    <a:pt x="768" y="91"/>
                    <a:pt x="818" y="86"/>
                    <a:pt x="866" y="86"/>
                  </a:cubicBezTo>
                  <a:cubicBezTo>
                    <a:pt x="1201" y="86"/>
                    <a:pt x="1501" y="324"/>
                    <a:pt x="1582" y="656"/>
                  </a:cubicBezTo>
                  <a:lnTo>
                    <a:pt x="1582" y="697"/>
                  </a:lnTo>
                  <a:lnTo>
                    <a:pt x="1623" y="697"/>
                  </a:lnTo>
                  <a:lnTo>
                    <a:pt x="1664" y="656"/>
                  </a:lnTo>
                  <a:cubicBezTo>
                    <a:pt x="1593" y="248"/>
                    <a:pt x="1261" y="1"/>
                    <a:pt x="89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5" name="Google Shape;2526;p74">
              <a:extLst>
                <a:ext uri="{FF2B5EF4-FFF2-40B4-BE49-F238E27FC236}">
                  <a16:creationId xmlns:a16="http://schemas.microsoft.com/office/drawing/2014/main" id="{39E9DD3A-075D-CAB4-C633-B2B4C51C19B6}"/>
                </a:ext>
              </a:extLst>
            </p:cNvPr>
            <p:cNvSpPr/>
            <p:nvPr/>
          </p:nvSpPr>
          <p:spPr>
            <a:xfrm>
              <a:off x="1952750" y="2482675"/>
              <a:ext cx="41875" cy="38925"/>
            </a:xfrm>
            <a:custGeom>
              <a:avLst/>
              <a:gdLst/>
              <a:ahLst/>
              <a:cxnLst/>
              <a:rect l="l" t="t" r="r" b="b"/>
              <a:pathLst>
                <a:path w="1675" h="1557" extrusionOk="0">
                  <a:moveTo>
                    <a:pt x="861" y="1"/>
                  </a:moveTo>
                  <a:cubicBezTo>
                    <a:pt x="805" y="1"/>
                    <a:pt x="747" y="6"/>
                    <a:pt x="688" y="16"/>
                  </a:cubicBezTo>
                  <a:cubicBezTo>
                    <a:pt x="257" y="108"/>
                    <a:pt x="0" y="529"/>
                    <a:pt x="93" y="961"/>
                  </a:cubicBezTo>
                  <a:cubicBezTo>
                    <a:pt x="134" y="1259"/>
                    <a:pt x="349" y="1474"/>
                    <a:pt x="606" y="1556"/>
                  </a:cubicBezTo>
                  <a:lnTo>
                    <a:pt x="606" y="1474"/>
                  </a:lnTo>
                  <a:cubicBezTo>
                    <a:pt x="391" y="1392"/>
                    <a:pt x="216" y="1217"/>
                    <a:pt x="175" y="961"/>
                  </a:cubicBezTo>
                  <a:cubicBezTo>
                    <a:pt x="93" y="581"/>
                    <a:pt x="349" y="191"/>
                    <a:pt x="729" y="108"/>
                  </a:cubicBezTo>
                  <a:cubicBezTo>
                    <a:pt x="783" y="96"/>
                    <a:pt x="837" y="90"/>
                    <a:pt x="890" y="90"/>
                  </a:cubicBezTo>
                  <a:cubicBezTo>
                    <a:pt x="1219" y="90"/>
                    <a:pt x="1511" y="327"/>
                    <a:pt x="1582" y="663"/>
                  </a:cubicBezTo>
                  <a:lnTo>
                    <a:pt x="1582" y="704"/>
                  </a:lnTo>
                  <a:lnTo>
                    <a:pt x="1633" y="704"/>
                  </a:lnTo>
                  <a:lnTo>
                    <a:pt x="1674" y="663"/>
                  </a:lnTo>
                  <a:cubicBezTo>
                    <a:pt x="1593" y="249"/>
                    <a:pt x="1260" y="1"/>
                    <a:pt x="861"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6" name="Google Shape;2527;p74">
              <a:extLst>
                <a:ext uri="{FF2B5EF4-FFF2-40B4-BE49-F238E27FC236}">
                  <a16:creationId xmlns:a16="http://schemas.microsoft.com/office/drawing/2014/main" id="{AA62F1CA-70F3-80C5-8E64-BF02194BF7CF}"/>
                </a:ext>
              </a:extLst>
            </p:cNvPr>
            <p:cNvSpPr/>
            <p:nvPr/>
          </p:nvSpPr>
          <p:spPr>
            <a:xfrm>
              <a:off x="1978425" y="2177300"/>
              <a:ext cx="196925" cy="121975"/>
            </a:xfrm>
            <a:custGeom>
              <a:avLst/>
              <a:gdLst/>
              <a:ahLst/>
              <a:cxnLst/>
              <a:rect l="l" t="t" r="r" b="b"/>
              <a:pathLst>
                <a:path w="7877" h="4879" extrusionOk="0">
                  <a:moveTo>
                    <a:pt x="7065" y="1"/>
                  </a:moveTo>
                  <a:lnTo>
                    <a:pt x="0" y="1582"/>
                  </a:lnTo>
                  <a:lnTo>
                    <a:pt x="606" y="4879"/>
                  </a:lnTo>
                  <a:lnTo>
                    <a:pt x="7876" y="3462"/>
                  </a:lnTo>
                  <a:lnTo>
                    <a:pt x="7065"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7" name="Google Shape;2528;p74">
              <a:extLst>
                <a:ext uri="{FF2B5EF4-FFF2-40B4-BE49-F238E27FC236}">
                  <a16:creationId xmlns:a16="http://schemas.microsoft.com/office/drawing/2014/main" id="{8A3C57AC-982B-D77E-3D69-4C06A81A77F2}"/>
                </a:ext>
              </a:extLst>
            </p:cNvPr>
            <p:cNvSpPr/>
            <p:nvPr/>
          </p:nvSpPr>
          <p:spPr>
            <a:xfrm>
              <a:off x="1416975" y="2187825"/>
              <a:ext cx="375350" cy="374600"/>
            </a:xfrm>
            <a:custGeom>
              <a:avLst/>
              <a:gdLst/>
              <a:ahLst/>
              <a:cxnLst/>
              <a:rect l="l" t="t" r="r" b="b"/>
              <a:pathLst>
                <a:path w="15014" h="14984" extrusionOk="0">
                  <a:moveTo>
                    <a:pt x="10649" y="2825"/>
                  </a:moveTo>
                  <a:lnTo>
                    <a:pt x="5176" y="10619"/>
                  </a:lnTo>
                  <a:lnTo>
                    <a:pt x="2865" y="4838"/>
                  </a:lnTo>
                  <a:lnTo>
                    <a:pt x="10649" y="2825"/>
                  </a:lnTo>
                  <a:close/>
                  <a:moveTo>
                    <a:pt x="15013" y="1"/>
                  </a:moveTo>
                  <a:lnTo>
                    <a:pt x="13052" y="473"/>
                  </a:lnTo>
                  <a:lnTo>
                    <a:pt x="12960" y="514"/>
                  </a:lnTo>
                  <a:lnTo>
                    <a:pt x="11717" y="822"/>
                  </a:lnTo>
                  <a:lnTo>
                    <a:pt x="11594" y="864"/>
                  </a:lnTo>
                  <a:lnTo>
                    <a:pt x="10392" y="1202"/>
                  </a:lnTo>
                  <a:lnTo>
                    <a:pt x="10269" y="1202"/>
                  </a:lnTo>
                  <a:lnTo>
                    <a:pt x="9068" y="1541"/>
                  </a:lnTo>
                  <a:lnTo>
                    <a:pt x="8944" y="1541"/>
                  </a:lnTo>
                  <a:lnTo>
                    <a:pt x="7743" y="1890"/>
                  </a:lnTo>
                  <a:lnTo>
                    <a:pt x="7610" y="1890"/>
                  </a:lnTo>
                  <a:lnTo>
                    <a:pt x="6418" y="2229"/>
                  </a:lnTo>
                  <a:lnTo>
                    <a:pt x="6285" y="2229"/>
                  </a:lnTo>
                  <a:lnTo>
                    <a:pt x="5094" y="2568"/>
                  </a:lnTo>
                  <a:lnTo>
                    <a:pt x="4960" y="2568"/>
                  </a:lnTo>
                  <a:lnTo>
                    <a:pt x="3759" y="2917"/>
                  </a:lnTo>
                  <a:lnTo>
                    <a:pt x="3636" y="2917"/>
                  </a:lnTo>
                  <a:lnTo>
                    <a:pt x="2434" y="3256"/>
                  </a:lnTo>
                  <a:lnTo>
                    <a:pt x="2311" y="3297"/>
                  </a:lnTo>
                  <a:lnTo>
                    <a:pt x="1109" y="3595"/>
                  </a:lnTo>
                  <a:lnTo>
                    <a:pt x="986" y="3646"/>
                  </a:lnTo>
                  <a:lnTo>
                    <a:pt x="0" y="3852"/>
                  </a:lnTo>
                  <a:lnTo>
                    <a:pt x="4488" y="14983"/>
                  </a:lnTo>
                  <a:lnTo>
                    <a:pt x="4488" y="14983"/>
                  </a:lnTo>
                  <a:cubicBezTo>
                    <a:pt x="4498" y="14910"/>
                    <a:pt x="15013" y="1"/>
                    <a:pt x="15013" y="1"/>
                  </a:cubicBezTo>
                  <a:close/>
                  <a:moveTo>
                    <a:pt x="4488" y="14983"/>
                  </a:moveTo>
                  <a:lnTo>
                    <a:pt x="4488" y="14983"/>
                  </a:lnTo>
                  <a:cubicBezTo>
                    <a:pt x="4488" y="14983"/>
                    <a:pt x="4488" y="14983"/>
                    <a:pt x="4488" y="14983"/>
                  </a:cubicBezTo>
                  <a:lnTo>
                    <a:pt x="4488" y="14983"/>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8" name="Google Shape;2529;p74">
              <a:extLst>
                <a:ext uri="{FF2B5EF4-FFF2-40B4-BE49-F238E27FC236}">
                  <a16:creationId xmlns:a16="http://schemas.microsoft.com/office/drawing/2014/main" id="{8D729191-3664-F02B-1369-06A241AC23C1}"/>
                </a:ext>
              </a:extLst>
            </p:cNvPr>
            <p:cNvSpPr/>
            <p:nvPr/>
          </p:nvSpPr>
          <p:spPr>
            <a:xfrm>
              <a:off x="1441625" y="2277700"/>
              <a:ext cx="7450" cy="22600"/>
            </a:xfrm>
            <a:custGeom>
              <a:avLst/>
              <a:gdLst/>
              <a:ahLst/>
              <a:cxnLst/>
              <a:rect l="l" t="t" r="r" b="b"/>
              <a:pathLst>
                <a:path w="298" h="904" extrusionOk="0">
                  <a:moveTo>
                    <a:pt x="123" y="0"/>
                  </a:moveTo>
                  <a:lnTo>
                    <a:pt x="0" y="51"/>
                  </a:lnTo>
                  <a:lnTo>
                    <a:pt x="164" y="863"/>
                  </a:lnTo>
                  <a:cubicBezTo>
                    <a:pt x="164" y="904"/>
                    <a:pt x="206" y="904"/>
                    <a:pt x="206" y="904"/>
                  </a:cubicBezTo>
                  <a:cubicBezTo>
                    <a:pt x="257" y="904"/>
                    <a:pt x="257" y="904"/>
                    <a:pt x="257" y="863"/>
                  </a:cubicBezTo>
                  <a:cubicBezTo>
                    <a:pt x="298" y="863"/>
                    <a:pt x="298" y="863"/>
                    <a:pt x="298" y="822"/>
                  </a:cubicBezTo>
                  <a:lnTo>
                    <a:pt x="123"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9" name="Google Shape;2530;p74">
              <a:extLst>
                <a:ext uri="{FF2B5EF4-FFF2-40B4-BE49-F238E27FC236}">
                  <a16:creationId xmlns:a16="http://schemas.microsoft.com/office/drawing/2014/main" id="{570AE9F7-5C51-1E90-08CC-1540D9CBE80A}"/>
                </a:ext>
              </a:extLst>
            </p:cNvPr>
            <p:cNvSpPr/>
            <p:nvPr/>
          </p:nvSpPr>
          <p:spPr>
            <a:xfrm>
              <a:off x="1474725" y="2269225"/>
              <a:ext cx="7475" cy="22600"/>
            </a:xfrm>
            <a:custGeom>
              <a:avLst/>
              <a:gdLst/>
              <a:ahLst/>
              <a:cxnLst/>
              <a:rect l="l" t="t" r="r" b="b"/>
              <a:pathLst>
                <a:path w="299" h="904" extrusionOk="0">
                  <a:moveTo>
                    <a:pt x="124" y="0"/>
                  </a:moveTo>
                  <a:lnTo>
                    <a:pt x="1" y="41"/>
                  </a:lnTo>
                  <a:lnTo>
                    <a:pt x="165" y="852"/>
                  </a:lnTo>
                  <a:cubicBezTo>
                    <a:pt x="165" y="904"/>
                    <a:pt x="216" y="904"/>
                    <a:pt x="216" y="904"/>
                  </a:cubicBezTo>
                  <a:cubicBezTo>
                    <a:pt x="258" y="904"/>
                    <a:pt x="258" y="904"/>
                    <a:pt x="258" y="852"/>
                  </a:cubicBezTo>
                  <a:cubicBezTo>
                    <a:pt x="299" y="852"/>
                    <a:pt x="299" y="852"/>
                    <a:pt x="299" y="811"/>
                  </a:cubicBezTo>
                  <a:lnTo>
                    <a:pt x="12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0" name="Google Shape;2531;p74">
              <a:extLst>
                <a:ext uri="{FF2B5EF4-FFF2-40B4-BE49-F238E27FC236}">
                  <a16:creationId xmlns:a16="http://schemas.microsoft.com/office/drawing/2014/main" id="{DA88D9C4-D5EC-0C5F-7949-881EC484D15F}"/>
                </a:ext>
              </a:extLst>
            </p:cNvPr>
            <p:cNvSpPr/>
            <p:nvPr/>
          </p:nvSpPr>
          <p:spPr>
            <a:xfrm>
              <a:off x="1507850" y="2260750"/>
              <a:ext cx="7475" cy="22350"/>
            </a:xfrm>
            <a:custGeom>
              <a:avLst/>
              <a:gdLst/>
              <a:ahLst/>
              <a:cxnLst/>
              <a:rect l="l" t="t" r="r" b="b"/>
              <a:pathLst>
                <a:path w="299" h="894" extrusionOk="0">
                  <a:moveTo>
                    <a:pt x="1" y="0"/>
                  </a:moveTo>
                  <a:lnTo>
                    <a:pt x="175" y="853"/>
                  </a:lnTo>
                  <a:cubicBezTo>
                    <a:pt x="175" y="853"/>
                    <a:pt x="216" y="894"/>
                    <a:pt x="257" y="894"/>
                  </a:cubicBezTo>
                  <a:lnTo>
                    <a:pt x="257" y="853"/>
                  </a:lnTo>
                  <a:cubicBezTo>
                    <a:pt x="298" y="853"/>
                    <a:pt x="298" y="812"/>
                    <a:pt x="298" y="812"/>
                  </a:cubicBezTo>
                  <a:lnTo>
                    <a:pt x="12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2532;p74">
              <a:extLst>
                <a:ext uri="{FF2B5EF4-FFF2-40B4-BE49-F238E27FC236}">
                  <a16:creationId xmlns:a16="http://schemas.microsoft.com/office/drawing/2014/main" id="{473067F9-A5E1-6162-1DCD-3C8B1DB6597B}"/>
                </a:ext>
              </a:extLst>
            </p:cNvPr>
            <p:cNvSpPr/>
            <p:nvPr/>
          </p:nvSpPr>
          <p:spPr>
            <a:xfrm>
              <a:off x="1540975" y="2252025"/>
              <a:ext cx="7450" cy="22600"/>
            </a:xfrm>
            <a:custGeom>
              <a:avLst/>
              <a:gdLst/>
              <a:ahLst/>
              <a:cxnLst/>
              <a:rect l="l" t="t" r="r" b="b"/>
              <a:pathLst>
                <a:path w="298" h="904" extrusionOk="0">
                  <a:moveTo>
                    <a:pt x="0" y="0"/>
                  </a:moveTo>
                  <a:lnTo>
                    <a:pt x="175" y="822"/>
                  </a:lnTo>
                  <a:cubicBezTo>
                    <a:pt x="175" y="863"/>
                    <a:pt x="216" y="904"/>
                    <a:pt x="257" y="904"/>
                  </a:cubicBezTo>
                  <a:lnTo>
                    <a:pt x="257" y="863"/>
                  </a:lnTo>
                  <a:cubicBezTo>
                    <a:pt x="298" y="863"/>
                    <a:pt x="298" y="822"/>
                    <a:pt x="298" y="822"/>
                  </a:cubicBezTo>
                  <a:lnTo>
                    <a:pt x="13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2533;p74">
              <a:extLst>
                <a:ext uri="{FF2B5EF4-FFF2-40B4-BE49-F238E27FC236}">
                  <a16:creationId xmlns:a16="http://schemas.microsoft.com/office/drawing/2014/main" id="{FAD76E75-8786-5527-58CD-6B4CF19FAF57}"/>
                </a:ext>
              </a:extLst>
            </p:cNvPr>
            <p:cNvSpPr/>
            <p:nvPr/>
          </p:nvSpPr>
          <p:spPr>
            <a:xfrm>
              <a:off x="1574075" y="2243550"/>
              <a:ext cx="7475" cy="21875"/>
            </a:xfrm>
            <a:custGeom>
              <a:avLst/>
              <a:gdLst/>
              <a:ahLst/>
              <a:cxnLst/>
              <a:rect l="l" t="t" r="r" b="b"/>
              <a:pathLst>
                <a:path w="299" h="875" extrusionOk="0">
                  <a:moveTo>
                    <a:pt x="1" y="0"/>
                  </a:moveTo>
                  <a:lnTo>
                    <a:pt x="175" y="812"/>
                  </a:lnTo>
                  <a:cubicBezTo>
                    <a:pt x="175" y="840"/>
                    <a:pt x="196" y="874"/>
                    <a:pt x="222" y="874"/>
                  </a:cubicBezTo>
                  <a:cubicBezTo>
                    <a:pt x="233" y="874"/>
                    <a:pt x="245" y="868"/>
                    <a:pt x="258" y="853"/>
                  </a:cubicBezTo>
                  <a:lnTo>
                    <a:pt x="299" y="853"/>
                  </a:lnTo>
                  <a:lnTo>
                    <a:pt x="299" y="812"/>
                  </a:lnTo>
                  <a:lnTo>
                    <a:pt x="13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3" name="Google Shape;2534;p74">
              <a:extLst>
                <a:ext uri="{FF2B5EF4-FFF2-40B4-BE49-F238E27FC236}">
                  <a16:creationId xmlns:a16="http://schemas.microsoft.com/office/drawing/2014/main" id="{42538012-31D1-2514-9BF3-3D7FAFD46465}"/>
                </a:ext>
              </a:extLst>
            </p:cNvPr>
            <p:cNvSpPr/>
            <p:nvPr/>
          </p:nvSpPr>
          <p:spPr>
            <a:xfrm>
              <a:off x="1607200" y="2235075"/>
              <a:ext cx="7725" cy="21325"/>
            </a:xfrm>
            <a:custGeom>
              <a:avLst/>
              <a:gdLst/>
              <a:ahLst/>
              <a:cxnLst/>
              <a:rect l="l" t="t" r="r" b="b"/>
              <a:pathLst>
                <a:path w="309" h="853" extrusionOk="0">
                  <a:moveTo>
                    <a:pt x="1" y="0"/>
                  </a:moveTo>
                  <a:lnTo>
                    <a:pt x="175" y="812"/>
                  </a:lnTo>
                  <a:cubicBezTo>
                    <a:pt x="175" y="853"/>
                    <a:pt x="216" y="853"/>
                    <a:pt x="257" y="853"/>
                  </a:cubicBezTo>
                  <a:lnTo>
                    <a:pt x="309" y="853"/>
                  </a:lnTo>
                  <a:lnTo>
                    <a:pt x="309" y="812"/>
                  </a:lnTo>
                  <a:lnTo>
                    <a:pt x="13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4" name="Google Shape;2535;p74">
              <a:extLst>
                <a:ext uri="{FF2B5EF4-FFF2-40B4-BE49-F238E27FC236}">
                  <a16:creationId xmlns:a16="http://schemas.microsoft.com/office/drawing/2014/main" id="{3879F4C1-45E2-CBB5-B641-2E37D1043172}"/>
                </a:ext>
              </a:extLst>
            </p:cNvPr>
            <p:cNvSpPr/>
            <p:nvPr/>
          </p:nvSpPr>
          <p:spPr>
            <a:xfrm>
              <a:off x="1640575" y="2226350"/>
              <a:ext cx="7475" cy="21575"/>
            </a:xfrm>
            <a:custGeom>
              <a:avLst/>
              <a:gdLst/>
              <a:ahLst/>
              <a:cxnLst/>
              <a:rect l="l" t="t" r="r" b="b"/>
              <a:pathLst>
                <a:path w="299" h="863" extrusionOk="0">
                  <a:moveTo>
                    <a:pt x="0" y="0"/>
                  </a:moveTo>
                  <a:lnTo>
                    <a:pt x="165" y="822"/>
                  </a:lnTo>
                  <a:cubicBezTo>
                    <a:pt x="165" y="863"/>
                    <a:pt x="206" y="863"/>
                    <a:pt x="257" y="863"/>
                  </a:cubicBezTo>
                  <a:lnTo>
                    <a:pt x="298" y="863"/>
                  </a:lnTo>
                  <a:lnTo>
                    <a:pt x="298" y="770"/>
                  </a:lnTo>
                  <a:lnTo>
                    <a:pt x="12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5" name="Google Shape;2536;p74">
              <a:extLst>
                <a:ext uri="{FF2B5EF4-FFF2-40B4-BE49-F238E27FC236}">
                  <a16:creationId xmlns:a16="http://schemas.microsoft.com/office/drawing/2014/main" id="{D8F46F05-C83C-5575-FF3C-497B3BBEC676}"/>
                </a:ext>
              </a:extLst>
            </p:cNvPr>
            <p:cNvSpPr/>
            <p:nvPr/>
          </p:nvSpPr>
          <p:spPr>
            <a:xfrm>
              <a:off x="1673700" y="2217875"/>
              <a:ext cx="7450" cy="21325"/>
            </a:xfrm>
            <a:custGeom>
              <a:avLst/>
              <a:gdLst/>
              <a:ahLst/>
              <a:cxnLst/>
              <a:rect l="l" t="t" r="r" b="b"/>
              <a:pathLst>
                <a:path w="298" h="853" extrusionOk="0">
                  <a:moveTo>
                    <a:pt x="0" y="0"/>
                  </a:moveTo>
                  <a:lnTo>
                    <a:pt x="164" y="812"/>
                  </a:lnTo>
                  <a:cubicBezTo>
                    <a:pt x="164" y="853"/>
                    <a:pt x="216" y="853"/>
                    <a:pt x="257" y="853"/>
                  </a:cubicBezTo>
                  <a:lnTo>
                    <a:pt x="298" y="812"/>
                  </a:lnTo>
                  <a:lnTo>
                    <a:pt x="298" y="771"/>
                  </a:lnTo>
                  <a:lnTo>
                    <a:pt x="123"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6" name="Google Shape;2537;p74">
              <a:extLst>
                <a:ext uri="{FF2B5EF4-FFF2-40B4-BE49-F238E27FC236}">
                  <a16:creationId xmlns:a16="http://schemas.microsoft.com/office/drawing/2014/main" id="{550630BE-3CC3-A347-8137-083E00893125}"/>
                </a:ext>
              </a:extLst>
            </p:cNvPr>
            <p:cNvSpPr/>
            <p:nvPr/>
          </p:nvSpPr>
          <p:spPr>
            <a:xfrm>
              <a:off x="1706800" y="2208375"/>
              <a:ext cx="7475" cy="22350"/>
            </a:xfrm>
            <a:custGeom>
              <a:avLst/>
              <a:gdLst/>
              <a:ahLst/>
              <a:cxnLst/>
              <a:rect l="l" t="t" r="r" b="b"/>
              <a:pathLst>
                <a:path w="299" h="894" extrusionOk="0">
                  <a:moveTo>
                    <a:pt x="124" y="0"/>
                  </a:moveTo>
                  <a:lnTo>
                    <a:pt x="1" y="42"/>
                  </a:lnTo>
                  <a:lnTo>
                    <a:pt x="175" y="853"/>
                  </a:lnTo>
                  <a:cubicBezTo>
                    <a:pt x="175" y="894"/>
                    <a:pt x="216" y="894"/>
                    <a:pt x="258" y="894"/>
                  </a:cubicBezTo>
                  <a:cubicBezTo>
                    <a:pt x="258" y="894"/>
                    <a:pt x="299" y="894"/>
                    <a:pt x="299" y="853"/>
                  </a:cubicBezTo>
                  <a:lnTo>
                    <a:pt x="299" y="812"/>
                  </a:lnTo>
                  <a:lnTo>
                    <a:pt x="12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7" name="Google Shape;2538;p74">
              <a:extLst>
                <a:ext uri="{FF2B5EF4-FFF2-40B4-BE49-F238E27FC236}">
                  <a16:creationId xmlns:a16="http://schemas.microsoft.com/office/drawing/2014/main" id="{B5DFFD86-9C4A-E47D-D6E0-EC3A478D99D9}"/>
                </a:ext>
              </a:extLst>
            </p:cNvPr>
            <p:cNvSpPr/>
            <p:nvPr/>
          </p:nvSpPr>
          <p:spPr>
            <a:xfrm>
              <a:off x="1740950" y="2199650"/>
              <a:ext cx="6450" cy="22600"/>
            </a:xfrm>
            <a:custGeom>
              <a:avLst/>
              <a:gdLst/>
              <a:ahLst/>
              <a:cxnLst/>
              <a:rect l="l" t="t" r="r" b="b"/>
              <a:pathLst>
                <a:path w="258" h="904" extrusionOk="0">
                  <a:moveTo>
                    <a:pt x="93" y="0"/>
                  </a:moveTo>
                  <a:lnTo>
                    <a:pt x="1" y="41"/>
                  </a:lnTo>
                  <a:lnTo>
                    <a:pt x="134" y="863"/>
                  </a:lnTo>
                  <a:cubicBezTo>
                    <a:pt x="134" y="863"/>
                    <a:pt x="175" y="904"/>
                    <a:pt x="216" y="904"/>
                  </a:cubicBezTo>
                  <a:lnTo>
                    <a:pt x="257" y="863"/>
                  </a:lnTo>
                  <a:lnTo>
                    <a:pt x="257" y="812"/>
                  </a:lnTo>
                  <a:lnTo>
                    <a:pt x="93"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8" name="Google Shape;2539;p74">
              <a:extLst>
                <a:ext uri="{FF2B5EF4-FFF2-40B4-BE49-F238E27FC236}">
                  <a16:creationId xmlns:a16="http://schemas.microsoft.com/office/drawing/2014/main" id="{08D737AF-94F4-B0B6-A590-9AB7A36E150E}"/>
                </a:ext>
              </a:extLst>
            </p:cNvPr>
            <p:cNvSpPr/>
            <p:nvPr/>
          </p:nvSpPr>
          <p:spPr>
            <a:xfrm>
              <a:off x="1475750" y="2228400"/>
              <a:ext cx="388200" cy="516675"/>
            </a:xfrm>
            <a:custGeom>
              <a:avLst/>
              <a:gdLst/>
              <a:ahLst/>
              <a:cxnLst/>
              <a:rect l="l" t="t" r="r" b="b"/>
              <a:pathLst>
                <a:path w="15528" h="20667" extrusionOk="0">
                  <a:moveTo>
                    <a:pt x="11265" y="0"/>
                  </a:moveTo>
                  <a:cubicBezTo>
                    <a:pt x="10737" y="0"/>
                    <a:pt x="10244" y="50"/>
                    <a:pt x="9931" y="93"/>
                  </a:cubicBezTo>
                  <a:cubicBezTo>
                    <a:pt x="9068" y="175"/>
                    <a:pt x="8216" y="432"/>
                    <a:pt x="7446" y="863"/>
                  </a:cubicBezTo>
                  <a:cubicBezTo>
                    <a:pt x="5608" y="1849"/>
                    <a:pt x="4232" y="3646"/>
                    <a:pt x="3770" y="5700"/>
                  </a:cubicBezTo>
                  <a:cubicBezTo>
                    <a:pt x="3513" y="7024"/>
                    <a:pt x="3595" y="8441"/>
                    <a:pt x="3082" y="9725"/>
                  </a:cubicBezTo>
                  <a:cubicBezTo>
                    <a:pt x="2527" y="11050"/>
                    <a:pt x="1408" y="12035"/>
                    <a:pt x="730" y="13319"/>
                  </a:cubicBezTo>
                  <a:cubicBezTo>
                    <a:pt x="175" y="14387"/>
                    <a:pt x="1" y="15629"/>
                    <a:pt x="299" y="16821"/>
                  </a:cubicBezTo>
                  <a:cubicBezTo>
                    <a:pt x="555" y="17981"/>
                    <a:pt x="1285" y="19049"/>
                    <a:pt x="2311" y="19686"/>
                  </a:cubicBezTo>
                  <a:cubicBezTo>
                    <a:pt x="2866" y="20035"/>
                    <a:pt x="3461" y="20250"/>
                    <a:pt x="4108" y="20374"/>
                  </a:cubicBezTo>
                  <a:cubicBezTo>
                    <a:pt x="4902" y="20574"/>
                    <a:pt x="5712" y="20667"/>
                    <a:pt x="6524" y="20667"/>
                  </a:cubicBezTo>
                  <a:cubicBezTo>
                    <a:pt x="8338" y="20667"/>
                    <a:pt x="10157" y="20202"/>
                    <a:pt x="11810" y="19429"/>
                  </a:cubicBezTo>
                  <a:cubicBezTo>
                    <a:pt x="12580" y="19049"/>
                    <a:pt x="13309" y="18618"/>
                    <a:pt x="13823" y="17981"/>
                  </a:cubicBezTo>
                  <a:cubicBezTo>
                    <a:pt x="14203" y="17426"/>
                    <a:pt x="14459" y="16738"/>
                    <a:pt x="14634" y="16092"/>
                  </a:cubicBezTo>
                  <a:cubicBezTo>
                    <a:pt x="15527" y="12888"/>
                    <a:pt x="15363" y="9468"/>
                    <a:pt x="14757" y="6172"/>
                  </a:cubicBezTo>
                  <a:cubicBezTo>
                    <a:pt x="14634" y="5268"/>
                    <a:pt x="14459" y="4375"/>
                    <a:pt x="14244" y="3471"/>
                  </a:cubicBezTo>
                  <a:cubicBezTo>
                    <a:pt x="14079" y="2660"/>
                    <a:pt x="13987" y="1633"/>
                    <a:pt x="13648" y="863"/>
                  </a:cubicBezTo>
                  <a:cubicBezTo>
                    <a:pt x="13342" y="170"/>
                    <a:pt x="12243" y="0"/>
                    <a:pt x="1126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9" name="Google Shape;2540;p74">
              <a:extLst>
                <a:ext uri="{FF2B5EF4-FFF2-40B4-BE49-F238E27FC236}">
                  <a16:creationId xmlns:a16="http://schemas.microsoft.com/office/drawing/2014/main" id="{572AA640-B76D-4D28-C341-46D80D76EBFD}"/>
                </a:ext>
              </a:extLst>
            </p:cNvPr>
            <p:cNvSpPr/>
            <p:nvPr/>
          </p:nvSpPr>
          <p:spPr>
            <a:xfrm>
              <a:off x="1782800" y="2234350"/>
              <a:ext cx="327350" cy="438200"/>
            </a:xfrm>
            <a:custGeom>
              <a:avLst/>
              <a:gdLst/>
              <a:ahLst/>
              <a:cxnLst/>
              <a:rect l="l" t="t" r="r" b="b"/>
              <a:pathLst>
                <a:path w="13094" h="17528" extrusionOk="0">
                  <a:moveTo>
                    <a:pt x="1943" y="0"/>
                  </a:moveTo>
                  <a:cubicBezTo>
                    <a:pt x="1809" y="0"/>
                    <a:pt x="1674" y="9"/>
                    <a:pt x="1541" y="29"/>
                  </a:cubicBezTo>
                  <a:cubicBezTo>
                    <a:pt x="1407" y="70"/>
                    <a:pt x="1284" y="70"/>
                    <a:pt x="1192" y="153"/>
                  </a:cubicBezTo>
                  <a:cubicBezTo>
                    <a:pt x="1068" y="245"/>
                    <a:pt x="1027" y="409"/>
                    <a:pt x="1027" y="543"/>
                  </a:cubicBezTo>
                  <a:cubicBezTo>
                    <a:pt x="894" y="1015"/>
                    <a:pt x="771" y="1477"/>
                    <a:pt x="637" y="1950"/>
                  </a:cubicBezTo>
                  <a:cubicBezTo>
                    <a:pt x="83" y="4260"/>
                    <a:pt x="257" y="6663"/>
                    <a:pt x="124" y="9015"/>
                  </a:cubicBezTo>
                  <a:cubicBezTo>
                    <a:pt x="83" y="10514"/>
                    <a:pt x="0" y="12054"/>
                    <a:pt x="124" y="13543"/>
                  </a:cubicBezTo>
                  <a:cubicBezTo>
                    <a:pt x="216" y="14447"/>
                    <a:pt x="380" y="15340"/>
                    <a:pt x="771" y="16110"/>
                  </a:cubicBezTo>
                  <a:cubicBezTo>
                    <a:pt x="1027" y="16624"/>
                    <a:pt x="1407" y="17096"/>
                    <a:pt x="1921" y="17312"/>
                  </a:cubicBezTo>
                  <a:cubicBezTo>
                    <a:pt x="2352" y="17527"/>
                    <a:pt x="2865" y="17527"/>
                    <a:pt x="3338" y="17527"/>
                  </a:cubicBezTo>
                  <a:cubicBezTo>
                    <a:pt x="5648" y="17445"/>
                    <a:pt x="7918" y="16973"/>
                    <a:pt x="10012" y="16110"/>
                  </a:cubicBezTo>
                  <a:cubicBezTo>
                    <a:pt x="10567" y="15905"/>
                    <a:pt x="11080" y="15597"/>
                    <a:pt x="11460" y="15176"/>
                  </a:cubicBezTo>
                  <a:cubicBezTo>
                    <a:pt x="12487" y="14190"/>
                    <a:pt x="13093" y="12773"/>
                    <a:pt x="13093" y="11325"/>
                  </a:cubicBezTo>
                  <a:cubicBezTo>
                    <a:pt x="13093" y="10719"/>
                    <a:pt x="12960" y="10124"/>
                    <a:pt x="12662" y="9610"/>
                  </a:cubicBezTo>
                  <a:cubicBezTo>
                    <a:pt x="12231" y="8799"/>
                    <a:pt x="11337" y="8327"/>
                    <a:pt x="10485" y="8029"/>
                  </a:cubicBezTo>
                  <a:cubicBezTo>
                    <a:pt x="10054" y="7895"/>
                    <a:pt x="9622" y="7772"/>
                    <a:pt x="9283" y="7515"/>
                  </a:cubicBezTo>
                  <a:cubicBezTo>
                    <a:pt x="8636" y="7002"/>
                    <a:pt x="8472" y="6098"/>
                    <a:pt x="8298" y="5287"/>
                  </a:cubicBezTo>
                  <a:cubicBezTo>
                    <a:pt x="8000" y="4044"/>
                    <a:pt x="7486" y="2812"/>
                    <a:pt x="6542" y="1950"/>
                  </a:cubicBezTo>
                  <a:cubicBezTo>
                    <a:pt x="5905" y="1354"/>
                    <a:pt x="5042" y="923"/>
                    <a:pt x="4190" y="584"/>
                  </a:cubicBezTo>
                  <a:cubicBezTo>
                    <a:pt x="3465" y="296"/>
                    <a:pt x="2704" y="0"/>
                    <a:pt x="1943"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0" name="Google Shape;2541;p74">
              <a:extLst>
                <a:ext uri="{FF2B5EF4-FFF2-40B4-BE49-F238E27FC236}">
                  <a16:creationId xmlns:a16="http://schemas.microsoft.com/office/drawing/2014/main" id="{064D4A6B-4DD9-1C40-DCE5-6117A5A91DAA}"/>
                </a:ext>
              </a:extLst>
            </p:cNvPr>
            <p:cNvSpPr/>
            <p:nvPr/>
          </p:nvSpPr>
          <p:spPr>
            <a:xfrm>
              <a:off x="1391700" y="2516425"/>
              <a:ext cx="863750" cy="336875"/>
            </a:xfrm>
            <a:custGeom>
              <a:avLst/>
              <a:gdLst/>
              <a:ahLst/>
              <a:cxnLst/>
              <a:rect l="l" t="t" r="r" b="b"/>
              <a:pathLst>
                <a:path w="34550" h="13475" extrusionOk="0">
                  <a:moveTo>
                    <a:pt x="21292" y="1"/>
                  </a:moveTo>
                  <a:lnTo>
                    <a:pt x="10890" y="597"/>
                  </a:lnTo>
                  <a:cubicBezTo>
                    <a:pt x="10890" y="597"/>
                    <a:pt x="2973" y="3123"/>
                    <a:pt x="1484" y="6368"/>
                  </a:cubicBezTo>
                  <a:cubicBezTo>
                    <a:pt x="0" y="9630"/>
                    <a:pt x="1071" y="13475"/>
                    <a:pt x="6238" y="13475"/>
                  </a:cubicBezTo>
                  <a:cubicBezTo>
                    <a:pt x="6293" y="13475"/>
                    <a:pt x="6347" y="13474"/>
                    <a:pt x="6402" y="13474"/>
                  </a:cubicBezTo>
                  <a:cubicBezTo>
                    <a:pt x="6402" y="13474"/>
                    <a:pt x="21549" y="13391"/>
                    <a:pt x="28645" y="13135"/>
                  </a:cubicBezTo>
                  <a:cubicBezTo>
                    <a:pt x="30534" y="13094"/>
                    <a:pt x="31725" y="12529"/>
                    <a:pt x="32116" y="12406"/>
                  </a:cubicBezTo>
                  <a:cubicBezTo>
                    <a:pt x="33481" y="11933"/>
                    <a:pt x="34549" y="9797"/>
                    <a:pt x="32629" y="7271"/>
                  </a:cubicBezTo>
                  <a:cubicBezTo>
                    <a:pt x="30698" y="4745"/>
                    <a:pt x="25307" y="1069"/>
                    <a:pt x="2129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1" name="Google Shape;2542;p74">
              <a:extLst>
                <a:ext uri="{FF2B5EF4-FFF2-40B4-BE49-F238E27FC236}">
                  <a16:creationId xmlns:a16="http://schemas.microsoft.com/office/drawing/2014/main" id="{6BCC4744-B5F1-3E9F-6CF4-51EABCB09034}"/>
                </a:ext>
              </a:extLst>
            </p:cNvPr>
            <p:cNvSpPr/>
            <p:nvPr/>
          </p:nvSpPr>
          <p:spPr>
            <a:xfrm>
              <a:off x="1619000" y="2314375"/>
              <a:ext cx="314525" cy="297100"/>
            </a:xfrm>
            <a:custGeom>
              <a:avLst/>
              <a:gdLst/>
              <a:ahLst/>
              <a:cxnLst/>
              <a:rect l="l" t="t" r="r" b="b"/>
              <a:pathLst>
                <a:path w="12581" h="11884" extrusionOk="0">
                  <a:moveTo>
                    <a:pt x="7345" y="0"/>
                  </a:moveTo>
                  <a:cubicBezTo>
                    <a:pt x="5605" y="0"/>
                    <a:pt x="3811" y="546"/>
                    <a:pt x="3811" y="546"/>
                  </a:cubicBezTo>
                  <a:cubicBezTo>
                    <a:pt x="3811" y="546"/>
                    <a:pt x="1" y="2517"/>
                    <a:pt x="555" y="5772"/>
                  </a:cubicBezTo>
                  <a:cubicBezTo>
                    <a:pt x="1156" y="8989"/>
                    <a:pt x="1827" y="11883"/>
                    <a:pt x="5300" y="11883"/>
                  </a:cubicBezTo>
                  <a:cubicBezTo>
                    <a:pt x="5331" y="11883"/>
                    <a:pt x="5361" y="11883"/>
                    <a:pt x="5392" y="11882"/>
                  </a:cubicBezTo>
                  <a:cubicBezTo>
                    <a:pt x="8945" y="11800"/>
                    <a:pt x="12416" y="10085"/>
                    <a:pt x="12498" y="6799"/>
                  </a:cubicBezTo>
                  <a:cubicBezTo>
                    <a:pt x="12580" y="3462"/>
                    <a:pt x="10999" y="1100"/>
                    <a:pt x="9284" y="330"/>
                  </a:cubicBezTo>
                  <a:cubicBezTo>
                    <a:pt x="8724" y="87"/>
                    <a:pt x="8039" y="0"/>
                    <a:pt x="734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2" name="Google Shape;2543;p74">
              <a:extLst>
                <a:ext uri="{FF2B5EF4-FFF2-40B4-BE49-F238E27FC236}">
                  <a16:creationId xmlns:a16="http://schemas.microsoft.com/office/drawing/2014/main" id="{787A6111-573B-3E24-8CE5-DD8ABA38DC89}"/>
                </a:ext>
              </a:extLst>
            </p:cNvPr>
            <p:cNvSpPr/>
            <p:nvPr/>
          </p:nvSpPr>
          <p:spPr>
            <a:xfrm>
              <a:off x="1831825" y="2477400"/>
              <a:ext cx="30075" cy="27750"/>
            </a:xfrm>
            <a:custGeom>
              <a:avLst/>
              <a:gdLst/>
              <a:ahLst/>
              <a:cxnLst/>
              <a:rect l="l" t="t" r="r" b="b"/>
              <a:pathLst>
                <a:path w="1203" h="1110" extrusionOk="0">
                  <a:moveTo>
                    <a:pt x="615" y="0"/>
                  </a:moveTo>
                  <a:cubicBezTo>
                    <a:pt x="568" y="0"/>
                    <a:pt x="521" y="7"/>
                    <a:pt x="473" y="22"/>
                  </a:cubicBezTo>
                  <a:cubicBezTo>
                    <a:pt x="175" y="63"/>
                    <a:pt x="1" y="361"/>
                    <a:pt x="52" y="699"/>
                  </a:cubicBezTo>
                  <a:cubicBezTo>
                    <a:pt x="120" y="947"/>
                    <a:pt x="338" y="1110"/>
                    <a:pt x="581" y="1110"/>
                  </a:cubicBezTo>
                  <a:cubicBezTo>
                    <a:pt x="630" y="1110"/>
                    <a:pt x="680" y="1103"/>
                    <a:pt x="730" y="1090"/>
                  </a:cubicBezTo>
                  <a:cubicBezTo>
                    <a:pt x="1028" y="1049"/>
                    <a:pt x="1202" y="740"/>
                    <a:pt x="1161" y="443"/>
                  </a:cubicBezTo>
                  <a:cubicBezTo>
                    <a:pt x="1092" y="192"/>
                    <a:pt x="863" y="0"/>
                    <a:pt x="61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3" name="Google Shape;2544;p74">
              <a:extLst>
                <a:ext uri="{FF2B5EF4-FFF2-40B4-BE49-F238E27FC236}">
                  <a16:creationId xmlns:a16="http://schemas.microsoft.com/office/drawing/2014/main" id="{B5BC5F2F-7A8D-3354-D219-01243B4CE97D}"/>
                </a:ext>
              </a:extLst>
            </p:cNvPr>
            <p:cNvSpPr/>
            <p:nvPr/>
          </p:nvSpPr>
          <p:spPr>
            <a:xfrm>
              <a:off x="1695000" y="2508575"/>
              <a:ext cx="31075" cy="28325"/>
            </a:xfrm>
            <a:custGeom>
              <a:avLst/>
              <a:gdLst/>
              <a:ahLst/>
              <a:cxnLst/>
              <a:rect l="l" t="t" r="r" b="b"/>
              <a:pathLst>
                <a:path w="1243" h="1133" extrusionOk="0">
                  <a:moveTo>
                    <a:pt x="601" y="1"/>
                  </a:moveTo>
                  <a:cubicBezTo>
                    <a:pt x="572" y="1"/>
                    <a:pt x="543" y="3"/>
                    <a:pt x="514" y="7"/>
                  </a:cubicBezTo>
                  <a:cubicBezTo>
                    <a:pt x="216" y="99"/>
                    <a:pt x="0" y="397"/>
                    <a:pt x="83" y="695"/>
                  </a:cubicBezTo>
                  <a:cubicBezTo>
                    <a:pt x="166" y="964"/>
                    <a:pt x="417" y="1132"/>
                    <a:pt x="684" y="1132"/>
                  </a:cubicBezTo>
                  <a:cubicBezTo>
                    <a:pt x="713" y="1132"/>
                    <a:pt x="742" y="1130"/>
                    <a:pt x="771" y="1126"/>
                  </a:cubicBezTo>
                  <a:cubicBezTo>
                    <a:pt x="1068" y="1034"/>
                    <a:pt x="1243" y="736"/>
                    <a:pt x="1202" y="438"/>
                  </a:cubicBezTo>
                  <a:cubicBezTo>
                    <a:pt x="1118" y="169"/>
                    <a:pt x="868" y="1"/>
                    <a:pt x="601"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4" name="Google Shape;2545;p74">
              <a:extLst>
                <a:ext uri="{FF2B5EF4-FFF2-40B4-BE49-F238E27FC236}">
                  <a16:creationId xmlns:a16="http://schemas.microsoft.com/office/drawing/2014/main" id="{D19E1EAB-5190-7410-5E39-B2141CD7E797}"/>
                </a:ext>
              </a:extLst>
            </p:cNvPr>
            <p:cNvSpPr/>
            <p:nvPr/>
          </p:nvSpPr>
          <p:spPr>
            <a:xfrm>
              <a:off x="1754825" y="2515875"/>
              <a:ext cx="20550" cy="29350"/>
            </a:xfrm>
            <a:custGeom>
              <a:avLst/>
              <a:gdLst/>
              <a:ahLst/>
              <a:cxnLst/>
              <a:rect l="l" t="t" r="r" b="b"/>
              <a:pathLst>
                <a:path w="822" h="1174" extrusionOk="0">
                  <a:moveTo>
                    <a:pt x="82" y="0"/>
                  </a:moveTo>
                  <a:cubicBezTo>
                    <a:pt x="74" y="0"/>
                    <a:pt x="65" y="6"/>
                    <a:pt x="51" y="23"/>
                  </a:cubicBezTo>
                  <a:lnTo>
                    <a:pt x="0" y="64"/>
                  </a:lnTo>
                  <a:cubicBezTo>
                    <a:pt x="51" y="187"/>
                    <a:pt x="51" y="280"/>
                    <a:pt x="51" y="403"/>
                  </a:cubicBezTo>
                  <a:cubicBezTo>
                    <a:pt x="0" y="577"/>
                    <a:pt x="0" y="742"/>
                    <a:pt x="93" y="916"/>
                  </a:cubicBezTo>
                  <a:cubicBezTo>
                    <a:pt x="216" y="1050"/>
                    <a:pt x="390" y="1132"/>
                    <a:pt x="565" y="1173"/>
                  </a:cubicBezTo>
                  <a:cubicBezTo>
                    <a:pt x="647" y="1173"/>
                    <a:pt x="729" y="1173"/>
                    <a:pt x="822" y="1132"/>
                  </a:cubicBezTo>
                  <a:lnTo>
                    <a:pt x="822" y="1091"/>
                  </a:lnTo>
                  <a:cubicBezTo>
                    <a:pt x="822" y="1050"/>
                    <a:pt x="770" y="1050"/>
                    <a:pt x="770" y="1050"/>
                  </a:cubicBezTo>
                  <a:cubicBezTo>
                    <a:pt x="716" y="1072"/>
                    <a:pt x="658" y="1082"/>
                    <a:pt x="599" y="1082"/>
                  </a:cubicBezTo>
                  <a:cubicBezTo>
                    <a:pt x="437" y="1082"/>
                    <a:pt x="273" y="1004"/>
                    <a:pt x="175" y="875"/>
                  </a:cubicBezTo>
                  <a:cubicBezTo>
                    <a:pt x="93" y="742"/>
                    <a:pt x="93" y="577"/>
                    <a:pt x="134" y="444"/>
                  </a:cubicBezTo>
                  <a:cubicBezTo>
                    <a:pt x="134" y="321"/>
                    <a:pt x="175" y="146"/>
                    <a:pt x="134" y="23"/>
                  </a:cubicBezTo>
                  <a:cubicBezTo>
                    <a:pt x="106" y="23"/>
                    <a:pt x="97" y="0"/>
                    <a:pt x="82"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5" name="Google Shape;2546;p74">
              <a:extLst>
                <a:ext uri="{FF2B5EF4-FFF2-40B4-BE49-F238E27FC236}">
                  <a16:creationId xmlns:a16="http://schemas.microsoft.com/office/drawing/2014/main" id="{D1CAD983-EDF7-5ACC-7E5A-12CC431C15A9}"/>
                </a:ext>
              </a:extLst>
            </p:cNvPr>
            <p:cNvSpPr/>
            <p:nvPr/>
          </p:nvSpPr>
          <p:spPr>
            <a:xfrm>
              <a:off x="1783825" y="2532600"/>
              <a:ext cx="9525" cy="8250"/>
            </a:xfrm>
            <a:custGeom>
              <a:avLst/>
              <a:gdLst/>
              <a:ahLst/>
              <a:cxnLst/>
              <a:rect l="l" t="t" r="r" b="b"/>
              <a:pathLst>
                <a:path w="381" h="330" extrusionOk="0">
                  <a:moveTo>
                    <a:pt x="256" y="1"/>
                  </a:moveTo>
                  <a:cubicBezTo>
                    <a:pt x="214" y="1"/>
                    <a:pt x="170" y="11"/>
                    <a:pt x="124" y="32"/>
                  </a:cubicBezTo>
                  <a:cubicBezTo>
                    <a:pt x="42" y="73"/>
                    <a:pt x="0" y="206"/>
                    <a:pt x="42" y="288"/>
                  </a:cubicBezTo>
                  <a:cubicBezTo>
                    <a:pt x="42" y="288"/>
                    <a:pt x="83" y="288"/>
                    <a:pt x="83" y="329"/>
                  </a:cubicBezTo>
                  <a:lnTo>
                    <a:pt x="124" y="288"/>
                  </a:lnTo>
                  <a:lnTo>
                    <a:pt x="124" y="247"/>
                  </a:lnTo>
                  <a:cubicBezTo>
                    <a:pt x="124" y="206"/>
                    <a:pt x="124" y="165"/>
                    <a:pt x="175" y="124"/>
                  </a:cubicBezTo>
                  <a:cubicBezTo>
                    <a:pt x="196" y="98"/>
                    <a:pt x="226" y="86"/>
                    <a:pt x="257" y="86"/>
                  </a:cubicBezTo>
                  <a:cubicBezTo>
                    <a:pt x="288" y="86"/>
                    <a:pt x="319" y="98"/>
                    <a:pt x="339" y="124"/>
                  </a:cubicBezTo>
                  <a:lnTo>
                    <a:pt x="380" y="124"/>
                  </a:lnTo>
                  <a:lnTo>
                    <a:pt x="380" y="32"/>
                  </a:lnTo>
                  <a:cubicBezTo>
                    <a:pt x="339" y="11"/>
                    <a:pt x="298" y="1"/>
                    <a:pt x="25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6" name="Google Shape;2547;p74">
              <a:extLst>
                <a:ext uri="{FF2B5EF4-FFF2-40B4-BE49-F238E27FC236}">
                  <a16:creationId xmlns:a16="http://schemas.microsoft.com/office/drawing/2014/main" id="{24F124F0-403D-9DD2-B8D7-3C20FF420B3C}"/>
                </a:ext>
              </a:extLst>
            </p:cNvPr>
            <p:cNvSpPr/>
            <p:nvPr/>
          </p:nvSpPr>
          <p:spPr>
            <a:xfrm>
              <a:off x="1677800" y="2467150"/>
              <a:ext cx="28000" cy="20300"/>
            </a:xfrm>
            <a:custGeom>
              <a:avLst/>
              <a:gdLst/>
              <a:ahLst/>
              <a:cxnLst/>
              <a:rect l="l" t="t" r="r" b="b"/>
              <a:pathLst>
                <a:path w="1120" h="812" extrusionOk="0">
                  <a:moveTo>
                    <a:pt x="863" y="0"/>
                  </a:moveTo>
                  <a:cubicBezTo>
                    <a:pt x="565" y="41"/>
                    <a:pt x="309" y="175"/>
                    <a:pt x="93" y="380"/>
                  </a:cubicBezTo>
                  <a:cubicBezTo>
                    <a:pt x="52" y="473"/>
                    <a:pt x="0" y="555"/>
                    <a:pt x="0" y="596"/>
                  </a:cubicBezTo>
                  <a:cubicBezTo>
                    <a:pt x="0" y="688"/>
                    <a:pt x="52" y="771"/>
                    <a:pt x="134" y="812"/>
                  </a:cubicBezTo>
                  <a:cubicBezTo>
                    <a:pt x="175" y="812"/>
                    <a:pt x="216" y="771"/>
                    <a:pt x="257" y="771"/>
                  </a:cubicBezTo>
                  <a:cubicBezTo>
                    <a:pt x="473" y="688"/>
                    <a:pt x="688" y="596"/>
                    <a:pt x="863" y="473"/>
                  </a:cubicBezTo>
                  <a:cubicBezTo>
                    <a:pt x="945" y="380"/>
                    <a:pt x="1027" y="339"/>
                    <a:pt x="1079" y="257"/>
                  </a:cubicBezTo>
                  <a:cubicBezTo>
                    <a:pt x="1120" y="124"/>
                    <a:pt x="1027" y="0"/>
                    <a:pt x="94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7" name="Google Shape;2548;p74">
              <a:extLst>
                <a:ext uri="{FF2B5EF4-FFF2-40B4-BE49-F238E27FC236}">
                  <a16:creationId xmlns:a16="http://schemas.microsoft.com/office/drawing/2014/main" id="{D9FB2805-DAE2-8D74-F28C-026F229F70D4}"/>
                </a:ext>
              </a:extLst>
            </p:cNvPr>
            <p:cNvSpPr/>
            <p:nvPr/>
          </p:nvSpPr>
          <p:spPr>
            <a:xfrm>
              <a:off x="1815925" y="2434800"/>
              <a:ext cx="30050" cy="16200"/>
            </a:xfrm>
            <a:custGeom>
              <a:avLst/>
              <a:gdLst/>
              <a:ahLst/>
              <a:cxnLst/>
              <a:rect l="l" t="t" r="r" b="b"/>
              <a:pathLst>
                <a:path w="1202" h="648" extrusionOk="0">
                  <a:moveTo>
                    <a:pt x="838" y="1"/>
                  </a:moveTo>
                  <a:cubicBezTo>
                    <a:pt x="589" y="1"/>
                    <a:pt x="346" y="88"/>
                    <a:pt x="175" y="267"/>
                  </a:cubicBezTo>
                  <a:cubicBezTo>
                    <a:pt x="123" y="309"/>
                    <a:pt x="41" y="350"/>
                    <a:pt x="41" y="442"/>
                  </a:cubicBezTo>
                  <a:cubicBezTo>
                    <a:pt x="0" y="524"/>
                    <a:pt x="41" y="606"/>
                    <a:pt x="123" y="647"/>
                  </a:cubicBezTo>
                  <a:lnTo>
                    <a:pt x="257" y="647"/>
                  </a:lnTo>
                  <a:cubicBezTo>
                    <a:pt x="472" y="606"/>
                    <a:pt x="688" y="524"/>
                    <a:pt x="893" y="442"/>
                  </a:cubicBezTo>
                  <a:cubicBezTo>
                    <a:pt x="986" y="442"/>
                    <a:pt x="1109" y="391"/>
                    <a:pt x="1150" y="309"/>
                  </a:cubicBezTo>
                  <a:cubicBezTo>
                    <a:pt x="1202" y="185"/>
                    <a:pt x="1150" y="52"/>
                    <a:pt x="1068" y="52"/>
                  </a:cubicBezTo>
                  <a:lnTo>
                    <a:pt x="986" y="11"/>
                  </a:lnTo>
                  <a:cubicBezTo>
                    <a:pt x="937" y="4"/>
                    <a:pt x="887" y="1"/>
                    <a:pt x="838"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8" name="Google Shape;2549;p74">
              <a:extLst>
                <a:ext uri="{FF2B5EF4-FFF2-40B4-BE49-F238E27FC236}">
                  <a16:creationId xmlns:a16="http://schemas.microsoft.com/office/drawing/2014/main" id="{F41B34A3-AA7B-4874-FC37-FA84ED67D244}"/>
                </a:ext>
              </a:extLst>
            </p:cNvPr>
            <p:cNvSpPr/>
            <p:nvPr/>
          </p:nvSpPr>
          <p:spPr>
            <a:xfrm>
              <a:off x="1775350" y="2539800"/>
              <a:ext cx="29800" cy="18250"/>
            </a:xfrm>
            <a:custGeom>
              <a:avLst/>
              <a:gdLst/>
              <a:ahLst/>
              <a:cxnLst/>
              <a:rect l="l" t="t" r="r" b="b"/>
              <a:pathLst>
                <a:path w="1192" h="730" extrusionOk="0">
                  <a:moveTo>
                    <a:pt x="1110" y="0"/>
                  </a:moveTo>
                  <a:cubicBezTo>
                    <a:pt x="1027" y="216"/>
                    <a:pt x="853" y="391"/>
                    <a:pt x="678" y="514"/>
                  </a:cubicBezTo>
                  <a:cubicBezTo>
                    <a:pt x="519" y="582"/>
                    <a:pt x="366" y="622"/>
                    <a:pt x="210" y="622"/>
                  </a:cubicBezTo>
                  <a:cubicBezTo>
                    <a:pt x="154" y="622"/>
                    <a:pt x="98" y="617"/>
                    <a:pt x="42" y="606"/>
                  </a:cubicBezTo>
                  <a:cubicBezTo>
                    <a:pt x="42" y="606"/>
                    <a:pt x="1" y="606"/>
                    <a:pt x="1" y="647"/>
                  </a:cubicBezTo>
                  <a:cubicBezTo>
                    <a:pt x="1" y="688"/>
                    <a:pt x="1" y="688"/>
                    <a:pt x="42" y="688"/>
                  </a:cubicBezTo>
                  <a:cubicBezTo>
                    <a:pt x="83" y="730"/>
                    <a:pt x="124" y="730"/>
                    <a:pt x="165" y="730"/>
                  </a:cubicBezTo>
                  <a:cubicBezTo>
                    <a:pt x="339" y="730"/>
                    <a:pt x="555" y="688"/>
                    <a:pt x="719" y="606"/>
                  </a:cubicBezTo>
                  <a:cubicBezTo>
                    <a:pt x="935" y="473"/>
                    <a:pt x="1110" y="257"/>
                    <a:pt x="1192" y="41"/>
                  </a:cubicBezTo>
                  <a:lnTo>
                    <a:pt x="1192"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9" name="Google Shape;2550;p74">
              <a:extLst>
                <a:ext uri="{FF2B5EF4-FFF2-40B4-BE49-F238E27FC236}">
                  <a16:creationId xmlns:a16="http://schemas.microsoft.com/office/drawing/2014/main" id="{46B8FE06-93B4-058C-682E-C8AA8B0E00C7}"/>
                </a:ext>
              </a:extLst>
            </p:cNvPr>
            <p:cNvSpPr/>
            <p:nvPr/>
          </p:nvSpPr>
          <p:spPr>
            <a:xfrm>
              <a:off x="1902425" y="2385975"/>
              <a:ext cx="70625" cy="80175"/>
            </a:xfrm>
            <a:custGeom>
              <a:avLst/>
              <a:gdLst/>
              <a:ahLst/>
              <a:cxnLst/>
              <a:rect l="l" t="t" r="r" b="b"/>
              <a:pathLst>
                <a:path w="2825" h="3207" extrusionOk="0">
                  <a:moveTo>
                    <a:pt x="1565" y="1"/>
                  </a:moveTo>
                  <a:cubicBezTo>
                    <a:pt x="1082" y="1"/>
                    <a:pt x="589" y="289"/>
                    <a:pt x="350" y="680"/>
                  </a:cubicBezTo>
                  <a:cubicBezTo>
                    <a:pt x="1" y="1235"/>
                    <a:pt x="257" y="2220"/>
                    <a:pt x="607" y="2693"/>
                  </a:cubicBezTo>
                  <a:cubicBezTo>
                    <a:pt x="771" y="2991"/>
                    <a:pt x="1079" y="3206"/>
                    <a:pt x="1418" y="3206"/>
                  </a:cubicBezTo>
                  <a:cubicBezTo>
                    <a:pt x="1674" y="3206"/>
                    <a:pt x="1972" y="3073"/>
                    <a:pt x="2188" y="2908"/>
                  </a:cubicBezTo>
                  <a:cubicBezTo>
                    <a:pt x="2619" y="2518"/>
                    <a:pt x="2825" y="1882"/>
                    <a:pt x="2784" y="1276"/>
                  </a:cubicBezTo>
                  <a:cubicBezTo>
                    <a:pt x="2742" y="855"/>
                    <a:pt x="2527" y="382"/>
                    <a:pt x="2147" y="167"/>
                  </a:cubicBezTo>
                  <a:cubicBezTo>
                    <a:pt x="1968" y="51"/>
                    <a:pt x="1767" y="1"/>
                    <a:pt x="1565"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0" name="Google Shape;2551;p74">
              <a:extLst>
                <a:ext uri="{FF2B5EF4-FFF2-40B4-BE49-F238E27FC236}">
                  <a16:creationId xmlns:a16="http://schemas.microsoft.com/office/drawing/2014/main" id="{AB408883-2C12-2AF4-A4DE-39EE4B367396}"/>
                </a:ext>
              </a:extLst>
            </p:cNvPr>
            <p:cNvSpPr/>
            <p:nvPr/>
          </p:nvSpPr>
          <p:spPr>
            <a:xfrm>
              <a:off x="1608475" y="2262650"/>
              <a:ext cx="324025" cy="185950"/>
            </a:xfrm>
            <a:custGeom>
              <a:avLst/>
              <a:gdLst/>
              <a:ahLst/>
              <a:cxnLst/>
              <a:rect l="l" t="t" r="r" b="b"/>
              <a:pathLst>
                <a:path w="12961" h="7438" extrusionOk="0">
                  <a:moveTo>
                    <a:pt x="6494" y="0"/>
                  </a:moveTo>
                  <a:cubicBezTo>
                    <a:pt x="6452" y="0"/>
                    <a:pt x="6409" y="2"/>
                    <a:pt x="6368" y="6"/>
                  </a:cubicBezTo>
                  <a:cubicBezTo>
                    <a:pt x="5905" y="6"/>
                    <a:pt x="5474" y="140"/>
                    <a:pt x="5043" y="263"/>
                  </a:cubicBezTo>
                  <a:cubicBezTo>
                    <a:pt x="3677" y="736"/>
                    <a:pt x="2435" y="1465"/>
                    <a:pt x="1490" y="2533"/>
                  </a:cubicBezTo>
                  <a:cubicBezTo>
                    <a:pt x="555" y="3600"/>
                    <a:pt x="1" y="5059"/>
                    <a:pt x="165" y="6465"/>
                  </a:cubicBezTo>
                  <a:cubicBezTo>
                    <a:pt x="258" y="6815"/>
                    <a:pt x="381" y="7236"/>
                    <a:pt x="679" y="7369"/>
                  </a:cubicBezTo>
                  <a:cubicBezTo>
                    <a:pt x="783" y="7418"/>
                    <a:pt x="886" y="7438"/>
                    <a:pt x="988" y="7438"/>
                  </a:cubicBezTo>
                  <a:cubicBezTo>
                    <a:pt x="1227" y="7438"/>
                    <a:pt x="1456" y="7329"/>
                    <a:pt x="1664" y="7236"/>
                  </a:cubicBezTo>
                  <a:cubicBezTo>
                    <a:pt x="3082" y="6424"/>
                    <a:pt x="4057" y="5059"/>
                    <a:pt x="4314" y="3477"/>
                  </a:cubicBezTo>
                  <a:cubicBezTo>
                    <a:pt x="4447" y="3816"/>
                    <a:pt x="4745" y="4114"/>
                    <a:pt x="5084" y="4155"/>
                  </a:cubicBezTo>
                  <a:cubicBezTo>
                    <a:pt x="5300" y="4155"/>
                    <a:pt x="5515" y="4073"/>
                    <a:pt x="5731" y="3939"/>
                  </a:cubicBezTo>
                  <a:cubicBezTo>
                    <a:pt x="6368" y="3600"/>
                    <a:pt x="6932" y="3087"/>
                    <a:pt x="7353" y="2533"/>
                  </a:cubicBezTo>
                  <a:cubicBezTo>
                    <a:pt x="7446" y="3005"/>
                    <a:pt x="7702" y="3477"/>
                    <a:pt x="8041" y="3816"/>
                  </a:cubicBezTo>
                  <a:cubicBezTo>
                    <a:pt x="8535" y="4347"/>
                    <a:pt x="9265" y="4641"/>
                    <a:pt x="9999" y="4641"/>
                  </a:cubicBezTo>
                  <a:cubicBezTo>
                    <a:pt x="10090" y="4641"/>
                    <a:pt x="10180" y="4636"/>
                    <a:pt x="10270" y="4627"/>
                  </a:cubicBezTo>
                  <a:lnTo>
                    <a:pt x="10270" y="4627"/>
                  </a:lnTo>
                  <a:cubicBezTo>
                    <a:pt x="10177" y="5315"/>
                    <a:pt x="10609" y="5911"/>
                    <a:pt x="11163" y="6342"/>
                  </a:cubicBezTo>
                  <a:cubicBezTo>
                    <a:pt x="11420" y="6507"/>
                    <a:pt x="11677" y="6681"/>
                    <a:pt x="12015" y="6763"/>
                  </a:cubicBezTo>
                  <a:cubicBezTo>
                    <a:pt x="12149" y="6815"/>
                    <a:pt x="12272" y="6815"/>
                    <a:pt x="12447" y="6815"/>
                  </a:cubicBezTo>
                  <a:cubicBezTo>
                    <a:pt x="12621" y="6979"/>
                    <a:pt x="12744" y="7195"/>
                    <a:pt x="12919" y="7369"/>
                  </a:cubicBezTo>
                  <a:cubicBezTo>
                    <a:pt x="12960" y="7153"/>
                    <a:pt x="12960" y="6938"/>
                    <a:pt x="12919" y="6681"/>
                  </a:cubicBezTo>
                  <a:lnTo>
                    <a:pt x="12960" y="6681"/>
                  </a:lnTo>
                  <a:cubicBezTo>
                    <a:pt x="12919" y="5654"/>
                    <a:pt x="12786" y="4668"/>
                    <a:pt x="12406" y="3734"/>
                  </a:cubicBezTo>
                  <a:cubicBezTo>
                    <a:pt x="12015" y="2789"/>
                    <a:pt x="11379" y="1937"/>
                    <a:pt x="10475" y="1424"/>
                  </a:cubicBezTo>
                  <a:cubicBezTo>
                    <a:pt x="10113" y="1215"/>
                    <a:pt x="9652" y="1118"/>
                    <a:pt x="9177" y="1118"/>
                  </a:cubicBezTo>
                  <a:cubicBezTo>
                    <a:pt x="8763" y="1118"/>
                    <a:pt x="8337" y="1192"/>
                    <a:pt x="7959" y="1331"/>
                  </a:cubicBezTo>
                  <a:cubicBezTo>
                    <a:pt x="7959" y="992"/>
                    <a:pt x="7826" y="653"/>
                    <a:pt x="7610" y="438"/>
                  </a:cubicBezTo>
                  <a:cubicBezTo>
                    <a:pt x="7304" y="169"/>
                    <a:pt x="6889" y="0"/>
                    <a:pt x="649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1" name="Google Shape;2552;p74">
              <a:extLst>
                <a:ext uri="{FF2B5EF4-FFF2-40B4-BE49-F238E27FC236}">
                  <a16:creationId xmlns:a16="http://schemas.microsoft.com/office/drawing/2014/main" id="{BB897314-2814-CC61-0CD0-A70AEB64F54C}"/>
                </a:ext>
              </a:extLst>
            </p:cNvPr>
            <p:cNvSpPr/>
            <p:nvPr/>
          </p:nvSpPr>
          <p:spPr>
            <a:xfrm>
              <a:off x="1922975" y="2600325"/>
              <a:ext cx="45975" cy="31650"/>
            </a:xfrm>
            <a:custGeom>
              <a:avLst/>
              <a:gdLst/>
              <a:ahLst/>
              <a:cxnLst/>
              <a:rect l="l" t="t" r="r" b="b"/>
              <a:pathLst>
                <a:path w="1839" h="1266" extrusionOk="0">
                  <a:moveTo>
                    <a:pt x="638" y="0"/>
                  </a:moveTo>
                  <a:cubicBezTo>
                    <a:pt x="205" y="0"/>
                    <a:pt x="0" y="496"/>
                    <a:pt x="0" y="496"/>
                  </a:cubicBezTo>
                  <a:lnTo>
                    <a:pt x="1232" y="1266"/>
                  </a:lnTo>
                  <a:cubicBezTo>
                    <a:pt x="1232" y="1266"/>
                    <a:pt x="1838" y="619"/>
                    <a:pt x="1068" y="147"/>
                  </a:cubicBezTo>
                  <a:cubicBezTo>
                    <a:pt x="905" y="41"/>
                    <a:pt x="762" y="0"/>
                    <a:pt x="638"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2" name="Google Shape;2553;p74">
              <a:extLst>
                <a:ext uri="{FF2B5EF4-FFF2-40B4-BE49-F238E27FC236}">
                  <a16:creationId xmlns:a16="http://schemas.microsoft.com/office/drawing/2014/main" id="{378C2696-4AAC-C963-A245-5F0D33568720}"/>
                </a:ext>
              </a:extLst>
            </p:cNvPr>
            <p:cNvSpPr/>
            <p:nvPr/>
          </p:nvSpPr>
          <p:spPr>
            <a:xfrm>
              <a:off x="1795625" y="2612700"/>
              <a:ext cx="158175" cy="224650"/>
            </a:xfrm>
            <a:custGeom>
              <a:avLst/>
              <a:gdLst/>
              <a:ahLst/>
              <a:cxnLst/>
              <a:rect l="l" t="t" r="r" b="b"/>
              <a:pathLst>
                <a:path w="6327" h="8986" extrusionOk="0">
                  <a:moveTo>
                    <a:pt x="5094" y="1"/>
                  </a:moveTo>
                  <a:lnTo>
                    <a:pt x="4581" y="771"/>
                  </a:lnTo>
                  <a:lnTo>
                    <a:pt x="771" y="6542"/>
                  </a:lnTo>
                  <a:lnTo>
                    <a:pt x="771" y="6583"/>
                  </a:lnTo>
                  <a:lnTo>
                    <a:pt x="1" y="8986"/>
                  </a:lnTo>
                  <a:lnTo>
                    <a:pt x="1880" y="7487"/>
                  </a:lnTo>
                  <a:lnTo>
                    <a:pt x="1921" y="7394"/>
                  </a:lnTo>
                  <a:lnTo>
                    <a:pt x="5813" y="1582"/>
                  </a:lnTo>
                  <a:lnTo>
                    <a:pt x="6326" y="771"/>
                  </a:lnTo>
                  <a:lnTo>
                    <a:pt x="509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3" name="Google Shape;2554;p74">
              <a:extLst>
                <a:ext uri="{FF2B5EF4-FFF2-40B4-BE49-F238E27FC236}">
                  <a16:creationId xmlns:a16="http://schemas.microsoft.com/office/drawing/2014/main" id="{E105B209-25D7-52E1-8496-010068DB06C8}"/>
                </a:ext>
              </a:extLst>
            </p:cNvPr>
            <p:cNvSpPr/>
            <p:nvPr/>
          </p:nvSpPr>
          <p:spPr>
            <a:xfrm>
              <a:off x="1825425" y="2634025"/>
              <a:ext cx="93200" cy="137875"/>
            </a:xfrm>
            <a:custGeom>
              <a:avLst/>
              <a:gdLst/>
              <a:ahLst/>
              <a:cxnLst/>
              <a:rect l="l" t="t" r="r" b="b"/>
              <a:pathLst>
                <a:path w="3728" h="5515" extrusionOk="0">
                  <a:moveTo>
                    <a:pt x="3687" y="0"/>
                  </a:moveTo>
                  <a:lnTo>
                    <a:pt x="0" y="5514"/>
                  </a:lnTo>
                  <a:lnTo>
                    <a:pt x="3728" y="41"/>
                  </a:lnTo>
                  <a:lnTo>
                    <a:pt x="3728"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4" name="Google Shape;2555;p74">
              <a:extLst>
                <a:ext uri="{FF2B5EF4-FFF2-40B4-BE49-F238E27FC236}">
                  <a16:creationId xmlns:a16="http://schemas.microsoft.com/office/drawing/2014/main" id="{7B963A36-3936-B026-E0DF-04112C98EB69}"/>
                </a:ext>
              </a:extLst>
            </p:cNvPr>
            <p:cNvSpPr/>
            <p:nvPr/>
          </p:nvSpPr>
          <p:spPr>
            <a:xfrm>
              <a:off x="1842625" y="2644800"/>
              <a:ext cx="90900" cy="137875"/>
            </a:xfrm>
            <a:custGeom>
              <a:avLst/>
              <a:gdLst/>
              <a:ahLst/>
              <a:cxnLst/>
              <a:rect l="l" t="t" r="r" b="b"/>
              <a:pathLst>
                <a:path w="3636" h="5515" extrusionOk="0">
                  <a:moveTo>
                    <a:pt x="3635" y="0"/>
                  </a:moveTo>
                  <a:lnTo>
                    <a:pt x="0" y="5515"/>
                  </a:lnTo>
                  <a:lnTo>
                    <a:pt x="3635" y="41"/>
                  </a:lnTo>
                  <a:lnTo>
                    <a:pt x="3635"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5" name="Google Shape;2556;p74">
              <a:extLst>
                <a:ext uri="{FF2B5EF4-FFF2-40B4-BE49-F238E27FC236}">
                  <a16:creationId xmlns:a16="http://schemas.microsoft.com/office/drawing/2014/main" id="{DC455816-0F11-82A6-8E87-0E7FCA801985}"/>
                </a:ext>
              </a:extLst>
            </p:cNvPr>
            <p:cNvSpPr/>
            <p:nvPr/>
          </p:nvSpPr>
          <p:spPr>
            <a:xfrm>
              <a:off x="1795625" y="2771875"/>
              <a:ext cx="48050" cy="65475"/>
            </a:xfrm>
            <a:custGeom>
              <a:avLst/>
              <a:gdLst/>
              <a:ahLst/>
              <a:cxnLst/>
              <a:rect l="l" t="t" r="r" b="b"/>
              <a:pathLst>
                <a:path w="1922" h="2619" extrusionOk="0">
                  <a:moveTo>
                    <a:pt x="1192" y="0"/>
                  </a:moveTo>
                  <a:lnTo>
                    <a:pt x="771" y="175"/>
                  </a:lnTo>
                  <a:lnTo>
                    <a:pt x="771" y="216"/>
                  </a:lnTo>
                  <a:lnTo>
                    <a:pt x="299" y="1715"/>
                  </a:lnTo>
                  <a:lnTo>
                    <a:pt x="1" y="2619"/>
                  </a:lnTo>
                  <a:lnTo>
                    <a:pt x="1" y="2619"/>
                  </a:lnTo>
                  <a:lnTo>
                    <a:pt x="730" y="2013"/>
                  </a:lnTo>
                  <a:lnTo>
                    <a:pt x="1880" y="1120"/>
                  </a:lnTo>
                  <a:lnTo>
                    <a:pt x="1921" y="1027"/>
                  </a:lnTo>
                  <a:lnTo>
                    <a:pt x="1880" y="432"/>
                  </a:lnTo>
                  <a:lnTo>
                    <a:pt x="1243" y="822"/>
                  </a:lnTo>
                  <a:lnTo>
                    <a:pt x="1192"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6" name="Google Shape;2557;p74">
              <a:extLst>
                <a:ext uri="{FF2B5EF4-FFF2-40B4-BE49-F238E27FC236}">
                  <a16:creationId xmlns:a16="http://schemas.microsoft.com/office/drawing/2014/main" id="{510B3147-11CD-67C1-D18E-E47FA60C8952}"/>
                </a:ext>
              </a:extLst>
            </p:cNvPr>
            <p:cNvSpPr/>
            <p:nvPr/>
          </p:nvSpPr>
          <p:spPr>
            <a:xfrm>
              <a:off x="1795625" y="2814350"/>
              <a:ext cx="18250" cy="23000"/>
            </a:xfrm>
            <a:custGeom>
              <a:avLst/>
              <a:gdLst/>
              <a:ahLst/>
              <a:cxnLst/>
              <a:rect l="l" t="t" r="r" b="b"/>
              <a:pathLst>
                <a:path w="730" h="920" extrusionOk="0">
                  <a:moveTo>
                    <a:pt x="435" y="0"/>
                  </a:moveTo>
                  <a:cubicBezTo>
                    <a:pt x="391" y="0"/>
                    <a:pt x="345" y="5"/>
                    <a:pt x="299" y="16"/>
                  </a:cubicBezTo>
                  <a:lnTo>
                    <a:pt x="1" y="920"/>
                  </a:lnTo>
                  <a:lnTo>
                    <a:pt x="1" y="920"/>
                  </a:lnTo>
                  <a:lnTo>
                    <a:pt x="730" y="314"/>
                  </a:lnTo>
                  <a:lnTo>
                    <a:pt x="730" y="273"/>
                  </a:lnTo>
                  <a:cubicBezTo>
                    <a:pt x="730" y="232"/>
                    <a:pt x="730" y="150"/>
                    <a:pt x="679" y="98"/>
                  </a:cubicBezTo>
                  <a:cubicBezTo>
                    <a:pt x="649" y="38"/>
                    <a:pt x="552" y="0"/>
                    <a:pt x="43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7" name="Google Shape;2558;p74">
              <a:extLst>
                <a:ext uri="{FF2B5EF4-FFF2-40B4-BE49-F238E27FC236}">
                  <a16:creationId xmlns:a16="http://schemas.microsoft.com/office/drawing/2014/main" id="{A099C348-6141-4993-904D-93BE5C2A7264}"/>
                </a:ext>
              </a:extLst>
            </p:cNvPr>
            <p:cNvSpPr/>
            <p:nvPr/>
          </p:nvSpPr>
          <p:spPr>
            <a:xfrm>
              <a:off x="1910125" y="2612700"/>
              <a:ext cx="43675" cy="39575"/>
            </a:xfrm>
            <a:custGeom>
              <a:avLst/>
              <a:gdLst/>
              <a:ahLst/>
              <a:cxnLst/>
              <a:rect l="l" t="t" r="r" b="b"/>
              <a:pathLst>
                <a:path w="1747" h="1583" extrusionOk="0">
                  <a:moveTo>
                    <a:pt x="514" y="1"/>
                  </a:moveTo>
                  <a:lnTo>
                    <a:pt x="340" y="257"/>
                  </a:lnTo>
                  <a:lnTo>
                    <a:pt x="340" y="299"/>
                  </a:lnTo>
                  <a:lnTo>
                    <a:pt x="206" y="422"/>
                  </a:lnTo>
                  <a:lnTo>
                    <a:pt x="206" y="463"/>
                  </a:lnTo>
                  <a:lnTo>
                    <a:pt x="1" y="771"/>
                  </a:lnTo>
                  <a:lnTo>
                    <a:pt x="1233" y="1582"/>
                  </a:lnTo>
                  <a:lnTo>
                    <a:pt x="1449" y="1284"/>
                  </a:lnTo>
                  <a:lnTo>
                    <a:pt x="1449" y="1233"/>
                  </a:lnTo>
                  <a:lnTo>
                    <a:pt x="1582" y="1069"/>
                  </a:lnTo>
                  <a:lnTo>
                    <a:pt x="1746" y="771"/>
                  </a:lnTo>
                  <a:lnTo>
                    <a:pt x="514" y="1"/>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8" name="Google Shape;2559;p74">
              <a:extLst>
                <a:ext uri="{FF2B5EF4-FFF2-40B4-BE49-F238E27FC236}">
                  <a16:creationId xmlns:a16="http://schemas.microsoft.com/office/drawing/2014/main" id="{3723DD81-D221-B8C1-BB89-AD0C88055B8F}"/>
                </a:ext>
              </a:extLst>
            </p:cNvPr>
            <p:cNvSpPr/>
            <p:nvPr/>
          </p:nvSpPr>
          <p:spPr>
            <a:xfrm>
              <a:off x="1918600" y="2619125"/>
              <a:ext cx="31100" cy="20300"/>
            </a:xfrm>
            <a:custGeom>
              <a:avLst/>
              <a:gdLst/>
              <a:ahLst/>
              <a:cxnLst/>
              <a:rect l="l" t="t" r="r" b="b"/>
              <a:pathLst>
                <a:path w="1244" h="812" extrusionOk="0">
                  <a:moveTo>
                    <a:pt x="1" y="0"/>
                  </a:moveTo>
                  <a:lnTo>
                    <a:pt x="1" y="42"/>
                  </a:lnTo>
                  <a:lnTo>
                    <a:pt x="1243" y="812"/>
                  </a:lnTo>
                  <a:lnTo>
                    <a:pt x="1"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9" name="Google Shape;2560;p74">
              <a:extLst>
                <a:ext uri="{FF2B5EF4-FFF2-40B4-BE49-F238E27FC236}">
                  <a16:creationId xmlns:a16="http://schemas.microsoft.com/office/drawing/2014/main" id="{01FF5FB8-91F0-C34F-75BA-98018263E642}"/>
                </a:ext>
              </a:extLst>
            </p:cNvPr>
            <p:cNvSpPr/>
            <p:nvPr/>
          </p:nvSpPr>
          <p:spPr>
            <a:xfrm>
              <a:off x="1915275" y="2623225"/>
              <a:ext cx="31075" cy="21600"/>
            </a:xfrm>
            <a:custGeom>
              <a:avLst/>
              <a:gdLst/>
              <a:ahLst/>
              <a:cxnLst/>
              <a:rect l="l" t="t" r="r" b="b"/>
              <a:pathLst>
                <a:path w="1243" h="864" extrusionOk="0">
                  <a:moveTo>
                    <a:pt x="0" y="1"/>
                  </a:moveTo>
                  <a:lnTo>
                    <a:pt x="0" y="42"/>
                  </a:lnTo>
                  <a:lnTo>
                    <a:pt x="1243" y="863"/>
                  </a:lnTo>
                  <a:lnTo>
                    <a:pt x="1243" y="812"/>
                  </a:lnTo>
                  <a:lnTo>
                    <a:pt x="0"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0" name="Google Shape;2561;p74">
              <a:extLst>
                <a:ext uri="{FF2B5EF4-FFF2-40B4-BE49-F238E27FC236}">
                  <a16:creationId xmlns:a16="http://schemas.microsoft.com/office/drawing/2014/main" id="{9B5FF9CD-ECDE-5BE0-9998-C75A70AB025D}"/>
                </a:ext>
              </a:extLst>
            </p:cNvPr>
            <p:cNvSpPr/>
            <p:nvPr/>
          </p:nvSpPr>
          <p:spPr>
            <a:xfrm>
              <a:off x="1932475" y="2676875"/>
              <a:ext cx="170225" cy="52400"/>
            </a:xfrm>
            <a:custGeom>
              <a:avLst/>
              <a:gdLst/>
              <a:ahLst/>
              <a:cxnLst/>
              <a:rect l="l" t="t" r="r" b="b"/>
              <a:pathLst>
                <a:path w="6809" h="2096" extrusionOk="0">
                  <a:moveTo>
                    <a:pt x="6757" y="1"/>
                  </a:moveTo>
                  <a:lnTo>
                    <a:pt x="41" y="2003"/>
                  </a:lnTo>
                  <a:cubicBezTo>
                    <a:pt x="0" y="2003"/>
                    <a:pt x="0" y="2055"/>
                    <a:pt x="0" y="2096"/>
                  </a:cubicBezTo>
                  <a:lnTo>
                    <a:pt x="41" y="2096"/>
                  </a:lnTo>
                  <a:lnTo>
                    <a:pt x="6808" y="83"/>
                  </a:lnTo>
                  <a:lnTo>
                    <a:pt x="6808" y="42"/>
                  </a:lnTo>
                  <a:cubicBezTo>
                    <a:pt x="6808" y="1"/>
                    <a:pt x="6757" y="1"/>
                    <a:pt x="675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1" name="Google Shape;2562;p74">
              <a:extLst>
                <a:ext uri="{FF2B5EF4-FFF2-40B4-BE49-F238E27FC236}">
                  <a16:creationId xmlns:a16="http://schemas.microsoft.com/office/drawing/2014/main" id="{0BFB80FF-5EC4-E2D3-00F8-F48F7CE2E109}"/>
                </a:ext>
              </a:extLst>
            </p:cNvPr>
            <p:cNvSpPr/>
            <p:nvPr/>
          </p:nvSpPr>
          <p:spPr>
            <a:xfrm>
              <a:off x="1799750" y="2694800"/>
              <a:ext cx="238775" cy="138200"/>
            </a:xfrm>
            <a:custGeom>
              <a:avLst/>
              <a:gdLst/>
              <a:ahLst/>
              <a:cxnLst/>
              <a:rect l="l" t="t" r="r" b="b"/>
              <a:pathLst>
                <a:path w="9551" h="5528" extrusionOk="0">
                  <a:moveTo>
                    <a:pt x="3044" y="1"/>
                  </a:moveTo>
                  <a:cubicBezTo>
                    <a:pt x="2733" y="1"/>
                    <a:pt x="2448" y="58"/>
                    <a:pt x="2187" y="259"/>
                  </a:cubicBezTo>
                  <a:cubicBezTo>
                    <a:pt x="1633" y="732"/>
                    <a:pt x="0" y="2919"/>
                    <a:pt x="431" y="3258"/>
                  </a:cubicBezTo>
                  <a:cubicBezTo>
                    <a:pt x="465" y="3284"/>
                    <a:pt x="509" y="3297"/>
                    <a:pt x="562" y="3297"/>
                  </a:cubicBezTo>
                  <a:cubicBezTo>
                    <a:pt x="1189" y="3297"/>
                    <a:pt x="3039" y="1595"/>
                    <a:pt x="3040" y="1594"/>
                  </a:cubicBezTo>
                  <a:lnTo>
                    <a:pt x="3040" y="1594"/>
                  </a:lnTo>
                  <a:cubicBezTo>
                    <a:pt x="3039" y="1595"/>
                    <a:pt x="1119" y="3648"/>
                    <a:pt x="1715" y="4367"/>
                  </a:cubicBezTo>
                  <a:cubicBezTo>
                    <a:pt x="1715" y="4367"/>
                    <a:pt x="1909" y="4600"/>
                    <a:pt x="2243" y="4600"/>
                  </a:cubicBezTo>
                  <a:cubicBezTo>
                    <a:pt x="2293" y="4600"/>
                    <a:pt x="2347" y="4595"/>
                    <a:pt x="2403" y="4583"/>
                  </a:cubicBezTo>
                  <a:cubicBezTo>
                    <a:pt x="2403" y="4583"/>
                    <a:pt x="2739" y="5164"/>
                    <a:pt x="3359" y="5164"/>
                  </a:cubicBezTo>
                  <a:cubicBezTo>
                    <a:pt x="3434" y="5164"/>
                    <a:pt x="3512" y="5156"/>
                    <a:pt x="3594" y="5137"/>
                  </a:cubicBezTo>
                  <a:cubicBezTo>
                    <a:pt x="3594" y="5137"/>
                    <a:pt x="4090" y="5520"/>
                    <a:pt x="4723" y="5520"/>
                  </a:cubicBezTo>
                  <a:cubicBezTo>
                    <a:pt x="4963" y="5520"/>
                    <a:pt x="5223" y="5464"/>
                    <a:pt x="5484" y="5312"/>
                  </a:cubicBezTo>
                  <a:lnTo>
                    <a:pt x="8215" y="5527"/>
                  </a:lnTo>
                  <a:cubicBezTo>
                    <a:pt x="8215" y="5527"/>
                    <a:pt x="9550" y="3433"/>
                    <a:pt x="6552" y="1543"/>
                  </a:cubicBezTo>
                  <a:cubicBezTo>
                    <a:pt x="6552" y="1543"/>
                    <a:pt x="5268" y="95"/>
                    <a:pt x="4364" y="95"/>
                  </a:cubicBezTo>
                  <a:cubicBezTo>
                    <a:pt x="3884" y="95"/>
                    <a:pt x="3444" y="1"/>
                    <a:pt x="3044"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2" name="Google Shape;2563;p74">
              <a:extLst>
                <a:ext uri="{FF2B5EF4-FFF2-40B4-BE49-F238E27FC236}">
                  <a16:creationId xmlns:a16="http://schemas.microsoft.com/office/drawing/2014/main" id="{21E88093-5A9A-B79D-3B3D-F9735C3F209B}"/>
                </a:ext>
              </a:extLst>
            </p:cNvPr>
            <p:cNvSpPr/>
            <p:nvPr/>
          </p:nvSpPr>
          <p:spPr>
            <a:xfrm>
              <a:off x="1998700" y="2800875"/>
              <a:ext cx="225925" cy="47925"/>
            </a:xfrm>
            <a:custGeom>
              <a:avLst/>
              <a:gdLst/>
              <a:ahLst/>
              <a:cxnLst/>
              <a:rect l="l" t="t" r="r" b="b"/>
              <a:pathLst>
                <a:path w="9037" h="1917" extrusionOk="0">
                  <a:moveTo>
                    <a:pt x="9037" y="1"/>
                  </a:moveTo>
                  <a:cubicBezTo>
                    <a:pt x="8986" y="1"/>
                    <a:pt x="8945" y="1"/>
                    <a:pt x="8945" y="42"/>
                  </a:cubicBezTo>
                  <a:cubicBezTo>
                    <a:pt x="8125" y="1564"/>
                    <a:pt x="4370" y="1808"/>
                    <a:pt x="2016" y="1808"/>
                  </a:cubicBezTo>
                  <a:cubicBezTo>
                    <a:pt x="1066" y="1808"/>
                    <a:pt x="344" y="1769"/>
                    <a:pt x="134" y="1757"/>
                  </a:cubicBezTo>
                  <a:lnTo>
                    <a:pt x="309" y="1284"/>
                  </a:lnTo>
                  <a:lnTo>
                    <a:pt x="309" y="1202"/>
                  </a:lnTo>
                  <a:cubicBezTo>
                    <a:pt x="257" y="1202"/>
                    <a:pt x="216" y="1243"/>
                    <a:pt x="216" y="1243"/>
                  </a:cubicBezTo>
                  <a:lnTo>
                    <a:pt x="0" y="1798"/>
                  </a:lnTo>
                  <a:lnTo>
                    <a:pt x="0" y="1839"/>
                  </a:lnTo>
                  <a:lnTo>
                    <a:pt x="134" y="1839"/>
                  </a:lnTo>
                  <a:cubicBezTo>
                    <a:pt x="392" y="1864"/>
                    <a:pt x="1202" y="1917"/>
                    <a:pt x="2238" y="1917"/>
                  </a:cubicBezTo>
                  <a:cubicBezTo>
                    <a:pt x="4620" y="1917"/>
                    <a:pt x="8200" y="1636"/>
                    <a:pt x="9037" y="83"/>
                  </a:cubicBezTo>
                  <a:lnTo>
                    <a:pt x="9037"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3" name="Google Shape;2564;p74">
              <a:extLst>
                <a:ext uri="{FF2B5EF4-FFF2-40B4-BE49-F238E27FC236}">
                  <a16:creationId xmlns:a16="http://schemas.microsoft.com/office/drawing/2014/main" id="{128945AF-3A37-FC10-4DF6-BBA7150BC9AD}"/>
                </a:ext>
              </a:extLst>
            </p:cNvPr>
            <p:cNvSpPr/>
            <p:nvPr/>
          </p:nvSpPr>
          <p:spPr>
            <a:xfrm>
              <a:off x="1490650" y="2676875"/>
              <a:ext cx="155075" cy="36225"/>
            </a:xfrm>
            <a:custGeom>
              <a:avLst/>
              <a:gdLst/>
              <a:ahLst/>
              <a:cxnLst/>
              <a:rect l="l" t="t" r="r" b="b"/>
              <a:pathLst>
                <a:path w="6203" h="1449" extrusionOk="0">
                  <a:moveTo>
                    <a:pt x="42" y="1"/>
                  </a:moveTo>
                  <a:cubicBezTo>
                    <a:pt x="0" y="1"/>
                    <a:pt x="0" y="1"/>
                    <a:pt x="0" y="42"/>
                  </a:cubicBezTo>
                  <a:cubicBezTo>
                    <a:pt x="0" y="83"/>
                    <a:pt x="0" y="83"/>
                    <a:pt x="42" y="83"/>
                  </a:cubicBezTo>
                  <a:lnTo>
                    <a:pt x="6162" y="1449"/>
                  </a:lnTo>
                  <a:cubicBezTo>
                    <a:pt x="6203" y="1449"/>
                    <a:pt x="6203" y="1408"/>
                    <a:pt x="6203" y="1408"/>
                  </a:cubicBezTo>
                  <a:cubicBezTo>
                    <a:pt x="6203" y="1367"/>
                    <a:pt x="6203" y="1367"/>
                    <a:pt x="6162" y="1326"/>
                  </a:cubicBezTo>
                  <a:lnTo>
                    <a:pt x="42"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4" name="Google Shape;2565;p74">
              <a:extLst>
                <a:ext uri="{FF2B5EF4-FFF2-40B4-BE49-F238E27FC236}">
                  <a16:creationId xmlns:a16="http://schemas.microsoft.com/office/drawing/2014/main" id="{C3C86C86-1CE7-6C73-7A38-D85F5E3BEB6D}"/>
                </a:ext>
              </a:extLst>
            </p:cNvPr>
            <p:cNvSpPr/>
            <p:nvPr/>
          </p:nvSpPr>
          <p:spPr>
            <a:xfrm>
              <a:off x="1517350" y="2711675"/>
              <a:ext cx="229025" cy="144625"/>
            </a:xfrm>
            <a:custGeom>
              <a:avLst/>
              <a:gdLst/>
              <a:ahLst/>
              <a:cxnLst/>
              <a:rect l="l" t="t" r="r" b="b"/>
              <a:pathLst>
                <a:path w="9161" h="5785" extrusionOk="0">
                  <a:moveTo>
                    <a:pt x="5321" y="0"/>
                  </a:moveTo>
                  <a:cubicBezTo>
                    <a:pt x="5239" y="0"/>
                    <a:pt x="5163" y="5"/>
                    <a:pt x="5094" y="16"/>
                  </a:cubicBezTo>
                  <a:cubicBezTo>
                    <a:pt x="5094" y="16"/>
                    <a:pt x="0" y="919"/>
                    <a:pt x="2824" y="4893"/>
                  </a:cubicBezTo>
                  <a:cubicBezTo>
                    <a:pt x="2824" y="4893"/>
                    <a:pt x="3789" y="5784"/>
                    <a:pt x="5040" y="5784"/>
                  </a:cubicBezTo>
                  <a:cubicBezTo>
                    <a:pt x="5184" y="5784"/>
                    <a:pt x="5333" y="5772"/>
                    <a:pt x="5484" y="5746"/>
                  </a:cubicBezTo>
                  <a:cubicBezTo>
                    <a:pt x="5484" y="5746"/>
                    <a:pt x="5556" y="5772"/>
                    <a:pt x="5677" y="5772"/>
                  </a:cubicBezTo>
                  <a:cubicBezTo>
                    <a:pt x="5904" y="5772"/>
                    <a:pt x="6304" y="5680"/>
                    <a:pt x="6727" y="5150"/>
                  </a:cubicBezTo>
                  <a:cubicBezTo>
                    <a:pt x="6727" y="5150"/>
                    <a:pt x="6757" y="5154"/>
                    <a:pt x="6807" y="5154"/>
                  </a:cubicBezTo>
                  <a:cubicBezTo>
                    <a:pt x="7067" y="5154"/>
                    <a:pt x="7857" y="5060"/>
                    <a:pt x="7753" y="3908"/>
                  </a:cubicBezTo>
                  <a:lnTo>
                    <a:pt x="7322" y="2665"/>
                  </a:lnTo>
                  <a:lnTo>
                    <a:pt x="7322" y="2665"/>
                  </a:lnTo>
                  <a:cubicBezTo>
                    <a:pt x="7322" y="2666"/>
                    <a:pt x="8051" y="4438"/>
                    <a:pt x="8565" y="4438"/>
                  </a:cubicBezTo>
                  <a:cubicBezTo>
                    <a:pt x="8593" y="4438"/>
                    <a:pt x="8620" y="4432"/>
                    <a:pt x="8647" y="4421"/>
                  </a:cubicBezTo>
                  <a:cubicBezTo>
                    <a:pt x="9160" y="4257"/>
                    <a:pt x="8524" y="1433"/>
                    <a:pt x="8092" y="1002"/>
                  </a:cubicBezTo>
                  <a:cubicBezTo>
                    <a:pt x="7698" y="570"/>
                    <a:pt x="6196" y="0"/>
                    <a:pt x="5321"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5" name="Google Shape;2566;p74">
              <a:extLst>
                <a:ext uri="{FF2B5EF4-FFF2-40B4-BE49-F238E27FC236}">
                  <a16:creationId xmlns:a16="http://schemas.microsoft.com/office/drawing/2014/main" id="{B0161383-1ED1-8CFA-F088-EB8FACB05700}"/>
                </a:ext>
              </a:extLst>
            </p:cNvPr>
            <p:cNvSpPr/>
            <p:nvPr/>
          </p:nvSpPr>
          <p:spPr>
            <a:xfrm>
              <a:off x="1682175" y="2746200"/>
              <a:ext cx="31075" cy="95275"/>
            </a:xfrm>
            <a:custGeom>
              <a:avLst/>
              <a:gdLst/>
              <a:ahLst/>
              <a:cxnLst/>
              <a:rect l="l" t="t" r="r" b="b"/>
              <a:pathLst>
                <a:path w="1243" h="3811" extrusionOk="0">
                  <a:moveTo>
                    <a:pt x="175" y="0"/>
                  </a:moveTo>
                  <a:cubicBezTo>
                    <a:pt x="134" y="52"/>
                    <a:pt x="134" y="52"/>
                    <a:pt x="134" y="93"/>
                  </a:cubicBezTo>
                  <a:cubicBezTo>
                    <a:pt x="298" y="432"/>
                    <a:pt x="472" y="822"/>
                    <a:pt x="647" y="1161"/>
                  </a:cubicBezTo>
                  <a:cubicBezTo>
                    <a:pt x="688" y="1243"/>
                    <a:pt x="729" y="1377"/>
                    <a:pt x="770" y="1459"/>
                  </a:cubicBezTo>
                  <a:cubicBezTo>
                    <a:pt x="945" y="1849"/>
                    <a:pt x="1160" y="2270"/>
                    <a:pt x="1160" y="2742"/>
                  </a:cubicBezTo>
                  <a:cubicBezTo>
                    <a:pt x="1160" y="3256"/>
                    <a:pt x="770" y="3595"/>
                    <a:pt x="41" y="3728"/>
                  </a:cubicBezTo>
                  <a:cubicBezTo>
                    <a:pt x="0" y="3728"/>
                    <a:pt x="0" y="3769"/>
                    <a:pt x="0" y="3769"/>
                  </a:cubicBezTo>
                  <a:cubicBezTo>
                    <a:pt x="0" y="3810"/>
                    <a:pt x="0" y="3810"/>
                    <a:pt x="41" y="3810"/>
                  </a:cubicBezTo>
                  <a:cubicBezTo>
                    <a:pt x="811" y="3687"/>
                    <a:pt x="1243" y="3297"/>
                    <a:pt x="1243" y="2742"/>
                  </a:cubicBezTo>
                  <a:cubicBezTo>
                    <a:pt x="1243" y="2270"/>
                    <a:pt x="1027" y="1849"/>
                    <a:pt x="852" y="1418"/>
                  </a:cubicBezTo>
                  <a:cubicBezTo>
                    <a:pt x="811" y="1335"/>
                    <a:pt x="770" y="1243"/>
                    <a:pt x="729" y="1120"/>
                  </a:cubicBezTo>
                  <a:cubicBezTo>
                    <a:pt x="555" y="771"/>
                    <a:pt x="390" y="391"/>
                    <a:pt x="216" y="52"/>
                  </a:cubicBezTo>
                  <a:cubicBezTo>
                    <a:pt x="216" y="0"/>
                    <a:pt x="175" y="0"/>
                    <a:pt x="1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6" name="Google Shape;2567;p74">
              <a:extLst>
                <a:ext uri="{FF2B5EF4-FFF2-40B4-BE49-F238E27FC236}">
                  <a16:creationId xmlns:a16="http://schemas.microsoft.com/office/drawing/2014/main" id="{A046AA59-BD17-4AF5-BE0F-637F7FCD1EDB}"/>
                </a:ext>
              </a:extLst>
            </p:cNvPr>
            <p:cNvSpPr/>
            <p:nvPr/>
          </p:nvSpPr>
          <p:spPr>
            <a:xfrm>
              <a:off x="1614900" y="2776225"/>
              <a:ext cx="77050" cy="80675"/>
            </a:xfrm>
            <a:custGeom>
              <a:avLst/>
              <a:gdLst/>
              <a:ahLst/>
              <a:cxnLst/>
              <a:rect l="l" t="t" r="r" b="b"/>
              <a:pathLst>
                <a:path w="3082" h="3227" extrusionOk="0">
                  <a:moveTo>
                    <a:pt x="1490" y="1"/>
                  </a:moveTo>
                  <a:lnTo>
                    <a:pt x="1490" y="83"/>
                  </a:lnTo>
                  <a:cubicBezTo>
                    <a:pt x="1921" y="648"/>
                    <a:pt x="2907" y="2188"/>
                    <a:pt x="2650" y="2650"/>
                  </a:cubicBezTo>
                  <a:cubicBezTo>
                    <a:pt x="2393" y="3093"/>
                    <a:pt x="1877" y="3123"/>
                    <a:pt x="1687" y="3123"/>
                  </a:cubicBezTo>
                  <a:cubicBezTo>
                    <a:pt x="1656" y="3123"/>
                    <a:pt x="1634" y="3123"/>
                    <a:pt x="1623" y="3123"/>
                  </a:cubicBezTo>
                  <a:lnTo>
                    <a:pt x="83" y="905"/>
                  </a:lnTo>
                  <a:cubicBezTo>
                    <a:pt x="83" y="905"/>
                    <a:pt x="64" y="882"/>
                    <a:pt x="52" y="882"/>
                  </a:cubicBezTo>
                  <a:cubicBezTo>
                    <a:pt x="46" y="882"/>
                    <a:pt x="42" y="887"/>
                    <a:pt x="42" y="905"/>
                  </a:cubicBezTo>
                  <a:cubicBezTo>
                    <a:pt x="1" y="905"/>
                    <a:pt x="1" y="946"/>
                    <a:pt x="42" y="946"/>
                  </a:cubicBezTo>
                  <a:lnTo>
                    <a:pt x="1541" y="3164"/>
                  </a:lnTo>
                  <a:lnTo>
                    <a:pt x="1582" y="3215"/>
                  </a:lnTo>
                  <a:lnTo>
                    <a:pt x="1664" y="3215"/>
                  </a:lnTo>
                  <a:cubicBezTo>
                    <a:pt x="1702" y="3222"/>
                    <a:pt x="1751" y="3227"/>
                    <a:pt x="1806" y="3227"/>
                  </a:cubicBezTo>
                  <a:cubicBezTo>
                    <a:pt x="2067" y="3227"/>
                    <a:pt x="2487" y="3125"/>
                    <a:pt x="2732" y="2702"/>
                  </a:cubicBezTo>
                  <a:cubicBezTo>
                    <a:pt x="3081" y="2096"/>
                    <a:pt x="1623" y="83"/>
                    <a:pt x="158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7" name="Google Shape;2568;p74">
              <a:extLst>
                <a:ext uri="{FF2B5EF4-FFF2-40B4-BE49-F238E27FC236}">
                  <a16:creationId xmlns:a16="http://schemas.microsoft.com/office/drawing/2014/main" id="{CF1AE13A-85BB-5DDE-3A0E-0B46DC5DC21F}"/>
                </a:ext>
              </a:extLst>
            </p:cNvPr>
            <p:cNvSpPr/>
            <p:nvPr/>
          </p:nvSpPr>
          <p:spPr>
            <a:xfrm>
              <a:off x="1583850" y="2827825"/>
              <a:ext cx="71650" cy="29825"/>
            </a:xfrm>
            <a:custGeom>
              <a:avLst/>
              <a:gdLst/>
              <a:ahLst/>
              <a:cxnLst/>
              <a:rect l="l" t="t" r="r" b="b"/>
              <a:pathLst>
                <a:path w="2866" h="1193" extrusionOk="0">
                  <a:moveTo>
                    <a:pt x="62" y="1"/>
                  </a:moveTo>
                  <a:cubicBezTo>
                    <a:pt x="51" y="1"/>
                    <a:pt x="41" y="11"/>
                    <a:pt x="41" y="32"/>
                  </a:cubicBezTo>
                  <a:cubicBezTo>
                    <a:pt x="0" y="32"/>
                    <a:pt x="0" y="73"/>
                    <a:pt x="41" y="73"/>
                  </a:cubicBezTo>
                  <a:cubicBezTo>
                    <a:pt x="41" y="124"/>
                    <a:pt x="986" y="1100"/>
                    <a:pt x="2218" y="1192"/>
                  </a:cubicBezTo>
                  <a:cubicBezTo>
                    <a:pt x="2393" y="1192"/>
                    <a:pt x="2608" y="1192"/>
                    <a:pt x="2824" y="1151"/>
                  </a:cubicBezTo>
                  <a:cubicBezTo>
                    <a:pt x="2865" y="1151"/>
                    <a:pt x="2865" y="1100"/>
                    <a:pt x="2865" y="1100"/>
                  </a:cubicBezTo>
                  <a:cubicBezTo>
                    <a:pt x="2865" y="1059"/>
                    <a:pt x="2824" y="1059"/>
                    <a:pt x="2824" y="1059"/>
                  </a:cubicBezTo>
                  <a:cubicBezTo>
                    <a:pt x="2677" y="1089"/>
                    <a:pt x="2532" y="1102"/>
                    <a:pt x="2390" y="1102"/>
                  </a:cubicBezTo>
                  <a:cubicBezTo>
                    <a:pt x="1127" y="1102"/>
                    <a:pt x="119" y="32"/>
                    <a:pt x="82" y="32"/>
                  </a:cubicBezTo>
                  <a:cubicBezTo>
                    <a:pt x="82" y="11"/>
                    <a:pt x="72" y="1"/>
                    <a:pt x="6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8" name="Google Shape;2569;p74">
              <a:extLst>
                <a:ext uri="{FF2B5EF4-FFF2-40B4-BE49-F238E27FC236}">
                  <a16:creationId xmlns:a16="http://schemas.microsoft.com/office/drawing/2014/main" id="{F97C7A47-D21A-4AA4-3F5E-1F581160FBD9}"/>
                </a:ext>
              </a:extLst>
            </p:cNvPr>
            <p:cNvSpPr/>
            <p:nvPr/>
          </p:nvSpPr>
          <p:spPr>
            <a:xfrm>
              <a:off x="1833125" y="2732600"/>
              <a:ext cx="97300" cy="92950"/>
            </a:xfrm>
            <a:custGeom>
              <a:avLst/>
              <a:gdLst/>
              <a:ahLst/>
              <a:cxnLst/>
              <a:rect l="l" t="t" r="r" b="b"/>
              <a:pathLst>
                <a:path w="3892" h="3718" extrusionOk="0">
                  <a:moveTo>
                    <a:pt x="1684" y="0"/>
                  </a:moveTo>
                  <a:cubicBezTo>
                    <a:pt x="1674" y="0"/>
                    <a:pt x="1664" y="11"/>
                    <a:pt x="1664" y="31"/>
                  </a:cubicBezTo>
                  <a:cubicBezTo>
                    <a:pt x="1581" y="82"/>
                    <a:pt x="0" y="1489"/>
                    <a:pt x="339" y="2773"/>
                  </a:cubicBezTo>
                  <a:cubicBezTo>
                    <a:pt x="339" y="2906"/>
                    <a:pt x="421" y="2988"/>
                    <a:pt x="514" y="3030"/>
                  </a:cubicBezTo>
                  <a:cubicBezTo>
                    <a:pt x="596" y="3071"/>
                    <a:pt x="770" y="3112"/>
                    <a:pt x="1068" y="3112"/>
                  </a:cubicBezTo>
                  <a:cubicBezTo>
                    <a:pt x="1150" y="3245"/>
                    <a:pt x="1448" y="3718"/>
                    <a:pt x="1920" y="3718"/>
                  </a:cubicBezTo>
                  <a:cubicBezTo>
                    <a:pt x="2054" y="3718"/>
                    <a:pt x="2136" y="3718"/>
                    <a:pt x="2259" y="3676"/>
                  </a:cubicBezTo>
                  <a:cubicBezTo>
                    <a:pt x="2947" y="3420"/>
                    <a:pt x="3851" y="2300"/>
                    <a:pt x="3892" y="2259"/>
                  </a:cubicBezTo>
                  <a:lnTo>
                    <a:pt x="3892" y="2218"/>
                  </a:lnTo>
                  <a:cubicBezTo>
                    <a:pt x="3871" y="2198"/>
                    <a:pt x="3848" y="2187"/>
                    <a:pt x="3830" y="2187"/>
                  </a:cubicBezTo>
                  <a:cubicBezTo>
                    <a:pt x="3812" y="2187"/>
                    <a:pt x="3800" y="2198"/>
                    <a:pt x="3800" y="2218"/>
                  </a:cubicBezTo>
                  <a:cubicBezTo>
                    <a:pt x="3800" y="2218"/>
                    <a:pt x="2906" y="3327"/>
                    <a:pt x="2218" y="3584"/>
                  </a:cubicBezTo>
                  <a:cubicBezTo>
                    <a:pt x="2131" y="3619"/>
                    <a:pt x="2048" y="3634"/>
                    <a:pt x="1969" y="3634"/>
                  </a:cubicBezTo>
                  <a:cubicBezTo>
                    <a:pt x="1471" y="3634"/>
                    <a:pt x="1145" y="3030"/>
                    <a:pt x="1109" y="3030"/>
                  </a:cubicBezTo>
                  <a:cubicBezTo>
                    <a:pt x="1109" y="3030"/>
                    <a:pt x="1109" y="2988"/>
                    <a:pt x="1068" y="2988"/>
                  </a:cubicBezTo>
                  <a:cubicBezTo>
                    <a:pt x="993" y="3000"/>
                    <a:pt x="925" y="3005"/>
                    <a:pt x="864" y="3005"/>
                  </a:cubicBezTo>
                  <a:cubicBezTo>
                    <a:pt x="717" y="3005"/>
                    <a:pt x="613" y="2976"/>
                    <a:pt x="555" y="2947"/>
                  </a:cubicBezTo>
                  <a:cubicBezTo>
                    <a:pt x="462" y="2906"/>
                    <a:pt x="421" y="2814"/>
                    <a:pt x="421" y="2773"/>
                  </a:cubicBezTo>
                  <a:cubicBezTo>
                    <a:pt x="123" y="1530"/>
                    <a:pt x="1705" y="123"/>
                    <a:pt x="1705" y="82"/>
                  </a:cubicBezTo>
                  <a:cubicBezTo>
                    <a:pt x="1746" y="82"/>
                    <a:pt x="1746" y="31"/>
                    <a:pt x="1705" y="31"/>
                  </a:cubicBezTo>
                  <a:cubicBezTo>
                    <a:pt x="1705" y="11"/>
                    <a:pt x="1694" y="0"/>
                    <a:pt x="168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9" name="Google Shape;2570;p74">
              <a:extLst>
                <a:ext uri="{FF2B5EF4-FFF2-40B4-BE49-F238E27FC236}">
                  <a16:creationId xmlns:a16="http://schemas.microsoft.com/office/drawing/2014/main" id="{5BF4DAC4-8416-4C86-2CE2-9FCD0DBEBEBB}"/>
                </a:ext>
              </a:extLst>
            </p:cNvPr>
            <p:cNvSpPr/>
            <p:nvPr/>
          </p:nvSpPr>
          <p:spPr>
            <a:xfrm>
              <a:off x="1858775" y="2762375"/>
              <a:ext cx="54450" cy="47000"/>
            </a:xfrm>
            <a:custGeom>
              <a:avLst/>
              <a:gdLst/>
              <a:ahLst/>
              <a:cxnLst/>
              <a:rect l="l" t="t" r="r" b="b"/>
              <a:pathLst>
                <a:path w="2178" h="1880" extrusionOk="0">
                  <a:moveTo>
                    <a:pt x="2096" y="0"/>
                  </a:moveTo>
                  <a:cubicBezTo>
                    <a:pt x="1408" y="596"/>
                    <a:pt x="720" y="1202"/>
                    <a:pt x="42" y="1839"/>
                  </a:cubicBezTo>
                  <a:cubicBezTo>
                    <a:pt x="1" y="1839"/>
                    <a:pt x="1" y="1880"/>
                    <a:pt x="42" y="1880"/>
                  </a:cubicBezTo>
                  <a:lnTo>
                    <a:pt x="83" y="1880"/>
                  </a:lnTo>
                  <a:cubicBezTo>
                    <a:pt x="812" y="1284"/>
                    <a:pt x="1490" y="688"/>
                    <a:pt x="2178" y="83"/>
                  </a:cubicBezTo>
                  <a:lnTo>
                    <a:pt x="2178" y="42"/>
                  </a:lnTo>
                  <a:cubicBezTo>
                    <a:pt x="2137" y="0"/>
                    <a:pt x="2137" y="0"/>
                    <a:pt x="209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0" name="Google Shape;2571;p74">
              <a:extLst>
                <a:ext uri="{FF2B5EF4-FFF2-40B4-BE49-F238E27FC236}">
                  <a16:creationId xmlns:a16="http://schemas.microsoft.com/office/drawing/2014/main" id="{BFE0CE42-4FD3-600D-C3AE-79C3D92BDED9}"/>
                </a:ext>
              </a:extLst>
            </p:cNvPr>
            <p:cNvSpPr/>
            <p:nvPr/>
          </p:nvSpPr>
          <p:spPr>
            <a:xfrm>
              <a:off x="1888575" y="2816350"/>
              <a:ext cx="64200" cy="18700"/>
            </a:xfrm>
            <a:custGeom>
              <a:avLst/>
              <a:gdLst/>
              <a:ahLst/>
              <a:cxnLst/>
              <a:rect l="l" t="t" r="r" b="b"/>
              <a:pathLst>
                <a:path w="2568" h="748" extrusionOk="0">
                  <a:moveTo>
                    <a:pt x="2496" y="0"/>
                  </a:moveTo>
                  <a:cubicBezTo>
                    <a:pt x="2490" y="0"/>
                    <a:pt x="2485" y="5"/>
                    <a:pt x="2485" y="18"/>
                  </a:cubicBezTo>
                  <a:cubicBezTo>
                    <a:pt x="1975" y="415"/>
                    <a:pt x="1535" y="629"/>
                    <a:pt x="1100" y="629"/>
                  </a:cubicBezTo>
                  <a:cubicBezTo>
                    <a:pt x="1062" y="629"/>
                    <a:pt x="1024" y="628"/>
                    <a:pt x="986" y="624"/>
                  </a:cubicBezTo>
                  <a:lnTo>
                    <a:pt x="945" y="624"/>
                  </a:lnTo>
                  <a:cubicBezTo>
                    <a:pt x="647" y="624"/>
                    <a:pt x="349" y="491"/>
                    <a:pt x="93" y="275"/>
                  </a:cubicBezTo>
                  <a:lnTo>
                    <a:pt x="41" y="275"/>
                  </a:lnTo>
                  <a:cubicBezTo>
                    <a:pt x="0" y="326"/>
                    <a:pt x="0" y="326"/>
                    <a:pt x="41" y="368"/>
                  </a:cubicBezTo>
                  <a:cubicBezTo>
                    <a:pt x="298" y="583"/>
                    <a:pt x="606" y="706"/>
                    <a:pt x="945" y="747"/>
                  </a:cubicBezTo>
                  <a:lnTo>
                    <a:pt x="986" y="747"/>
                  </a:lnTo>
                  <a:cubicBezTo>
                    <a:pt x="1458" y="747"/>
                    <a:pt x="1972" y="532"/>
                    <a:pt x="2526" y="111"/>
                  </a:cubicBezTo>
                  <a:cubicBezTo>
                    <a:pt x="2567" y="70"/>
                    <a:pt x="2567" y="18"/>
                    <a:pt x="2526" y="18"/>
                  </a:cubicBezTo>
                  <a:cubicBezTo>
                    <a:pt x="2526" y="18"/>
                    <a:pt x="2508" y="0"/>
                    <a:pt x="249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1" name="Google Shape;2572;p74">
              <a:extLst>
                <a:ext uri="{FF2B5EF4-FFF2-40B4-BE49-F238E27FC236}">
                  <a16:creationId xmlns:a16="http://schemas.microsoft.com/office/drawing/2014/main" id="{7E54A550-ECC1-C095-0DD7-596FEF1B059F}"/>
                </a:ext>
              </a:extLst>
            </p:cNvPr>
            <p:cNvSpPr/>
            <p:nvPr/>
          </p:nvSpPr>
          <p:spPr>
            <a:xfrm>
              <a:off x="1352800" y="2475550"/>
              <a:ext cx="274975" cy="164975"/>
            </a:xfrm>
            <a:custGeom>
              <a:avLst/>
              <a:gdLst/>
              <a:ahLst/>
              <a:cxnLst/>
              <a:rect l="l" t="t" r="r" b="b"/>
              <a:pathLst>
                <a:path w="10999" h="6599" extrusionOk="0">
                  <a:moveTo>
                    <a:pt x="1329" y="1"/>
                  </a:moveTo>
                  <a:cubicBezTo>
                    <a:pt x="771" y="1"/>
                    <a:pt x="337" y="420"/>
                    <a:pt x="298" y="989"/>
                  </a:cubicBezTo>
                  <a:lnTo>
                    <a:pt x="41" y="4922"/>
                  </a:lnTo>
                  <a:cubicBezTo>
                    <a:pt x="0" y="5528"/>
                    <a:pt x="421" y="6000"/>
                    <a:pt x="986" y="6041"/>
                  </a:cubicBezTo>
                  <a:lnTo>
                    <a:pt x="9581" y="6596"/>
                  </a:lnTo>
                  <a:cubicBezTo>
                    <a:pt x="9605" y="6598"/>
                    <a:pt x="9630" y="6598"/>
                    <a:pt x="9654" y="6598"/>
                  </a:cubicBezTo>
                  <a:cubicBezTo>
                    <a:pt x="10180" y="6598"/>
                    <a:pt x="10651" y="6181"/>
                    <a:pt x="10690" y="5651"/>
                  </a:cubicBezTo>
                  <a:lnTo>
                    <a:pt x="10947" y="1677"/>
                  </a:lnTo>
                  <a:cubicBezTo>
                    <a:pt x="10998" y="1123"/>
                    <a:pt x="10567" y="609"/>
                    <a:pt x="9971" y="558"/>
                  </a:cubicBezTo>
                  <a:lnTo>
                    <a:pt x="1407" y="3"/>
                  </a:lnTo>
                  <a:cubicBezTo>
                    <a:pt x="1381" y="1"/>
                    <a:pt x="1355" y="1"/>
                    <a:pt x="1329"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2" name="Google Shape;2573;p74">
              <a:extLst>
                <a:ext uri="{FF2B5EF4-FFF2-40B4-BE49-F238E27FC236}">
                  <a16:creationId xmlns:a16="http://schemas.microsoft.com/office/drawing/2014/main" id="{95B4D419-9264-6C0C-0359-F7462631B956}"/>
                </a:ext>
              </a:extLst>
            </p:cNvPr>
            <p:cNvSpPr/>
            <p:nvPr/>
          </p:nvSpPr>
          <p:spPr>
            <a:xfrm>
              <a:off x="1518625" y="2626575"/>
              <a:ext cx="61900" cy="42625"/>
            </a:xfrm>
            <a:custGeom>
              <a:avLst/>
              <a:gdLst/>
              <a:ahLst/>
              <a:cxnLst/>
              <a:rect l="l" t="t" r="r" b="b"/>
              <a:pathLst>
                <a:path w="2476" h="1705" extrusionOk="0">
                  <a:moveTo>
                    <a:pt x="1367" y="0"/>
                  </a:moveTo>
                  <a:lnTo>
                    <a:pt x="1" y="123"/>
                  </a:lnTo>
                  <a:lnTo>
                    <a:pt x="2476" y="1705"/>
                  </a:lnTo>
                  <a:lnTo>
                    <a:pt x="1367"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2574;p74">
              <a:extLst>
                <a:ext uri="{FF2B5EF4-FFF2-40B4-BE49-F238E27FC236}">
                  <a16:creationId xmlns:a16="http://schemas.microsoft.com/office/drawing/2014/main" id="{8F1B2472-2070-975B-A128-DE5C50A2B321}"/>
                </a:ext>
              </a:extLst>
            </p:cNvPr>
            <p:cNvSpPr/>
            <p:nvPr/>
          </p:nvSpPr>
          <p:spPr>
            <a:xfrm>
              <a:off x="1400800" y="2523875"/>
              <a:ext cx="44950" cy="59850"/>
            </a:xfrm>
            <a:custGeom>
              <a:avLst/>
              <a:gdLst/>
              <a:ahLst/>
              <a:cxnLst/>
              <a:rect l="l" t="t" r="r" b="b"/>
              <a:pathLst>
                <a:path w="1798" h="2394" extrusionOk="0">
                  <a:moveTo>
                    <a:pt x="986" y="812"/>
                  </a:moveTo>
                  <a:lnTo>
                    <a:pt x="1120" y="1367"/>
                  </a:lnTo>
                  <a:lnTo>
                    <a:pt x="812" y="1325"/>
                  </a:lnTo>
                  <a:lnTo>
                    <a:pt x="986" y="812"/>
                  </a:lnTo>
                  <a:close/>
                  <a:moveTo>
                    <a:pt x="945" y="1"/>
                  </a:moveTo>
                  <a:cubicBezTo>
                    <a:pt x="863" y="1"/>
                    <a:pt x="812" y="42"/>
                    <a:pt x="771" y="124"/>
                  </a:cubicBezTo>
                  <a:lnTo>
                    <a:pt x="41" y="2096"/>
                  </a:lnTo>
                  <a:lnTo>
                    <a:pt x="0" y="2137"/>
                  </a:lnTo>
                  <a:cubicBezTo>
                    <a:pt x="0" y="2219"/>
                    <a:pt x="93" y="2270"/>
                    <a:pt x="134" y="2270"/>
                  </a:cubicBezTo>
                  <a:lnTo>
                    <a:pt x="350" y="2311"/>
                  </a:lnTo>
                  <a:cubicBezTo>
                    <a:pt x="432" y="2311"/>
                    <a:pt x="473" y="2270"/>
                    <a:pt x="514" y="2178"/>
                  </a:cubicBezTo>
                  <a:lnTo>
                    <a:pt x="647" y="1798"/>
                  </a:lnTo>
                  <a:lnTo>
                    <a:pt x="1202" y="1839"/>
                  </a:lnTo>
                  <a:lnTo>
                    <a:pt x="1325" y="2219"/>
                  </a:lnTo>
                  <a:cubicBezTo>
                    <a:pt x="1325" y="2311"/>
                    <a:pt x="1376" y="2352"/>
                    <a:pt x="1459" y="2352"/>
                  </a:cubicBezTo>
                  <a:lnTo>
                    <a:pt x="1674" y="2393"/>
                  </a:lnTo>
                  <a:cubicBezTo>
                    <a:pt x="1715" y="2393"/>
                    <a:pt x="1797" y="2311"/>
                    <a:pt x="1797" y="2270"/>
                  </a:cubicBezTo>
                  <a:lnTo>
                    <a:pt x="1797" y="2219"/>
                  </a:lnTo>
                  <a:lnTo>
                    <a:pt x="1284" y="165"/>
                  </a:lnTo>
                  <a:cubicBezTo>
                    <a:pt x="1284" y="83"/>
                    <a:pt x="1243" y="42"/>
                    <a:pt x="1161" y="42"/>
                  </a:cubicBezTo>
                  <a:lnTo>
                    <a:pt x="945"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2575;p74">
              <a:extLst>
                <a:ext uri="{FF2B5EF4-FFF2-40B4-BE49-F238E27FC236}">
                  <a16:creationId xmlns:a16="http://schemas.microsoft.com/office/drawing/2014/main" id="{1744FF42-CA7C-75C2-286C-C8FF670EA947}"/>
                </a:ext>
              </a:extLst>
            </p:cNvPr>
            <p:cNvSpPr/>
            <p:nvPr/>
          </p:nvSpPr>
          <p:spPr>
            <a:xfrm>
              <a:off x="1475750" y="2528000"/>
              <a:ext cx="38550" cy="59150"/>
            </a:xfrm>
            <a:custGeom>
              <a:avLst/>
              <a:gdLst/>
              <a:ahLst/>
              <a:cxnLst/>
              <a:rect l="l" t="t" r="r" b="b"/>
              <a:pathLst>
                <a:path w="1542" h="2366" extrusionOk="0">
                  <a:moveTo>
                    <a:pt x="771" y="513"/>
                  </a:moveTo>
                  <a:cubicBezTo>
                    <a:pt x="894" y="513"/>
                    <a:pt x="987" y="647"/>
                    <a:pt x="987" y="729"/>
                  </a:cubicBezTo>
                  <a:cubicBezTo>
                    <a:pt x="987" y="863"/>
                    <a:pt x="853" y="945"/>
                    <a:pt x="771" y="945"/>
                  </a:cubicBezTo>
                  <a:lnTo>
                    <a:pt x="555" y="904"/>
                  </a:lnTo>
                  <a:lnTo>
                    <a:pt x="596" y="513"/>
                  </a:lnTo>
                  <a:close/>
                  <a:moveTo>
                    <a:pt x="812" y="1376"/>
                  </a:moveTo>
                  <a:cubicBezTo>
                    <a:pt x="987" y="1417"/>
                    <a:pt x="1069" y="1499"/>
                    <a:pt x="1069" y="1633"/>
                  </a:cubicBezTo>
                  <a:cubicBezTo>
                    <a:pt x="1028" y="1797"/>
                    <a:pt x="946" y="1890"/>
                    <a:pt x="812" y="1890"/>
                  </a:cubicBezTo>
                  <a:lnTo>
                    <a:pt x="514" y="1848"/>
                  </a:lnTo>
                  <a:lnTo>
                    <a:pt x="555" y="1376"/>
                  </a:lnTo>
                  <a:close/>
                  <a:moveTo>
                    <a:pt x="340" y="0"/>
                  </a:moveTo>
                  <a:cubicBezTo>
                    <a:pt x="299" y="0"/>
                    <a:pt x="258" y="51"/>
                    <a:pt x="217" y="92"/>
                  </a:cubicBezTo>
                  <a:cubicBezTo>
                    <a:pt x="175" y="92"/>
                    <a:pt x="124" y="175"/>
                    <a:pt x="124" y="216"/>
                  </a:cubicBezTo>
                  <a:lnTo>
                    <a:pt x="1" y="2105"/>
                  </a:lnTo>
                  <a:cubicBezTo>
                    <a:pt x="1" y="2228"/>
                    <a:pt x="83" y="2311"/>
                    <a:pt x="175" y="2311"/>
                  </a:cubicBezTo>
                  <a:lnTo>
                    <a:pt x="771" y="2362"/>
                  </a:lnTo>
                  <a:cubicBezTo>
                    <a:pt x="794" y="2364"/>
                    <a:pt x="817" y="2365"/>
                    <a:pt x="840" y="2365"/>
                  </a:cubicBezTo>
                  <a:cubicBezTo>
                    <a:pt x="1234" y="2365"/>
                    <a:pt x="1502" y="2033"/>
                    <a:pt x="1541" y="1674"/>
                  </a:cubicBezTo>
                  <a:cubicBezTo>
                    <a:pt x="1541" y="1458"/>
                    <a:pt x="1459" y="1243"/>
                    <a:pt x="1285" y="1119"/>
                  </a:cubicBezTo>
                  <a:cubicBezTo>
                    <a:pt x="1408" y="1027"/>
                    <a:pt x="1459" y="904"/>
                    <a:pt x="1459" y="770"/>
                  </a:cubicBezTo>
                  <a:cubicBezTo>
                    <a:pt x="1500" y="390"/>
                    <a:pt x="1202" y="92"/>
                    <a:pt x="853" y="51"/>
                  </a:cubicBezTo>
                  <a:lnTo>
                    <a:pt x="340"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2576;p74">
              <a:extLst>
                <a:ext uri="{FF2B5EF4-FFF2-40B4-BE49-F238E27FC236}">
                  <a16:creationId xmlns:a16="http://schemas.microsoft.com/office/drawing/2014/main" id="{237FFA32-B673-03B6-C1B3-A3646A77E77F}"/>
                </a:ext>
              </a:extLst>
            </p:cNvPr>
            <p:cNvSpPr/>
            <p:nvPr/>
          </p:nvSpPr>
          <p:spPr>
            <a:xfrm>
              <a:off x="1544300" y="2533300"/>
              <a:ext cx="38525" cy="59175"/>
            </a:xfrm>
            <a:custGeom>
              <a:avLst/>
              <a:gdLst/>
              <a:ahLst/>
              <a:cxnLst/>
              <a:rect l="l" t="t" r="r" b="b"/>
              <a:pathLst>
                <a:path w="1541" h="2367" extrusionOk="0">
                  <a:moveTo>
                    <a:pt x="867" y="1"/>
                  </a:moveTo>
                  <a:cubicBezTo>
                    <a:pt x="427" y="1"/>
                    <a:pt x="81" y="375"/>
                    <a:pt x="42" y="815"/>
                  </a:cubicBezTo>
                  <a:lnTo>
                    <a:pt x="1" y="1462"/>
                  </a:lnTo>
                  <a:cubicBezTo>
                    <a:pt x="1" y="1893"/>
                    <a:pt x="298" y="2314"/>
                    <a:pt x="771" y="2355"/>
                  </a:cubicBezTo>
                  <a:cubicBezTo>
                    <a:pt x="809" y="2363"/>
                    <a:pt x="845" y="2366"/>
                    <a:pt x="881" y="2366"/>
                  </a:cubicBezTo>
                  <a:cubicBezTo>
                    <a:pt x="1087" y="2366"/>
                    <a:pt x="1259" y="2247"/>
                    <a:pt x="1408" y="2099"/>
                  </a:cubicBezTo>
                  <a:cubicBezTo>
                    <a:pt x="1449" y="2099"/>
                    <a:pt x="1449" y="2057"/>
                    <a:pt x="1449" y="2016"/>
                  </a:cubicBezTo>
                  <a:cubicBezTo>
                    <a:pt x="1449" y="1975"/>
                    <a:pt x="1449" y="1934"/>
                    <a:pt x="1408" y="1934"/>
                  </a:cubicBezTo>
                  <a:lnTo>
                    <a:pt x="1284" y="1760"/>
                  </a:lnTo>
                  <a:cubicBezTo>
                    <a:pt x="1284" y="1719"/>
                    <a:pt x="1233" y="1719"/>
                    <a:pt x="1192" y="1719"/>
                  </a:cubicBezTo>
                  <a:cubicBezTo>
                    <a:pt x="1192" y="1719"/>
                    <a:pt x="1151" y="1719"/>
                    <a:pt x="1110" y="1760"/>
                  </a:cubicBezTo>
                  <a:cubicBezTo>
                    <a:pt x="1028" y="1842"/>
                    <a:pt x="935" y="1893"/>
                    <a:pt x="812" y="1893"/>
                  </a:cubicBezTo>
                  <a:cubicBezTo>
                    <a:pt x="637" y="1893"/>
                    <a:pt x="463" y="1678"/>
                    <a:pt x="463" y="1462"/>
                  </a:cubicBezTo>
                  <a:lnTo>
                    <a:pt x="514" y="815"/>
                  </a:lnTo>
                  <a:cubicBezTo>
                    <a:pt x="555" y="651"/>
                    <a:pt x="719" y="476"/>
                    <a:pt x="894" y="476"/>
                  </a:cubicBezTo>
                  <a:cubicBezTo>
                    <a:pt x="1028" y="476"/>
                    <a:pt x="1110" y="517"/>
                    <a:pt x="1192" y="651"/>
                  </a:cubicBezTo>
                  <a:cubicBezTo>
                    <a:pt x="1233" y="692"/>
                    <a:pt x="1233" y="692"/>
                    <a:pt x="1284" y="692"/>
                  </a:cubicBezTo>
                  <a:cubicBezTo>
                    <a:pt x="1325" y="692"/>
                    <a:pt x="1325" y="692"/>
                    <a:pt x="1366" y="651"/>
                  </a:cubicBezTo>
                  <a:lnTo>
                    <a:pt x="1490" y="517"/>
                  </a:lnTo>
                  <a:cubicBezTo>
                    <a:pt x="1541" y="476"/>
                    <a:pt x="1541" y="435"/>
                    <a:pt x="1541" y="435"/>
                  </a:cubicBezTo>
                  <a:lnTo>
                    <a:pt x="1541" y="301"/>
                  </a:lnTo>
                  <a:cubicBezTo>
                    <a:pt x="1408" y="137"/>
                    <a:pt x="1192" y="4"/>
                    <a:pt x="935" y="4"/>
                  </a:cubicBezTo>
                  <a:cubicBezTo>
                    <a:pt x="912" y="2"/>
                    <a:pt x="889" y="1"/>
                    <a:pt x="86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6" name="Google Shape;2577;p74">
              <a:extLst>
                <a:ext uri="{FF2B5EF4-FFF2-40B4-BE49-F238E27FC236}">
                  <a16:creationId xmlns:a16="http://schemas.microsoft.com/office/drawing/2014/main" id="{0F0E24F5-7E78-1985-05F7-F26ACCD17C0D}"/>
                </a:ext>
              </a:extLst>
            </p:cNvPr>
            <p:cNvSpPr/>
            <p:nvPr/>
          </p:nvSpPr>
          <p:spPr>
            <a:xfrm>
              <a:off x="1772025" y="2121600"/>
              <a:ext cx="84475" cy="90900"/>
            </a:xfrm>
            <a:custGeom>
              <a:avLst/>
              <a:gdLst/>
              <a:ahLst/>
              <a:cxnLst/>
              <a:rect l="l" t="t" r="r" b="b"/>
              <a:pathLst>
                <a:path w="3379" h="3636" extrusionOk="0">
                  <a:moveTo>
                    <a:pt x="2865" y="1"/>
                  </a:moveTo>
                  <a:lnTo>
                    <a:pt x="1674" y="986"/>
                  </a:lnTo>
                  <a:lnTo>
                    <a:pt x="390" y="42"/>
                  </a:lnTo>
                  <a:lnTo>
                    <a:pt x="1068" y="1500"/>
                  </a:lnTo>
                  <a:lnTo>
                    <a:pt x="0" y="2701"/>
                  </a:lnTo>
                  <a:lnTo>
                    <a:pt x="0" y="2701"/>
                  </a:lnTo>
                  <a:lnTo>
                    <a:pt x="1284" y="2270"/>
                  </a:lnTo>
                  <a:lnTo>
                    <a:pt x="2013" y="3636"/>
                  </a:lnTo>
                  <a:lnTo>
                    <a:pt x="1972" y="2137"/>
                  </a:lnTo>
                  <a:lnTo>
                    <a:pt x="3379" y="2393"/>
                  </a:lnTo>
                  <a:lnTo>
                    <a:pt x="3379" y="2393"/>
                  </a:lnTo>
                  <a:lnTo>
                    <a:pt x="2352" y="1418"/>
                  </a:lnTo>
                  <a:lnTo>
                    <a:pt x="2865"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7" name="Google Shape;2578;p74">
              <a:extLst>
                <a:ext uri="{FF2B5EF4-FFF2-40B4-BE49-F238E27FC236}">
                  <a16:creationId xmlns:a16="http://schemas.microsoft.com/office/drawing/2014/main" id="{CA6D52C3-8C6C-1D08-23B6-88A7C8C91D85}"/>
                </a:ext>
              </a:extLst>
            </p:cNvPr>
            <p:cNvSpPr/>
            <p:nvPr/>
          </p:nvSpPr>
          <p:spPr>
            <a:xfrm>
              <a:off x="2064175" y="2477925"/>
              <a:ext cx="93975" cy="94000"/>
            </a:xfrm>
            <a:custGeom>
              <a:avLst/>
              <a:gdLst/>
              <a:ahLst/>
              <a:cxnLst/>
              <a:rect l="l" t="t" r="r" b="b"/>
              <a:pathLst>
                <a:path w="3759" h="3760" extrusionOk="0">
                  <a:moveTo>
                    <a:pt x="2516" y="1"/>
                  </a:moveTo>
                  <a:lnTo>
                    <a:pt x="1581" y="1284"/>
                  </a:lnTo>
                  <a:lnTo>
                    <a:pt x="0" y="894"/>
                  </a:lnTo>
                  <a:lnTo>
                    <a:pt x="976" y="1839"/>
                  </a:lnTo>
                  <a:lnTo>
                    <a:pt x="123" y="3122"/>
                  </a:lnTo>
                  <a:lnTo>
                    <a:pt x="1448" y="2352"/>
                  </a:lnTo>
                  <a:lnTo>
                    <a:pt x="1879" y="3759"/>
                  </a:lnTo>
                  <a:lnTo>
                    <a:pt x="2259" y="2352"/>
                  </a:lnTo>
                  <a:lnTo>
                    <a:pt x="3758" y="2178"/>
                  </a:lnTo>
                  <a:lnTo>
                    <a:pt x="2310" y="1582"/>
                  </a:lnTo>
                  <a:lnTo>
                    <a:pt x="2516"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8" name="Google Shape;2579;p74">
              <a:extLst>
                <a:ext uri="{FF2B5EF4-FFF2-40B4-BE49-F238E27FC236}">
                  <a16:creationId xmlns:a16="http://schemas.microsoft.com/office/drawing/2014/main" id="{2945ACD0-ADAF-EC10-82C5-4B5DE5D5A1E1}"/>
                </a:ext>
              </a:extLst>
            </p:cNvPr>
            <p:cNvSpPr/>
            <p:nvPr/>
          </p:nvSpPr>
          <p:spPr>
            <a:xfrm>
              <a:off x="1468325" y="2307725"/>
              <a:ext cx="91925" cy="99625"/>
            </a:xfrm>
            <a:custGeom>
              <a:avLst/>
              <a:gdLst/>
              <a:ahLst/>
              <a:cxnLst/>
              <a:rect l="l" t="t" r="r" b="b"/>
              <a:pathLst>
                <a:path w="3677" h="3985" extrusionOk="0">
                  <a:moveTo>
                    <a:pt x="1366" y="0"/>
                  </a:moveTo>
                  <a:lnTo>
                    <a:pt x="1448" y="1623"/>
                  </a:lnTo>
                  <a:lnTo>
                    <a:pt x="0" y="2352"/>
                  </a:lnTo>
                  <a:lnTo>
                    <a:pt x="1366" y="2444"/>
                  </a:lnTo>
                  <a:lnTo>
                    <a:pt x="1540" y="3985"/>
                  </a:lnTo>
                  <a:lnTo>
                    <a:pt x="2054" y="2527"/>
                  </a:lnTo>
                  <a:lnTo>
                    <a:pt x="3296" y="3297"/>
                  </a:lnTo>
                  <a:lnTo>
                    <a:pt x="2649" y="1972"/>
                  </a:lnTo>
                  <a:lnTo>
                    <a:pt x="3676" y="853"/>
                  </a:lnTo>
                  <a:lnTo>
                    <a:pt x="3676" y="853"/>
                  </a:lnTo>
                  <a:lnTo>
                    <a:pt x="2177" y="1366"/>
                  </a:lnTo>
                  <a:lnTo>
                    <a:pt x="1366"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20" name="TextBox 1419">
            <a:extLst>
              <a:ext uri="{FF2B5EF4-FFF2-40B4-BE49-F238E27FC236}">
                <a16:creationId xmlns:a16="http://schemas.microsoft.com/office/drawing/2014/main" id="{3FBB6508-8571-1AB5-C256-73EEE075F199}"/>
              </a:ext>
            </a:extLst>
          </p:cNvPr>
          <p:cNvSpPr txBox="1"/>
          <p:nvPr/>
        </p:nvSpPr>
        <p:spPr>
          <a:xfrm>
            <a:off x="4737232" y="1862301"/>
            <a:ext cx="6103088" cy="954107"/>
          </a:xfrm>
          <a:prstGeom prst="rect">
            <a:avLst/>
          </a:prstGeom>
          <a:noFill/>
        </p:spPr>
        <p:txBody>
          <a:bodyPr wrap="square">
            <a:spAutoFit/>
          </a:bodyPr>
          <a:lstStyle/>
          <a:p>
            <a:r>
              <a:rPr lang="vi-VN" sz="2800" dirty="0" smtClean="0">
                <a:solidFill>
                  <a:srgbClr val="7030A0"/>
                </a:solidFill>
                <a:latin typeface="Times New Roman" pitchFamily="18" charset="0"/>
                <a:cs typeface="Times New Roman" pitchFamily="18" charset="0"/>
              </a:rPr>
              <a:t>- Về </a:t>
            </a:r>
            <a:r>
              <a:rPr lang="en-US" sz="2800" dirty="0" err="1" smtClean="0">
                <a:solidFill>
                  <a:srgbClr val="7030A0"/>
                </a:solidFill>
                <a:latin typeface="Times New Roman" pitchFamily="18" charset="0"/>
                <a:cs typeface="Times New Roman" pitchFamily="18" charset="0"/>
              </a:rPr>
              <a:t>đối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tượng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trào</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phúng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các</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thói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hư</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tật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xấu</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của</a:t>
            </a:r>
            <a:r>
              <a:rPr lang="en-US" sz="2800" dirty="0" smtClean="0">
                <a:solidFill>
                  <a:srgbClr val="7030A0"/>
                </a:solidFill>
                <a:latin typeface="Times New Roman" pitchFamily="18" charset="0"/>
                <a:cs typeface="Times New Roman" pitchFamily="18" charset="0"/>
              </a:rPr>
              <a:t> con </a:t>
            </a:r>
            <a:r>
              <a:rPr lang="en-US" sz="2800" dirty="0" err="1" smtClean="0">
                <a:solidFill>
                  <a:srgbClr val="7030A0"/>
                </a:solidFill>
                <a:latin typeface="Times New Roman" pitchFamily="18" charset="0"/>
                <a:cs typeface="Times New Roman" pitchFamily="18" charset="0"/>
              </a:rPr>
              <a:t>người</a:t>
            </a:r>
            <a:endParaRPr lang="en-US" sz="2800" dirty="0">
              <a:solidFill>
                <a:srgbClr val="7030A0"/>
              </a:solidFill>
              <a:latin typeface="Times New Roman" pitchFamily="18" charset="0"/>
              <a:cs typeface="Times New Roman" pitchFamily="18" charset="0"/>
            </a:endParaRPr>
          </a:p>
        </p:txBody>
      </p:sp>
      <p:sp>
        <p:nvSpPr>
          <p:cNvPr id="1424" name="TextBox 1423">
            <a:extLst>
              <a:ext uri="{FF2B5EF4-FFF2-40B4-BE49-F238E27FC236}">
                <a16:creationId xmlns:a16="http://schemas.microsoft.com/office/drawing/2014/main" id="{2CC59E26-3C7F-D953-945F-0678ED967CFF}"/>
              </a:ext>
            </a:extLst>
          </p:cNvPr>
          <p:cNvSpPr txBox="1"/>
          <p:nvPr/>
        </p:nvSpPr>
        <p:spPr>
          <a:xfrm>
            <a:off x="4899854" y="3770675"/>
            <a:ext cx="6565204" cy="1384995"/>
          </a:xfrm>
          <a:prstGeom prst="rect">
            <a:avLst/>
          </a:prstGeom>
          <a:noFill/>
        </p:spPr>
        <p:txBody>
          <a:bodyPr wrap="square">
            <a:spAutoFit/>
          </a:bodyPr>
          <a:lstStyle/>
          <a:p>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Về</a:t>
            </a:r>
            <a:r>
              <a:rPr lang="en-US" sz="2800" dirty="0" smtClean="0">
                <a:solidFill>
                  <a:srgbClr val="7030A0"/>
                </a:solidFill>
                <a:latin typeface="Times New Roman" pitchFamily="18" charset="0"/>
                <a:cs typeface="Times New Roman" pitchFamily="18" charset="0"/>
              </a:rPr>
              <a:t> </a:t>
            </a:r>
            <a:r>
              <a:rPr lang="vi-VN" sz="2800" dirty="0" smtClean="0">
                <a:solidFill>
                  <a:srgbClr val="7030A0"/>
                </a:solidFill>
                <a:latin typeface="Times New Roman" pitchFamily="18" charset="0"/>
                <a:cs typeface="Times New Roman" pitchFamily="18" charset="0"/>
              </a:rPr>
              <a:t>thủ pháp trào phúng</a:t>
            </a:r>
            <a:r>
              <a:rPr lang="en-US" sz="2800" dirty="0" smtClean="0">
                <a:solidFill>
                  <a:srgbClr val="7030A0"/>
                </a:solidFill>
                <a:latin typeface="Times New Roman" pitchFamily="18" charset="0"/>
                <a:cs typeface="Times New Roman" pitchFamily="18" charset="0"/>
              </a:rPr>
              <a:t>: </a:t>
            </a:r>
            <a:r>
              <a:rPr lang="vi-VN" sz="2800" dirty="0" smtClean="0">
                <a:solidFill>
                  <a:srgbClr val="7030A0"/>
                </a:solidFill>
                <a:latin typeface="Times New Roman" pitchFamily="18" charset="0"/>
                <a:cs typeface="Times New Roman" pitchFamily="18" charset="0"/>
              </a:rPr>
              <a:t>sự tương đồng trong </a:t>
            </a:r>
            <a:r>
              <a:rPr lang="en-US" sz="2800" dirty="0" err="1" smtClean="0">
                <a:solidFill>
                  <a:srgbClr val="7030A0"/>
                </a:solidFill>
                <a:latin typeface="Times New Roman" pitchFamily="18" charset="0"/>
                <a:cs typeface="Times New Roman" pitchFamily="18" charset="0"/>
              </a:rPr>
              <a:t>việc</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sử</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dụng</a:t>
            </a:r>
            <a:r>
              <a:rPr lang="en-US" sz="2800" dirty="0" smtClean="0">
                <a:solidFill>
                  <a:srgbClr val="7030A0"/>
                </a:solidFill>
                <a:latin typeface="Times New Roman" pitchFamily="18" charset="0"/>
                <a:cs typeface="Times New Roman" pitchFamily="18" charset="0"/>
              </a:rPr>
              <a:t> </a:t>
            </a:r>
            <a:r>
              <a:rPr lang="vi-VN" sz="2800" dirty="0" smtClean="0">
                <a:solidFill>
                  <a:srgbClr val="7030A0"/>
                </a:solidFill>
                <a:latin typeface="Times New Roman" pitchFamily="18" charset="0"/>
                <a:cs typeface="Times New Roman" pitchFamily="18" charset="0"/>
              </a:rPr>
              <a:t>các thủ pháp nói quá, tương phản, hiểu nhầm,...</a:t>
            </a:r>
            <a:endParaRPr lang="vi-VN" sz="28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00197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26"/>
                                        </p:tgtEl>
                                        <p:attrNameLst>
                                          <p:attrName>style.visibility</p:attrName>
                                        </p:attrNameLst>
                                      </p:cBhvr>
                                      <p:to>
                                        <p:strVal val="visible"/>
                                      </p:to>
                                    </p:set>
                                    <p:animEffect transition="in" filter="fade">
                                      <p:cBhvr>
                                        <p:cTn id="7" dur="1000"/>
                                        <p:tgtEl>
                                          <p:spTgt spid="1426"/>
                                        </p:tgtEl>
                                      </p:cBhvr>
                                    </p:animEffect>
                                    <p:anim calcmode="lin" valueType="num">
                                      <p:cBhvr>
                                        <p:cTn id="8" dur="1000" fill="hold"/>
                                        <p:tgtEl>
                                          <p:spTgt spid="1426"/>
                                        </p:tgtEl>
                                        <p:attrNameLst>
                                          <p:attrName>ppt_x</p:attrName>
                                        </p:attrNameLst>
                                      </p:cBhvr>
                                      <p:tavLst>
                                        <p:tav tm="0">
                                          <p:val>
                                            <p:strVal val="#ppt_x"/>
                                          </p:val>
                                        </p:tav>
                                        <p:tav tm="100000">
                                          <p:val>
                                            <p:strVal val="#ppt_x"/>
                                          </p:val>
                                        </p:tav>
                                      </p:tavLst>
                                    </p:anim>
                                    <p:anim calcmode="lin" valueType="num">
                                      <p:cBhvr>
                                        <p:cTn id="9" dur="1000" fill="hold"/>
                                        <p:tgtEl>
                                          <p:spTgt spid="14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419"/>
                                        </p:tgtEl>
                                        <p:attrNameLst>
                                          <p:attrName>style.visibility</p:attrName>
                                        </p:attrNameLst>
                                      </p:cBhvr>
                                      <p:to>
                                        <p:strVal val="visible"/>
                                      </p:to>
                                    </p:set>
                                    <p:animEffect transition="in" filter="randombar(horizontal)">
                                      <p:cBhvr>
                                        <p:cTn id="14" dur="500"/>
                                        <p:tgtEl>
                                          <p:spTgt spid="141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420"/>
                                        </p:tgtEl>
                                        <p:attrNameLst>
                                          <p:attrName>style.visibility</p:attrName>
                                        </p:attrNameLst>
                                      </p:cBhvr>
                                      <p:to>
                                        <p:strVal val="visible"/>
                                      </p:to>
                                    </p:set>
                                    <p:animEffect transition="in" filter="randombar(horizontal)">
                                      <p:cBhvr>
                                        <p:cTn id="17" dur="500"/>
                                        <p:tgtEl>
                                          <p:spTgt spid="14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23"/>
                                        </p:tgtEl>
                                        <p:attrNameLst>
                                          <p:attrName>style.visibility</p:attrName>
                                        </p:attrNameLst>
                                      </p:cBhvr>
                                      <p:to>
                                        <p:strVal val="visible"/>
                                      </p:to>
                                    </p:set>
                                    <p:animEffect transition="in" filter="circle(in)">
                                      <p:cBhvr>
                                        <p:cTn id="22" dur="2000"/>
                                        <p:tgtEl>
                                          <p:spTgt spid="142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424"/>
                                        </p:tgtEl>
                                        <p:attrNameLst>
                                          <p:attrName>style.visibility</p:attrName>
                                        </p:attrNameLst>
                                      </p:cBhvr>
                                      <p:to>
                                        <p:strVal val="visible"/>
                                      </p:to>
                                    </p:set>
                                    <p:animEffect transition="in" filter="circle(in)">
                                      <p:cBhvr>
                                        <p:cTn id="25" dur="2000"/>
                                        <p:tgtEl>
                                          <p:spTgt spid="1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 grpId="0"/>
      <p:bldP spid="14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53"/>
          <p:cNvSpPr/>
          <p:nvPr/>
        </p:nvSpPr>
        <p:spPr>
          <a:xfrm>
            <a:off x="1181724" y="1206953"/>
            <a:ext cx="1839600" cy="1839600"/>
          </a:xfrm>
          <a:prstGeom prst="ellipse">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endParaRPr sz="1867" b="1" kern="0">
              <a:solidFill>
                <a:srgbClr val="000000"/>
              </a:solidFill>
              <a:latin typeface="Times New Roman" panose="02020603050405020304" pitchFamily="18" charset="0"/>
              <a:cs typeface="Times New Roman" panose="02020603050405020304" pitchFamily="18" charset="0"/>
              <a:sym typeface="Arial"/>
            </a:endParaRPr>
          </a:p>
        </p:txBody>
      </p:sp>
      <p:sp>
        <p:nvSpPr>
          <p:cNvPr id="1374" name="Google Shape;1374;p53"/>
          <p:cNvSpPr txBox="1">
            <a:spLocks noGrp="1"/>
          </p:cNvSpPr>
          <p:nvPr>
            <p:ph type="title"/>
          </p:nvPr>
        </p:nvSpPr>
        <p:spPr>
          <a:xfrm>
            <a:off x="3236600" y="1187317"/>
            <a:ext cx="5844800" cy="1792000"/>
          </a:xfrm>
          <a:prstGeom prst="rect">
            <a:avLst/>
          </a:prstGeom>
        </p:spPr>
        <p:txBody>
          <a:bodyPr spcFirstLastPara="1" wrap="square" lIns="121900" tIns="121900" rIns="121900" bIns="121900" anchor="ctr" anchorCtr="0">
            <a:noAutofit/>
          </a:bodyPr>
          <a:lstStyle/>
          <a:p>
            <a:r>
              <a:rPr lang="en" sz="9600" b="1">
                <a:latin typeface="Times New Roman" panose="02020603050405020304" pitchFamily="18" charset="0"/>
                <a:cs typeface="Times New Roman" panose="02020603050405020304" pitchFamily="18" charset="0"/>
              </a:rPr>
              <a:t>Câu 3</a:t>
            </a:r>
            <a:endParaRPr sz="9600" b="1">
              <a:latin typeface="Times New Roman" panose="02020603050405020304" pitchFamily="18" charset="0"/>
              <a:cs typeface="Times New Roman" panose="02020603050405020304" pitchFamily="18" charset="0"/>
            </a:endParaRPr>
          </a:p>
        </p:txBody>
      </p:sp>
      <p:sp>
        <p:nvSpPr>
          <p:cNvPr id="1376" name="Google Shape;1376;p53"/>
          <p:cNvSpPr txBox="1">
            <a:spLocks noGrp="1"/>
          </p:cNvSpPr>
          <p:nvPr>
            <p:ph type="title" idx="2"/>
          </p:nvPr>
        </p:nvSpPr>
        <p:spPr>
          <a:xfrm>
            <a:off x="1227472" y="1522117"/>
            <a:ext cx="1789600" cy="1122400"/>
          </a:xfrm>
          <a:prstGeom prst="rect">
            <a:avLst/>
          </a:prstGeom>
        </p:spPr>
        <p:txBody>
          <a:bodyPr spcFirstLastPara="1" wrap="square" lIns="121900" tIns="121900" rIns="121900" bIns="121900" anchor="ctr" anchorCtr="0">
            <a:noAutofit/>
          </a:bodyPr>
          <a:lstStyle/>
          <a:p>
            <a:r>
              <a:rPr lang="en" b="1">
                <a:latin typeface="Times New Roman" panose="02020603050405020304" pitchFamily="18" charset="0"/>
                <a:cs typeface="Times New Roman" panose="02020603050405020304" pitchFamily="18" charset="0"/>
              </a:rPr>
              <a:t>03</a:t>
            </a:r>
            <a:endParaRPr b="1">
              <a:latin typeface="Times New Roman" panose="02020603050405020304" pitchFamily="18" charset="0"/>
              <a:cs typeface="Times New Roman" panose="02020603050405020304" pitchFamily="18" charset="0"/>
            </a:endParaRPr>
          </a:p>
        </p:txBody>
      </p:sp>
      <p:grpSp>
        <p:nvGrpSpPr>
          <p:cNvPr id="2" name="Google Shape;1168;p49">
            <a:extLst>
              <a:ext uri="{FF2B5EF4-FFF2-40B4-BE49-F238E27FC236}">
                <a16:creationId xmlns:a16="http://schemas.microsoft.com/office/drawing/2014/main" id="{6DF13962-95D3-AC99-2BB5-6E91BB721E67}"/>
              </a:ext>
            </a:extLst>
          </p:cNvPr>
          <p:cNvGrpSpPr/>
          <p:nvPr/>
        </p:nvGrpSpPr>
        <p:grpSpPr>
          <a:xfrm>
            <a:off x="7468264" y="2302251"/>
            <a:ext cx="4485339" cy="4111183"/>
            <a:chOff x="1337650" y="1130150"/>
            <a:chExt cx="936025" cy="856700"/>
          </a:xfrm>
        </p:grpSpPr>
        <p:sp>
          <p:nvSpPr>
            <p:cNvPr id="5" name="Google Shape;1169;p49">
              <a:extLst>
                <a:ext uri="{FF2B5EF4-FFF2-40B4-BE49-F238E27FC236}">
                  <a16:creationId xmlns:a16="http://schemas.microsoft.com/office/drawing/2014/main" id="{19B6A4DE-AD04-E5D5-290D-AFE054301828}"/>
                </a:ext>
              </a:extLst>
            </p:cNvPr>
            <p:cNvSpPr/>
            <p:nvPr/>
          </p:nvSpPr>
          <p:spPr>
            <a:xfrm>
              <a:off x="1337650" y="1130150"/>
              <a:ext cx="936025" cy="856700"/>
            </a:xfrm>
            <a:custGeom>
              <a:avLst/>
              <a:gdLst/>
              <a:ahLst/>
              <a:cxnLst/>
              <a:rect l="l" t="t" r="r" b="b"/>
              <a:pathLst>
                <a:path w="37441" h="34268" extrusionOk="0">
                  <a:moveTo>
                    <a:pt x="25375" y="1"/>
                  </a:moveTo>
                  <a:cubicBezTo>
                    <a:pt x="23711" y="1"/>
                    <a:pt x="22294" y="1284"/>
                    <a:pt x="22130" y="2907"/>
                  </a:cubicBezTo>
                  <a:cubicBezTo>
                    <a:pt x="21226" y="2517"/>
                    <a:pt x="20240" y="2311"/>
                    <a:pt x="19254" y="2311"/>
                  </a:cubicBezTo>
                  <a:cubicBezTo>
                    <a:pt x="18659" y="2311"/>
                    <a:pt x="18063" y="2393"/>
                    <a:pt x="17509" y="2517"/>
                  </a:cubicBezTo>
                  <a:lnTo>
                    <a:pt x="17416" y="2568"/>
                  </a:lnTo>
                  <a:cubicBezTo>
                    <a:pt x="16646" y="2773"/>
                    <a:pt x="15968" y="3030"/>
                    <a:pt x="15403" y="3338"/>
                  </a:cubicBezTo>
                  <a:cubicBezTo>
                    <a:pt x="15280" y="3420"/>
                    <a:pt x="15198" y="3461"/>
                    <a:pt x="15065" y="3543"/>
                  </a:cubicBezTo>
                  <a:cubicBezTo>
                    <a:pt x="14767" y="3636"/>
                    <a:pt x="14428" y="3718"/>
                    <a:pt x="14120" y="3851"/>
                  </a:cubicBezTo>
                  <a:cubicBezTo>
                    <a:pt x="14079" y="3718"/>
                    <a:pt x="14038" y="3636"/>
                    <a:pt x="13997" y="3543"/>
                  </a:cubicBezTo>
                  <a:cubicBezTo>
                    <a:pt x="13093" y="1449"/>
                    <a:pt x="11091" y="124"/>
                    <a:pt x="8821" y="124"/>
                  </a:cubicBezTo>
                  <a:cubicBezTo>
                    <a:pt x="8051" y="124"/>
                    <a:pt x="7322" y="298"/>
                    <a:pt x="6593" y="596"/>
                  </a:cubicBezTo>
                  <a:cubicBezTo>
                    <a:pt x="5227" y="1192"/>
                    <a:pt x="4159" y="2311"/>
                    <a:pt x="3594" y="3677"/>
                  </a:cubicBezTo>
                  <a:cubicBezTo>
                    <a:pt x="3040" y="5084"/>
                    <a:pt x="3040" y="6624"/>
                    <a:pt x="3646" y="8000"/>
                  </a:cubicBezTo>
                  <a:cubicBezTo>
                    <a:pt x="4067" y="9027"/>
                    <a:pt x="4796" y="9879"/>
                    <a:pt x="5699" y="10475"/>
                  </a:cubicBezTo>
                  <a:cubicBezTo>
                    <a:pt x="4673" y="12108"/>
                    <a:pt x="3944" y="13946"/>
                    <a:pt x="3553" y="15825"/>
                  </a:cubicBezTo>
                  <a:lnTo>
                    <a:pt x="391" y="18690"/>
                  </a:lnTo>
                  <a:cubicBezTo>
                    <a:pt x="93" y="18947"/>
                    <a:pt x="0" y="19296"/>
                    <a:pt x="52" y="19676"/>
                  </a:cubicBezTo>
                  <a:cubicBezTo>
                    <a:pt x="134" y="20025"/>
                    <a:pt x="391" y="20323"/>
                    <a:pt x="729" y="20405"/>
                  </a:cubicBezTo>
                  <a:lnTo>
                    <a:pt x="3430" y="21349"/>
                  </a:lnTo>
                  <a:cubicBezTo>
                    <a:pt x="3471" y="21770"/>
                    <a:pt x="3553" y="22202"/>
                    <a:pt x="3687" y="22633"/>
                  </a:cubicBezTo>
                  <a:cubicBezTo>
                    <a:pt x="3728" y="22797"/>
                    <a:pt x="3728" y="22972"/>
                    <a:pt x="3769" y="23105"/>
                  </a:cubicBezTo>
                  <a:cubicBezTo>
                    <a:pt x="3944" y="23619"/>
                    <a:pt x="4108" y="24132"/>
                    <a:pt x="4282" y="24646"/>
                  </a:cubicBezTo>
                  <a:cubicBezTo>
                    <a:pt x="4498" y="25159"/>
                    <a:pt x="4714" y="25673"/>
                    <a:pt x="4929" y="26094"/>
                  </a:cubicBezTo>
                  <a:cubicBezTo>
                    <a:pt x="5053" y="26350"/>
                    <a:pt x="5135" y="26566"/>
                    <a:pt x="5227" y="26699"/>
                  </a:cubicBezTo>
                  <a:lnTo>
                    <a:pt x="5268" y="26741"/>
                  </a:lnTo>
                  <a:cubicBezTo>
                    <a:pt x="5607" y="27377"/>
                    <a:pt x="6038" y="28024"/>
                    <a:pt x="6470" y="28579"/>
                  </a:cubicBezTo>
                  <a:cubicBezTo>
                    <a:pt x="6726" y="28959"/>
                    <a:pt x="7024" y="29308"/>
                    <a:pt x="7363" y="29647"/>
                  </a:cubicBezTo>
                  <a:cubicBezTo>
                    <a:pt x="7661" y="29985"/>
                    <a:pt x="7959" y="30335"/>
                    <a:pt x="8308" y="30632"/>
                  </a:cubicBezTo>
                  <a:cubicBezTo>
                    <a:pt x="9078" y="31361"/>
                    <a:pt x="9889" y="31998"/>
                    <a:pt x="10783" y="32553"/>
                  </a:cubicBezTo>
                  <a:lnTo>
                    <a:pt x="10834" y="32553"/>
                  </a:lnTo>
                  <a:cubicBezTo>
                    <a:pt x="11768" y="33117"/>
                    <a:pt x="12497" y="33415"/>
                    <a:pt x="12538" y="33415"/>
                  </a:cubicBezTo>
                  <a:cubicBezTo>
                    <a:pt x="12538" y="33415"/>
                    <a:pt x="12580" y="33456"/>
                    <a:pt x="12631" y="33456"/>
                  </a:cubicBezTo>
                  <a:cubicBezTo>
                    <a:pt x="14253" y="33929"/>
                    <a:pt x="16009" y="34226"/>
                    <a:pt x="17806" y="34268"/>
                  </a:cubicBezTo>
                  <a:lnTo>
                    <a:pt x="18279" y="34268"/>
                  </a:lnTo>
                  <a:cubicBezTo>
                    <a:pt x="18957" y="34268"/>
                    <a:pt x="19686" y="34226"/>
                    <a:pt x="20374" y="34185"/>
                  </a:cubicBezTo>
                  <a:cubicBezTo>
                    <a:pt x="21780" y="34052"/>
                    <a:pt x="23239" y="33888"/>
                    <a:pt x="24604" y="33538"/>
                  </a:cubicBezTo>
                  <a:cubicBezTo>
                    <a:pt x="28291" y="32604"/>
                    <a:pt x="31197" y="30078"/>
                    <a:pt x="33117" y="26823"/>
                  </a:cubicBezTo>
                  <a:cubicBezTo>
                    <a:pt x="33117" y="26823"/>
                    <a:pt x="33169" y="26782"/>
                    <a:pt x="33169" y="26741"/>
                  </a:cubicBezTo>
                  <a:cubicBezTo>
                    <a:pt x="33210" y="26699"/>
                    <a:pt x="33210" y="26648"/>
                    <a:pt x="33251" y="26607"/>
                  </a:cubicBezTo>
                  <a:cubicBezTo>
                    <a:pt x="33507" y="26094"/>
                    <a:pt x="33764" y="25580"/>
                    <a:pt x="33980" y="25108"/>
                  </a:cubicBezTo>
                  <a:cubicBezTo>
                    <a:pt x="34062" y="24902"/>
                    <a:pt x="34144" y="24646"/>
                    <a:pt x="34236" y="24430"/>
                  </a:cubicBezTo>
                  <a:cubicBezTo>
                    <a:pt x="34319" y="24471"/>
                    <a:pt x="34452" y="24471"/>
                    <a:pt x="34534" y="24471"/>
                  </a:cubicBezTo>
                  <a:lnTo>
                    <a:pt x="34658" y="24471"/>
                  </a:lnTo>
                  <a:cubicBezTo>
                    <a:pt x="35007" y="24430"/>
                    <a:pt x="35346" y="24173"/>
                    <a:pt x="35479" y="23876"/>
                  </a:cubicBezTo>
                  <a:lnTo>
                    <a:pt x="37276" y="19676"/>
                  </a:lnTo>
                  <a:cubicBezTo>
                    <a:pt x="37440" y="19337"/>
                    <a:pt x="37399" y="18947"/>
                    <a:pt x="37184" y="18649"/>
                  </a:cubicBezTo>
                  <a:cubicBezTo>
                    <a:pt x="36968" y="18392"/>
                    <a:pt x="36670" y="18228"/>
                    <a:pt x="36331" y="18228"/>
                  </a:cubicBezTo>
                  <a:cubicBezTo>
                    <a:pt x="36290" y="18228"/>
                    <a:pt x="36249" y="18269"/>
                    <a:pt x="36249" y="18269"/>
                  </a:cubicBezTo>
                  <a:lnTo>
                    <a:pt x="35387" y="18351"/>
                  </a:lnTo>
                  <a:lnTo>
                    <a:pt x="35304" y="16554"/>
                  </a:lnTo>
                  <a:cubicBezTo>
                    <a:pt x="35304" y="16379"/>
                    <a:pt x="35263" y="16256"/>
                    <a:pt x="35222" y="16123"/>
                  </a:cubicBezTo>
                  <a:lnTo>
                    <a:pt x="34709" y="15096"/>
                  </a:lnTo>
                  <a:cubicBezTo>
                    <a:pt x="33887" y="13217"/>
                    <a:pt x="32860" y="11204"/>
                    <a:pt x="31926" y="9284"/>
                  </a:cubicBezTo>
                  <a:lnTo>
                    <a:pt x="29616" y="4488"/>
                  </a:lnTo>
                  <a:cubicBezTo>
                    <a:pt x="29441" y="4057"/>
                    <a:pt x="29102" y="3595"/>
                    <a:pt x="28589" y="3338"/>
                  </a:cubicBezTo>
                  <a:lnTo>
                    <a:pt x="28589" y="3246"/>
                  </a:lnTo>
                  <a:cubicBezTo>
                    <a:pt x="28589" y="1449"/>
                    <a:pt x="27130" y="1"/>
                    <a:pt x="253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170;p49">
              <a:extLst>
                <a:ext uri="{FF2B5EF4-FFF2-40B4-BE49-F238E27FC236}">
                  <a16:creationId xmlns:a16="http://schemas.microsoft.com/office/drawing/2014/main" id="{A7111549-95DA-B854-779F-17B1E9388DBB}"/>
                </a:ext>
              </a:extLst>
            </p:cNvPr>
            <p:cNvSpPr/>
            <p:nvPr/>
          </p:nvSpPr>
          <p:spPr>
            <a:xfrm>
              <a:off x="1444700" y="1230525"/>
              <a:ext cx="746575" cy="730650"/>
            </a:xfrm>
            <a:custGeom>
              <a:avLst/>
              <a:gdLst/>
              <a:ahLst/>
              <a:cxnLst/>
              <a:rect l="l" t="t" r="r" b="b"/>
              <a:pathLst>
                <a:path w="29863" h="29226" extrusionOk="0">
                  <a:moveTo>
                    <a:pt x="14931" y="1"/>
                  </a:moveTo>
                  <a:cubicBezTo>
                    <a:pt x="13648" y="1"/>
                    <a:pt x="12405" y="175"/>
                    <a:pt x="11214" y="473"/>
                  </a:cubicBezTo>
                  <a:cubicBezTo>
                    <a:pt x="10485" y="648"/>
                    <a:pt x="9797" y="904"/>
                    <a:pt x="9119" y="1202"/>
                  </a:cubicBezTo>
                  <a:cubicBezTo>
                    <a:pt x="8986" y="1243"/>
                    <a:pt x="8811" y="1284"/>
                    <a:pt x="8688" y="1377"/>
                  </a:cubicBezTo>
                  <a:cubicBezTo>
                    <a:pt x="8606" y="1418"/>
                    <a:pt x="8554" y="1459"/>
                    <a:pt x="8472" y="1500"/>
                  </a:cubicBezTo>
                  <a:cubicBezTo>
                    <a:pt x="8174" y="1633"/>
                    <a:pt x="7877" y="1798"/>
                    <a:pt x="7579" y="1972"/>
                  </a:cubicBezTo>
                  <a:cubicBezTo>
                    <a:pt x="5864" y="2917"/>
                    <a:pt x="4406" y="4201"/>
                    <a:pt x="3215" y="5690"/>
                  </a:cubicBezTo>
                  <a:cubicBezTo>
                    <a:pt x="3122" y="5823"/>
                    <a:pt x="2999" y="5946"/>
                    <a:pt x="2906" y="6080"/>
                  </a:cubicBezTo>
                  <a:cubicBezTo>
                    <a:pt x="1541" y="7918"/>
                    <a:pt x="555" y="10146"/>
                    <a:pt x="175" y="12539"/>
                  </a:cubicBezTo>
                  <a:cubicBezTo>
                    <a:pt x="41" y="13309"/>
                    <a:pt x="0" y="14120"/>
                    <a:pt x="0" y="14983"/>
                  </a:cubicBezTo>
                  <a:cubicBezTo>
                    <a:pt x="0" y="15496"/>
                    <a:pt x="0" y="16051"/>
                    <a:pt x="83" y="16564"/>
                  </a:cubicBezTo>
                  <a:cubicBezTo>
                    <a:pt x="134" y="17160"/>
                    <a:pt x="257" y="17807"/>
                    <a:pt x="391" y="18402"/>
                  </a:cubicBezTo>
                  <a:cubicBezTo>
                    <a:pt x="432" y="18526"/>
                    <a:pt x="473" y="18700"/>
                    <a:pt x="514" y="18834"/>
                  </a:cubicBezTo>
                  <a:cubicBezTo>
                    <a:pt x="647" y="19296"/>
                    <a:pt x="771" y="19768"/>
                    <a:pt x="945" y="20240"/>
                  </a:cubicBezTo>
                  <a:cubicBezTo>
                    <a:pt x="1161" y="20713"/>
                    <a:pt x="1325" y="21185"/>
                    <a:pt x="1582" y="21658"/>
                  </a:cubicBezTo>
                  <a:cubicBezTo>
                    <a:pt x="1674" y="21822"/>
                    <a:pt x="1756" y="21996"/>
                    <a:pt x="1838" y="22212"/>
                  </a:cubicBezTo>
                  <a:cubicBezTo>
                    <a:pt x="2188" y="22808"/>
                    <a:pt x="2568" y="23403"/>
                    <a:pt x="2999" y="23968"/>
                  </a:cubicBezTo>
                  <a:cubicBezTo>
                    <a:pt x="3256" y="24307"/>
                    <a:pt x="3553" y="24646"/>
                    <a:pt x="3810" y="24944"/>
                  </a:cubicBezTo>
                  <a:cubicBezTo>
                    <a:pt x="4108" y="25293"/>
                    <a:pt x="4406" y="25591"/>
                    <a:pt x="4703" y="25847"/>
                  </a:cubicBezTo>
                  <a:cubicBezTo>
                    <a:pt x="5433" y="26535"/>
                    <a:pt x="6203" y="27131"/>
                    <a:pt x="7065" y="27644"/>
                  </a:cubicBezTo>
                  <a:cubicBezTo>
                    <a:pt x="7959" y="28158"/>
                    <a:pt x="8647" y="28455"/>
                    <a:pt x="8647" y="28455"/>
                  </a:cubicBezTo>
                  <a:cubicBezTo>
                    <a:pt x="10269" y="28928"/>
                    <a:pt x="11943" y="29185"/>
                    <a:pt x="13565" y="29226"/>
                  </a:cubicBezTo>
                  <a:cubicBezTo>
                    <a:pt x="14377" y="29226"/>
                    <a:pt x="15188" y="29185"/>
                    <a:pt x="15999" y="29143"/>
                  </a:cubicBezTo>
                  <a:cubicBezTo>
                    <a:pt x="18402" y="28928"/>
                    <a:pt x="20671" y="28373"/>
                    <a:pt x="22674" y="27726"/>
                  </a:cubicBezTo>
                  <a:cubicBezTo>
                    <a:pt x="22766" y="27685"/>
                    <a:pt x="22848" y="27644"/>
                    <a:pt x="22890" y="27603"/>
                  </a:cubicBezTo>
                  <a:cubicBezTo>
                    <a:pt x="23023" y="27511"/>
                    <a:pt x="23105" y="27470"/>
                    <a:pt x="23187" y="27388"/>
                  </a:cubicBezTo>
                  <a:cubicBezTo>
                    <a:pt x="23280" y="27346"/>
                    <a:pt x="23403" y="27305"/>
                    <a:pt x="23495" y="27213"/>
                  </a:cubicBezTo>
                  <a:cubicBezTo>
                    <a:pt x="23578" y="27172"/>
                    <a:pt x="23660" y="27090"/>
                    <a:pt x="23752" y="26997"/>
                  </a:cubicBezTo>
                  <a:cubicBezTo>
                    <a:pt x="24050" y="26792"/>
                    <a:pt x="24389" y="26535"/>
                    <a:pt x="24687" y="26279"/>
                  </a:cubicBezTo>
                  <a:cubicBezTo>
                    <a:pt x="24779" y="26186"/>
                    <a:pt x="24861" y="26104"/>
                    <a:pt x="24984" y="26022"/>
                  </a:cubicBezTo>
                  <a:cubicBezTo>
                    <a:pt x="25077" y="25929"/>
                    <a:pt x="25159" y="25847"/>
                    <a:pt x="25241" y="25765"/>
                  </a:cubicBezTo>
                  <a:cubicBezTo>
                    <a:pt x="25292" y="25765"/>
                    <a:pt x="25292" y="25714"/>
                    <a:pt x="25292" y="25714"/>
                  </a:cubicBezTo>
                  <a:cubicBezTo>
                    <a:pt x="25375" y="25632"/>
                    <a:pt x="25457" y="25549"/>
                    <a:pt x="25549" y="25457"/>
                  </a:cubicBezTo>
                  <a:cubicBezTo>
                    <a:pt x="25631" y="25375"/>
                    <a:pt x="25755" y="25293"/>
                    <a:pt x="25847" y="25159"/>
                  </a:cubicBezTo>
                  <a:cubicBezTo>
                    <a:pt x="25929" y="25077"/>
                    <a:pt x="26011" y="24995"/>
                    <a:pt x="26104" y="24861"/>
                  </a:cubicBezTo>
                  <a:cubicBezTo>
                    <a:pt x="26186" y="24779"/>
                    <a:pt x="26268" y="24687"/>
                    <a:pt x="26319" y="24605"/>
                  </a:cubicBezTo>
                  <a:cubicBezTo>
                    <a:pt x="26401" y="24564"/>
                    <a:pt x="26443" y="24481"/>
                    <a:pt x="26484" y="24389"/>
                  </a:cubicBezTo>
                  <a:cubicBezTo>
                    <a:pt x="26576" y="24348"/>
                    <a:pt x="26617" y="24266"/>
                    <a:pt x="26658" y="24225"/>
                  </a:cubicBezTo>
                  <a:cubicBezTo>
                    <a:pt x="26740" y="24132"/>
                    <a:pt x="26781" y="24050"/>
                    <a:pt x="26874" y="23917"/>
                  </a:cubicBezTo>
                  <a:cubicBezTo>
                    <a:pt x="26915" y="23917"/>
                    <a:pt x="26915" y="23876"/>
                    <a:pt x="26956" y="23835"/>
                  </a:cubicBezTo>
                  <a:cubicBezTo>
                    <a:pt x="27038" y="23711"/>
                    <a:pt x="27131" y="23578"/>
                    <a:pt x="27213" y="23455"/>
                  </a:cubicBezTo>
                  <a:cubicBezTo>
                    <a:pt x="27295" y="23321"/>
                    <a:pt x="27387" y="23198"/>
                    <a:pt x="27469" y="23064"/>
                  </a:cubicBezTo>
                  <a:cubicBezTo>
                    <a:pt x="27552" y="22982"/>
                    <a:pt x="27603" y="22849"/>
                    <a:pt x="27685" y="22767"/>
                  </a:cubicBezTo>
                  <a:cubicBezTo>
                    <a:pt x="27685" y="22726"/>
                    <a:pt x="27726" y="22684"/>
                    <a:pt x="27767" y="22633"/>
                  </a:cubicBezTo>
                  <a:cubicBezTo>
                    <a:pt x="27808" y="22510"/>
                    <a:pt x="27901" y="22428"/>
                    <a:pt x="27942" y="22294"/>
                  </a:cubicBezTo>
                  <a:lnTo>
                    <a:pt x="27983" y="22253"/>
                  </a:lnTo>
                  <a:cubicBezTo>
                    <a:pt x="28024" y="22212"/>
                    <a:pt x="28024" y="22120"/>
                    <a:pt x="28065" y="22079"/>
                  </a:cubicBezTo>
                  <a:cubicBezTo>
                    <a:pt x="28322" y="21658"/>
                    <a:pt x="28537" y="21185"/>
                    <a:pt x="28753" y="20713"/>
                  </a:cubicBezTo>
                  <a:cubicBezTo>
                    <a:pt x="28887" y="20323"/>
                    <a:pt x="29010" y="19943"/>
                    <a:pt x="29143" y="19604"/>
                  </a:cubicBezTo>
                  <a:cubicBezTo>
                    <a:pt x="29266" y="19214"/>
                    <a:pt x="29400" y="18782"/>
                    <a:pt x="29482" y="18402"/>
                  </a:cubicBezTo>
                  <a:cubicBezTo>
                    <a:pt x="29657" y="17714"/>
                    <a:pt x="29739" y="17037"/>
                    <a:pt x="29821" y="16308"/>
                  </a:cubicBezTo>
                  <a:cubicBezTo>
                    <a:pt x="29821" y="16051"/>
                    <a:pt x="29862" y="15794"/>
                    <a:pt x="29862" y="15537"/>
                  </a:cubicBezTo>
                  <a:lnTo>
                    <a:pt x="29862" y="14983"/>
                  </a:lnTo>
                  <a:lnTo>
                    <a:pt x="29862" y="14932"/>
                  </a:lnTo>
                  <a:cubicBezTo>
                    <a:pt x="29862" y="14079"/>
                    <a:pt x="29780" y="13186"/>
                    <a:pt x="29657" y="12364"/>
                  </a:cubicBezTo>
                  <a:cubicBezTo>
                    <a:pt x="29605" y="12025"/>
                    <a:pt x="29523" y="11728"/>
                    <a:pt x="29441" y="11430"/>
                  </a:cubicBezTo>
                  <a:cubicBezTo>
                    <a:pt x="28630" y="9674"/>
                    <a:pt x="27603" y="7579"/>
                    <a:pt x="26740" y="5782"/>
                  </a:cubicBezTo>
                  <a:cubicBezTo>
                    <a:pt x="26145" y="5053"/>
                    <a:pt x="25498" y="4324"/>
                    <a:pt x="24779" y="3728"/>
                  </a:cubicBezTo>
                  <a:cubicBezTo>
                    <a:pt x="24430" y="3431"/>
                    <a:pt x="24091" y="3122"/>
                    <a:pt x="23752" y="2866"/>
                  </a:cubicBezTo>
                  <a:cubicBezTo>
                    <a:pt x="23578" y="2743"/>
                    <a:pt x="23403" y="2609"/>
                    <a:pt x="23187" y="2527"/>
                  </a:cubicBezTo>
                  <a:cubicBezTo>
                    <a:pt x="23187" y="2486"/>
                    <a:pt x="23187" y="2486"/>
                    <a:pt x="23146" y="2486"/>
                  </a:cubicBezTo>
                  <a:cubicBezTo>
                    <a:pt x="23064" y="2404"/>
                    <a:pt x="22931" y="2352"/>
                    <a:pt x="22848" y="2270"/>
                  </a:cubicBezTo>
                  <a:cubicBezTo>
                    <a:pt x="22807" y="2270"/>
                    <a:pt x="22807" y="2270"/>
                    <a:pt x="22807" y="2229"/>
                  </a:cubicBezTo>
                  <a:cubicBezTo>
                    <a:pt x="22633" y="2147"/>
                    <a:pt x="22417" y="2013"/>
                    <a:pt x="22253" y="1931"/>
                  </a:cubicBezTo>
                  <a:cubicBezTo>
                    <a:pt x="21955" y="1757"/>
                    <a:pt x="21647" y="1582"/>
                    <a:pt x="21308" y="1459"/>
                  </a:cubicBezTo>
                  <a:cubicBezTo>
                    <a:pt x="21267" y="1418"/>
                    <a:pt x="21226" y="1418"/>
                    <a:pt x="21226" y="1377"/>
                  </a:cubicBezTo>
                  <a:cubicBezTo>
                    <a:pt x="20620" y="1120"/>
                    <a:pt x="20025" y="904"/>
                    <a:pt x="19429" y="689"/>
                  </a:cubicBezTo>
                  <a:cubicBezTo>
                    <a:pt x="19131" y="607"/>
                    <a:pt x="18874" y="514"/>
                    <a:pt x="18566" y="473"/>
                  </a:cubicBezTo>
                  <a:cubicBezTo>
                    <a:pt x="17416" y="175"/>
                    <a:pt x="16174" y="1"/>
                    <a:pt x="14931"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171;p49">
              <a:extLst>
                <a:ext uri="{FF2B5EF4-FFF2-40B4-BE49-F238E27FC236}">
                  <a16:creationId xmlns:a16="http://schemas.microsoft.com/office/drawing/2014/main" id="{FC66B008-7691-5DF5-C433-D9B5CF112236}"/>
                </a:ext>
              </a:extLst>
            </p:cNvPr>
            <p:cNvSpPr/>
            <p:nvPr/>
          </p:nvSpPr>
          <p:spPr>
            <a:xfrm>
              <a:off x="1620025" y="1214000"/>
              <a:ext cx="407700" cy="381675"/>
            </a:xfrm>
            <a:custGeom>
              <a:avLst/>
              <a:gdLst/>
              <a:ahLst/>
              <a:cxnLst/>
              <a:rect l="l" t="t" r="r" b="b"/>
              <a:pathLst>
                <a:path w="16308" h="15267" extrusionOk="0">
                  <a:moveTo>
                    <a:pt x="7977" y="0"/>
                  </a:moveTo>
                  <a:cubicBezTo>
                    <a:pt x="7469" y="0"/>
                    <a:pt x="6961" y="62"/>
                    <a:pt x="6470" y="189"/>
                  </a:cubicBezTo>
                  <a:lnTo>
                    <a:pt x="6378" y="189"/>
                  </a:lnTo>
                  <a:cubicBezTo>
                    <a:pt x="5782" y="364"/>
                    <a:pt x="5187" y="580"/>
                    <a:pt x="4581" y="877"/>
                  </a:cubicBezTo>
                  <a:cubicBezTo>
                    <a:pt x="4067" y="1175"/>
                    <a:pt x="3595" y="1565"/>
                    <a:pt x="3174" y="2038"/>
                  </a:cubicBezTo>
                  <a:cubicBezTo>
                    <a:pt x="2229" y="3065"/>
                    <a:pt x="1675" y="4513"/>
                    <a:pt x="1716" y="5930"/>
                  </a:cubicBezTo>
                  <a:cubicBezTo>
                    <a:pt x="1716" y="6351"/>
                    <a:pt x="1798" y="6782"/>
                    <a:pt x="1675" y="7172"/>
                  </a:cubicBezTo>
                  <a:cubicBezTo>
                    <a:pt x="1459" y="7891"/>
                    <a:pt x="730" y="8363"/>
                    <a:pt x="350" y="9051"/>
                  </a:cubicBezTo>
                  <a:cubicBezTo>
                    <a:pt x="134" y="9524"/>
                    <a:pt x="52" y="10037"/>
                    <a:pt x="1" y="10592"/>
                  </a:cubicBezTo>
                  <a:cubicBezTo>
                    <a:pt x="1" y="11280"/>
                    <a:pt x="93" y="11957"/>
                    <a:pt x="350" y="12604"/>
                  </a:cubicBezTo>
                  <a:cubicBezTo>
                    <a:pt x="822" y="13713"/>
                    <a:pt x="1890" y="14484"/>
                    <a:pt x="3041" y="14874"/>
                  </a:cubicBezTo>
                  <a:cubicBezTo>
                    <a:pt x="3978" y="15181"/>
                    <a:pt x="4935" y="15266"/>
                    <a:pt x="5924" y="15266"/>
                  </a:cubicBezTo>
                  <a:cubicBezTo>
                    <a:pt x="6159" y="15266"/>
                    <a:pt x="6396" y="15262"/>
                    <a:pt x="6635" y="15254"/>
                  </a:cubicBezTo>
                  <a:cubicBezTo>
                    <a:pt x="8391" y="15213"/>
                    <a:pt x="10147" y="15038"/>
                    <a:pt x="11769" y="14401"/>
                  </a:cubicBezTo>
                  <a:cubicBezTo>
                    <a:pt x="13402" y="13713"/>
                    <a:pt x="14850" y="12563"/>
                    <a:pt x="15579" y="10931"/>
                  </a:cubicBezTo>
                  <a:cubicBezTo>
                    <a:pt x="16308" y="9349"/>
                    <a:pt x="16133" y="7295"/>
                    <a:pt x="14983" y="6012"/>
                  </a:cubicBezTo>
                  <a:cubicBezTo>
                    <a:pt x="14685" y="5714"/>
                    <a:pt x="14295" y="5416"/>
                    <a:pt x="14080" y="5067"/>
                  </a:cubicBezTo>
                  <a:cubicBezTo>
                    <a:pt x="13782" y="4646"/>
                    <a:pt x="13700" y="4133"/>
                    <a:pt x="13525" y="3660"/>
                  </a:cubicBezTo>
                  <a:cubicBezTo>
                    <a:pt x="12714" y="1337"/>
                    <a:pt x="10338" y="0"/>
                    <a:pt x="7977"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172;p49">
              <a:extLst>
                <a:ext uri="{FF2B5EF4-FFF2-40B4-BE49-F238E27FC236}">
                  <a16:creationId xmlns:a16="http://schemas.microsoft.com/office/drawing/2014/main" id="{8B9771B5-C1E7-7D94-5E1D-8E57F80D21E4}"/>
                </a:ext>
              </a:extLst>
            </p:cNvPr>
            <p:cNvSpPr/>
            <p:nvPr/>
          </p:nvSpPr>
          <p:spPr>
            <a:xfrm>
              <a:off x="1519650" y="1488275"/>
              <a:ext cx="643900" cy="472900"/>
            </a:xfrm>
            <a:custGeom>
              <a:avLst/>
              <a:gdLst/>
              <a:ahLst/>
              <a:cxnLst/>
              <a:rect l="l" t="t" r="r" b="b"/>
              <a:pathLst>
                <a:path w="25756" h="18916" extrusionOk="0">
                  <a:moveTo>
                    <a:pt x="15784" y="1"/>
                  </a:moveTo>
                  <a:cubicBezTo>
                    <a:pt x="15784" y="1"/>
                    <a:pt x="15568" y="52"/>
                    <a:pt x="15230" y="52"/>
                  </a:cubicBezTo>
                  <a:cubicBezTo>
                    <a:pt x="14891" y="93"/>
                    <a:pt x="14459" y="134"/>
                    <a:pt x="13905" y="216"/>
                  </a:cubicBezTo>
                  <a:cubicBezTo>
                    <a:pt x="13730" y="257"/>
                    <a:pt x="13515" y="257"/>
                    <a:pt x="13350" y="309"/>
                  </a:cubicBezTo>
                  <a:cubicBezTo>
                    <a:pt x="11461" y="606"/>
                    <a:pt x="8986" y="1161"/>
                    <a:pt x="7446" y="2106"/>
                  </a:cubicBezTo>
                  <a:lnTo>
                    <a:pt x="7405" y="2106"/>
                  </a:lnTo>
                  <a:cubicBezTo>
                    <a:pt x="7353" y="2147"/>
                    <a:pt x="7312" y="2188"/>
                    <a:pt x="7271" y="2188"/>
                  </a:cubicBezTo>
                  <a:lnTo>
                    <a:pt x="7230" y="2229"/>
                  </a:lnTo>
                  <a:cubicBezTo>
                    <a:pt x="7230" y="2229"/>
                    <a:pt x="7189" y="2270"/>
                    <a:pt x="7148" y="2270"/>
                  </a:cubicBezTo>
                  <a:lnTo>
                    <a:pt x="7097" y="2311"/>
                  </a:lnTo>
                  <a:cubicBezTo>
                    <a:pt x="6758" y="2568"/>
                    <a:pt x="6378" y="2958"/>
                    <a:pt x="5988" y="3389"/>
                  </a:cubicBezTo>
                  <a:cubicBezTo>
                    <a:pt x="4365" y="5310"/>
                    <a:pt x="2476" y="8729"/>
                    <a:pt x="1284" y="11132"/>
                  </a:cubicBezTo>
                  <a:cubicBezTo>
                    <a:pt x="1028" y="11553"/>
                    <a:pt x="853" y="11943"/>
                    <a:pt x="679" y="12282"/>
                  </a:cubicBezTo>
                  <a:cubicBezTo>
                    <a:pt x="340" y="12929"/>
                    <a:pt x="124" y="13401"/>
                    <a:pt x="1" y="13658"/>
                  </a:cubicBezTo>
                  <a:cubicBezTo>
                    <a:pt x="258" y="13997"/>
                    <a:pt x="555" y="14336"/>
                    <a:pt x="812" y="14634"/>
                  </a:cubicBezTo>
                  <a:cubicBezTo>
                    <a:pt x="1110" y="14983"/>
                    <a:pt x="1408" y="15281"/>
                    <a:pt x="1705" y="15537"/>
                  </a:cubicBezTo>
                  <a:cubicBezTo>
                    <a:pt x="2435" y="16225"/>
                    <a:pt x="3205" y="16821"/>
                    <a:pt x="4067" y="17334"/>
                  </a:cubicBezTo>
                  <a:cubicBezTo>
                    <a:pt x="4961" y="17848"/>
                    <a:pt x="5649" y="18145"/>
                    <a:pt x="5649" y="18145"/>
                  </a:cubicBezTo>
                  <a:cubicBezTo>
                    <a:pt x="7271" y="18618"/>
                    <a:pt x="8945" y="18875"/>
                    <a:pt x="10567" y="18916"/>
                  </a:cubicBezTo>
                  <a:cubicBezTo>
                    <a:pt x="11379" y="18916"/>
                    <a:pt x="12190" y="18875"/>
                    <a:pt x="13001" y="18833"/>
                  </a:cubicBezTo>
                  <a:cubicBezTo>
                    <a:pt x="15404" y="18618"/>
                    <a:pt x="17673" y="18063"/>
                    <a:pt x="19676" y="17416"/>
                  </a:cubicBezTo>
                  <a:cubicBezTo>
                    <a:pt x="19768" y="17375"/>
                    <a:pt x="19850" y="17334"/>
                    <a:pt x="19892" y="17293"/>
                  </a:cubicBezTo>
                  <a:cubicBezTo>
                    <a:pt x="20025" y="17201"/>
                    <a:pt x="20107" y="17160"/>
                    <a:pt x="20189" y="17078"/>
                  </a:cubicBezTo>
                  <a:cubicBezTo>
                    <a:pt x="20282" y="17036"/>
                    <a:pt x="20405" y="16995"/>
                    <a:pt x="20497" y="16903"/>
                  </a:cubicBezTo>
                  <a:cubicBezTo>
                    <a:pt x="20580" y="16862"/>
                    <a:pt x="20662" y="16780"/>
                    <a:pt x="20754" y="16687"/>
                  </a:cubicBezTo>
                  <a:cubicBezTo>
                    <a:pt x="21052" y="16482"/>
                    <a:pt x="21391" y="16225"/>
                    <a:pt x="21689" y="15969"/>
                  </a:cubicBezTo>
                  <a:cubicBezTo>
                    <a:pt x="21781" y="15876"/>
                    <a:pt x="21863" y="15794"/>
                    <a:pt x="21986" y="15712"/>
                  </a:cubicBezTo>
                  <a:cubicBezTo>
                    <a:pt x="22079" y="15619"/>
                    <a:pt x="22161" y="15537"/>
                    <a:pt x="22243" y="15455"/>
                  </a:cubicBezTo>
                  <a:cubicBezTo>
                    <a:pt x="22294" y="15455"/>
                    <a:pt x="22294" y="15404"/>
                    <a:pt x="22294" y="15404"/>
                  </a:cubicBezTo>
                  <a:cubicBezTo>
                    <a:pt x="22377" y="15322"/>
                    <a:pt x="22459" y="15239"/>
                    <a:pt x="22551" y="15147"/>
                  </a:cubicBezTo>
                  <a:cubicBezTo>
                    <a:pt x="22633" y="15065"/>
                    <a:pt x="22757" y="14983"/>
                    <a:pt x="22849" y="14849"/>
                  </a:cubicBezTo>
                  <a:cubicBezTo>
                    <a:pt x="22931" y="14767"/>
                    <a:pt x="23013" y="14685"/>
                    <a:pt x="23106" y="14551"/>
                  </a:cubicBezTo>
                  <a:cubicBezTo>
                    <a:pt x="23188" y="14469"/>
                    <a:pt x="23270" y="14377"/>
                    <a:pt x="23321" y="14295"/>
                  </a:cubicBezTo>
                  <a:cubicBezTo>
                    <a:pt x="23403" y="14254"/>
                    <a:pt x="23445" y="14171"/>
                    <a:pt x="23486" y="14079"/>
                  </a:cubicBezTo>
                  <a:cubicBezTo>
                    <a:pt x="23578" y="14038"/>
                    <a:pt x="23619" y="13956"/>
                    <a:pt x="23660" y="13915"/>
                  </a:cubicBezTo>
                  <a:cubicBezTo>
                    <a:pt x="23742" y="13822"/>
                    <a:pt x="23783" y="13740"/>
                    <a:pt x="23876" y="13607"/>
                  </a:cubicBezTo>
                  <a:cubicBezTo>
                    <a:pt x="23917" y="13607"/>
                    <a:pt x="23917" y="13566"/>
                    <a:pt x="23958" y="13525"/>
                  </a:cubicBezTo>
                  <a:cubicBezTo>
                    <a:pt x="24040" y="13401"/>
                    <a:pt x="24133" y="13268"/>
                    <a:pt x="24215" y="13145"/>
                  </a:cubicBezTo>
                  <a:cubicBezTo>
                    <a:pt x="24297" y="13011"/>
                    <a:pt x="24389" y="12888"/>
                    <a:pt x="24471" y="12754"/>
                  </a:cubicBezTo>
                  <a:cubicBezTo>
                    <a:pt x="24554" y="12672"/>
                    <a:pt x="24605" y="12539"/>
                    <a:pt x="24687" y="12457"/>
                  </a:cubicBezTo>
                  <a:cubicBezTo>
                    <a:pt x="24687" y="12416"/>
                    <a:pt x="24728" y="12374"/>
                    <a:pt x="24769" y="12323"/>
                  </a:cubicBezTo>
                  <a:cubicBezTo>
                    <a:pt x="24810" y="12200"/>
                    <a:pt x="24903" y="12118"/>
                    <a:pt x="24944" y="11984"/>
                  </a:cubicBezTo>
                  <a:lnTo>
                    <a:pt x="24985" y="11943"/>
                  </a:lnTo>
                  <a:cubicBezTo>
                    <a:pt x="25026" y="11902"/>
                    <a:pt x="25026" y="11810"/>
                    <a:pt x="25067" y="11769"/>
                  </a:cubicBezTo>
                  <a:cubicBezTo>
                    <a:pt x="25324" y="11348"/>
                    <a:pt x="25539" y="10875"/>
                    <a:pt x="25755" y="10403"/>
                  </a:cubicBezTo>
                  <a:cubicBezTo>
                    <a:pt x="25375" y="8821"/>
                    <a:pt x="24769" y="7024"/>
                    <a:pt x="23917" y="5566"/>
                  </a:cubicBezTo>
                  <a:cubicBezTo>
                    <a:pt x="22972" y="3944"/>
                    <a:pt x="21216" y="2660"/>
                    <a:pt x="19553" y="1715"/>
                  </a:cubicBezTo>
                  <a:cubicBezTo>
                    <a:pt x="19296" y="1592"/>
                    <a:pt x="19039" y="1418"/>
                    <a:pt x="18783" y="1284"/>
                  </a:cubicBezTo>
                  <a:cubicBezTo>
                    <a:pt x="17581" y="689"/>
                    <a:pt x="16513" y="257"/>
                    <a:pt x="16041" y="93"/>
                  </a:cubicBezTo>
                  <a:cubicBezTo>
                    <a:pt x="15959" y="93"/>
                    <a:pt x="15918" y="52"/>
                    <a:pt x="15876" y="52"/>
                  </a:cubicBezTo>
                  <a:cubicBezTo>
                    <a:pt x="15825" y="1"/>
                    <a:pt x="15784" y="1"/>
                    <a:pt x="15784"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173;p49">
              <a:extLst>
                <a:ext uri="{FF2B5EF4-FFF2-40B4-BE49-F238E27FC236}">
                  <a16:creationId xmlns:a16="http://schemas.microsoft.com/office/drawing/2014/main" id="{A18E13DF-28CF-64AA-CED8-AA2AA6653AC8}"/>
                </a:ext>
              </a:extLst>
            </p:cNvPr>
            <p:cNvSpPr/>
            <p:nvPr/>
          </p:nvSpPr>
          <p:spPr>
            <a:xfrm>
              <a:off x="1930400" y="1372325"/>
              <a:ext cx="51375" cy="67975"/>
            </a:xfrm>
            <a:custGeom>
              <a:avLst/>
              <a:gdLst/>
              <a:ahLst/>
              <a:cxnLst/>
              <a:rect l="l" t="t" r="r" b="b"/>
              <a:pathLst>
                <a:path w="2055" h="2719" extrusionOk="0">
                  <a:moveTo>
                    <a:pt x="1100" y="1"/>
                  </a:moveTo>
                  <a:cubicBezTo>
                    <a:pt x="946" y="1"/>
                    <a:pt x="792" y="32"/>
                    <a:pt x="638" y="69"/>
                  </a:cubicBezTo>
                  <a:cubicBezTo>
                    <a:pt x="422" y="151"/>
                    <a:pt x="217" y="274"/>
                    <a:pt x="1" y="408"/>
                  </a:cubicBezTo>
                  <a:cubicBezTo>
                    <a:pt x="1" y="1137"/>
                    <a:pt x="42" y="1815"/>
                    <a:pt x="42" y="2544"/>
                  </a:cubicBezTo>
                  <a:cubicBezTo>
                    <a:pt x="42" y="2585"/>
                    <a:pt x="124" y="2677"/>
                    <a:pt x="124" y="2718"/>
                  </a:cubicBezTo>
                  <a:cubicBezTo>
                    <a:pt x="679" y="2677"/>
                    <a:pt x="1243" y="2421"/>
                    <a:pt x="1582" y="1989"/>
                  </a:cubicBezTo>
                  <a:cubicBezTo>
                    <a:pt x="1962" y="1558"/>
                    <a:pt x="2055" y="921"/>
                    <a:pt x="1757" y="449"/>
                  </a:cubicBezTo>
                  <a:cubicBezTo>
                    <a:pt x="1665" y="233"/>
                    <a:pt x="1500" y="110"/>
                    <a:pt x="1285" y="18"/>
                  </a:cubicBezTo>
                  <a:cubicBezTo>
                    <a:pt x="1223" y="6"/>
                    <a:pt x="1161" y="1"/>
                    <a:pt x="1100"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174;p49">
              <a:extLst>
                <a:ext uri="{FF2B5EF4-FFF2-40B4-BE49-F238E27FC236}">
                  <a16:creationId xmlns:a16="http://schemas.microsoft.com/office/drawing/2014/main" id="{B53BF31B-8E75-A9EF-DF79-DCB399EDF566}"/>
                </a:ext>
              </a:extLst>
            </p:cNvPr>
            <p:cNvSpPr/>
            <p:nvPr/>
          </p:nvSpPr>
          <p:spPr>
            <a:xfrm>
              <a:off x="1935800" y="1394325"/>
              <a:ext cx="25700" cy="23375"/>
            </a:xfrm>
            <a:custGeom>
              <a:avLst/>
              <a:gdLst/>
              <a:ahLst/>
              <a:cxnLst/>
              <a:rect l="l" t="t" r="r" b="b"/>
              <a:pathLst>
                <a:path w="1028" h="935" extrusionOk="0">
                  <a:moveTo>
                    <a:pt x="976" y="0"/>
                  </a:moveTo>
                  <a:cubicBezTo>
                    <a:pt x="719" y="41"/>
                    <a:pt x="514" y="216"/>
                    <a:pt x="381" y="339"/>
                  </a:cubicBezTo>
                  <a:cubicBezTo>
                    <a:pt x="257" y="473"/>
                    <a:pt x="124" y="678"/>
                    <a:pt x="1" y="853"/>
                  </a:cubicBezTo>
                  <a:lnTo>
                    <a:pt x="1" y="935"/>
                  </a:lnTo>
                  <a:lnTo>
                    <a:pt x="42" y="935"/>
                  </a:lnTo>
                  <a:lnTo>
                    <a:pt x="83" y="894"/>
                  </a:lnTo>
                  <a:cubicBezTo>
                    <a:pt x="206" y="729"/>
                    <a:pt x="298" y="555"/>
                    <a:pt x="463" y="380"/>
                  </a:cubicBezTo>
                  <a:cubicBezTo>
                    <a:pt x="555" y="257"/>
                    <a:pt x="771" y="123"/>
                    <a:pt x="976" y="82"/>
                  </a:cubicBezTo>
                  <a:cubicBezTo>
                    <a:pt x="1027" y="82"/>
                    <a:pt x="1027" y="41"/>
                    <a:pt x="1027" y="41"/>
                  </a:cubicBezTo>
                  <a:cubicBezTo>
                    <a:pt x="1027" y="0"/>
                    <a:pt x="1027" y="0"/>
                    <a:pt x="97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175;p49">
              <a:extLst>
                <a:ext uri="{FF2B5EF4-FFF2-40B4-BE49-F238E27FC236}">
                  <a16:creationId xmlns:a16="http://schemas.microsoft.com/office/drawing/2014/main" id="{D07A725C-60D9-00CA-99F5-E5ABFE9C745F}"/>
                </a:ext>
              </a:extLst>
            </p:cNvPr>
            <p:cNvSpPr/>
            <p:nvPr/>
          </p:nvSpPr>
          <p:spPr>
            <a:xfrm>
              <a:off x="1664975" y="1244375"/>
              <a:ext cx="280350" cy="282875"/>
            </a:xfrm>
            <a:custGeom>
              <a:avLst/>
              <a:gdLst/>
              <a:ahLst/>
              <a:cxnLst/>
              <a:rect l="l" t="t" r="r" b="b"/>
              <a:pathLst>
                <a:path w="11214" h="11315" extrusionOk="0">
                  <a:moveTo>
                    <a:pt x="5970" y="0"/>
                  </a:moveTo>
                  <a:cubicBezTo>
                    <a:pt x="3660" y="0"/>
                    <a:pt x="971" y="858"/>
                    <a:pt x="565" y="3041"/>
                  </a:cubicBezTo>
                  <a:cubicBezTo>
                    <a:pt x="0" y="6214"/>
                    <a:pt x="945" y="10106"/>
                    <a:pt x="3594" y="10999"/>
                  </a:cubicBezTo>
                  <a:cubicBezTo>
                    <a:pt x="4240" y="11212"/>
                    <a:pt x="4964" y="11315"/>
                    <a:pt x="5696" y="11315"/>
                  </a:cubicBezTo>
                  <a:cubicBezTo>
                    <a:pt x="7930" y="11315"/>
                    <a:pt x="10241" y="10357"/>
                    <a:pt x="10659" y="8648"/>
                  </a:cubicBezTo>
                  <a:cubicBezTo>
                    <a:pt x="11214" y="6378"/>
                    <a:pt x="10834" y="4499"/>
                    <a:pt x="10834" y="4499"/>
                  </a:cubicBezTo>
                  <a:cubicBezTo>
                    <a:pt x="10834" y="4499"/>
                    <a:pt x="10700" y="1542"/>
                    <a:pt x="8687" y="515"/>
                  </a:cubicBezTo>
                  <a:cubicBezTo>
                    <a:pt x="8046" y="188"/>
                    <a:pt x="7050" y="0"/>
                    <a:pt x="5970"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176;p49">
              <a:extLst>
                <a:ext uri="{FF2B5EF4-FFF2-40B4-BE49-F238E27FC236}">
                  <a16:creationId xmlns:a16="http://schemas.microsoft.com/office/drawing/2014/main" id="{17EC6732-AA40-A0D5-4DCB-33284810CE13}"/>
                </a:ext>
              </a:extLst>
            </p:cNvPr>
            <p:cNvSpPr/>
            <p:nvPr/>
          </p:nvSpPr>
          <p:spPr>
            <a:xfrm>
              <a:off x="1844675" y="1411125"/>
              <a:ext cx="26975" cy="24950"/>
            </a:xfrm>
            <a:custGeom>
              <a:avLst/>
              <a:gdLst/>
              <a:ahLst/>
              <a:cxnLst/>
              <a:rect l="l" t="t" r="r" b="b"/>
              <a:pathLst>
                <a:path w="1079" h="998" extrusionOk="0">
                  <a:moveTo>
                    <a:pt x="547" y="0"/>
                  </a:moveTo>
                  <a:cubicBezTo>
                    <a:pt x="522" y="0"/>
                    <a:pt x="498" y="2"/>
                    <a:pt x="473" y="6"/>
                  </a:cubicBezTo>
                  <a:cubicBezTo>
                    <a:pt x="175" y="6"/>
                    <a:pt x="0" y="263"/>
                    <a:pt x="52" y="571"/>
                  </a:cubicBezTo>
                  <a:cubicBezTo>
                    <a:pt x="52" y="805"/>
                    <a:pt x="266" y="997"/>
                    <a:pt x="530" y="997"/>
                  </a:cubicBezTo>
                  <a:cubicBezTo>
                    <a:pt x="555" y="997"/>
                    <a:pt x="580" y="995"/>
                    <a:pt x="606" y="992"/>
                  </a:cubicBezTo>
                  <a:cubicBezTo>
                    <a:pt x="863" y="951"/>
                    <a:pt x="1078" y="694"/>
                    <a:pt x="1027" y="437"/>
                  </a:cubicBezTo>
                  <a:cubicBezTo>
                    <a:pt x="990" y="168"/>
                    <a:pt x="777" y="0"/>
                    <a:pt x="54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177;p49">
              <a:extLst>
                <a:ext uri="{FF2B5EF4-FFF2-40B4-BE49-F238E27FC236}">
                  <a16:creationId xmlns:a16="http://schemas.microsoft.com/office/drawing/2014/main" id="{E368887A-B0DF-B224-A5EF-BED4DA8742F6}"/>
                </a:ext>
              </a:extLst>
            </p:cNvPr>
            <p:cNvSpPr/>
            <p:nvPr/>
          </p:nvSpPr>
          <p:spPr>
            <a:xfrm>
              <a:off x="1720675" y="1427300"/>
              <a:ext cx="26725" cy="24925"/>
            </a:xfrm>
            <a:custGeom>
              <a:avLst/>
              <a:gdLst/>
              <a:ahLst/>
              <a:cxnLst/>
              <a:rect l="l" t="t" r="r" b="b"/>
              <a:pathLst>
                <a:path w="1069" h="997" extrusionOk="0">
                  <a:moveTo>
                    <a:pt x="546" y="1"/>
                  </a:moveTo>
                  <a:cubicBezTo>
                    <a:pt x="522" y="1"/>
                    <a:pt x="497" y="2"/>
                    <a:pt x="473" y="6"/>
                  </a:cubicBezTo>
                  <a:cubicBezTo>
                    <a:pt x="216" y="47"/>
                    <a:pt x="0" y="263"/>
                    <a:pt x="41" y="560"/>
                  </a:cubicBezTo>
                  <a:cubicBezTo>
                    <a:pt x="79" y="796"/>
                    <a:pt x="298" y="997"/>
                    <a:pt x="532" y="997"/>
                  </a:cubicBezTo>
                  <a:cubicBezTo>
                    <a:pt x="553" y="997"/>
                    <a:pt x="575" y="995"/>
                    <a:pt x="596" y="992"/>
                  </a:cubicBezTo>
                  <a:cubicBezTo>
                    <a:pt x="853" y="951"/>
                    <a:pt x="1068" y="735"/>
                    <a:pt x="1027" y="437"/>
                  </a:cubicBezTo>
                  <a:cubicBezTo>
                    <a:pt x="1027" y="202"/>
                    <a:pt x="811" y="1"/>
                    <a:pt x="54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178;p49">
              <a:extLst>
                <a:ext uri="{FF2B5EF4-FFF2-40B4-BE49-F238E27FC236}">
                  <a16:creationId xmlns:a16="http://schemas.microsoft.com/office/drawing/2014/main" id="{E965C868-363E-FC89-7B04-C32C412520D8}"/>
                </a:ext>
              </a:extLst>
            </p:cNvPr>
            <p:cNvSpPr/>
            <p:nvPr/>
          </p:nvSpPr>
          <p:spPr>
            <a:xfrm>
              <a:off x="1769950" y="1443350"/>
              <a:ext cx="21350" cy="26975"/>
            </a:xfrm>
            <a:custGeom>
              <a:avLst/>
              <a:gdLst/>
              <a:ahLst/>
              <a:cxnLst/>
              <a:rect l="l" t="t" r="r" b="b"/>
              <a:pathLst>
                <a:path w="854" h="1079" extrusionOk="0">
                  <a:moveTo>
                    <a:pt x="124" y="1"/>
                  </a:moveTo>
                  <a:cubicBezTo>
                    <a:pt x="124" y="1"/>
                    <a:pt x="83" y="1"/>
                    <a:pt x="83" y="52"/>
                  </a:cubicBezTo>
                  <a:cubicBezTo>
                    <a:pt x="1" y="309"/>
                    <a:pt x="42" y="606"/>
                    <a:pt x="217" y="822"/>
                  </a:cubicBezTo>
                  <a:cubicBezTo>
                    <a:pt x="299" y="945"/>
                    <a:pt x="514" y="1079"/>
                    <a:pt x="679" y="1079"/>
                  </a:cubicBezTo>
                  <a:cubicBezTo>
                    <a:pt x="730" y="1079"/>
                    <a:pt x="771" y="1079"/>
                    <a:pt x="812" y="1027"/>
                  </a:cubicBezTo>
                  <a:cubicBezTo>
                    <a:pt x="812" y="1027"/>
                    <a:pt x="853" y="1027"/>
                    <a:pt x="853" y="986"/>
                  </a:cubicBezTo>
                  <a:cubicBezTo>
                    <a:pt x="812" y="986"/>
                    <a:pt x="812" y="945"/>
                    <a:pt x="771" y="945"/>
                  </a:cubicBezTo>
                  <a:cubicBezTo>
                    <a:pt x="733" y="963"/>
                    <a:pt x="693" y="971"/>
                    <a:pt x="653" y="971"/>
                  </a:cubicBezTo>
                  <a:cubicBezTo>
                    <a:pt x="507" y="971"/>
                    <a:pt x="354" y="866"/>
                    <a:pt x="258" y="730"/>
                  </a:cubicBezTo>
                  <a:cubicBezTo>
                    <a:pt x="124" y="565"/>
                    <a:pt x="83" y="309"/>
                    <a:pt x="165" y="52"/>
                  </a:cubicBezTo>
                  <a:cubicBezTo>
                    <a:pt x="165" y="52"/>
                    <a:pt x="165" y="1"/>
                    <a:pt x="12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179;p49">
              <a:extLst>
                <a:ext uri="{FF2B5EF4-FFF2-40B4-BE49-F238E27FC236}">
                  <a16:creationId xmlns:a16="http://schemas.microsoft.com/office/drawing/2014/main" id="{D5800C4D-A278-6669-5478-969203E5DDF9}"/>
                </a:ext>
              </a:extLst>
            </p:cNvPr>
            <p:cNvSpPr/>
            <p:nvPr/>
          </p:nvSpPr>
          <p:spPr>
            <a:xfrm>
              <a:off x="1798725" y="1460800"/>
              <a:ext cx="9775" cy="6200"/>
            </a:xfrm>
            <a:custGeom>
              <a:avLst/>
              <a:gdLst/>
              <a:ahLst/>
              <a:cxnLst/>
              <a:rect l="l" t="t" r="r" b="b"/>
              <a:pathLst>
                <a:path w="391" h="248" extrusionOk="0">
                  <a:moveTo>
                    <a:pt x="253" y="1"/>
                  </a:moveTo>
                  <a:cubicBezTo>
                    <a:pt x="216" y="1"/>
                    <a:pt x="175" y="11"/>
                    <a:pt x="134" y="32"/>
                  </a:cubicBezTo>
                  <a:cubicBezTo>
                    <a:pt x="41" y="73"/>
                    <a:pt x="0" y="165"/>
                    <a:pt x="41" y="206"/>
                  </a:cubicBezTo>
                  <a:cubicBezTo>
                    <a:pt x="41" y="247"/>
                    <a:pt x="41" y="247"/>
                    <a:pt x="92" y="247"/>
                  </a:cubicBezTo>
                  <a:cubicBezTo>
                    <a:pt x="92" y="247"/>
                    <a:pt x="134" y="247"/>
                    <a:pt x="134" y="206"/>
                  </a:cubicBezTo>
                  <a:cubicBezTo>
                    <a:pt x="92" y="165"/>
                    <a:pt x="134" y="124"/>
                    <a:pt x="175" y="73"/>
                  </a:cubicBezTo>
                  <a:cubicBezTo>
                    <a:pt x="216" y="73"/>
                    <a:pt x="257" y="73"/>
                    <a:pt x="298" y="124"/>
                  </a:cubicBezTo>
                  <a:lnTo>
                    <a:pt x="349" y="124"/>
                  </a:lnTo>
                  <a:cubicBezTo>
                    <a:pt x="390" y="73"/>
                    <a:pt x="390" y="73"/>
                    <a:pt x="349" y="32"/>
                  </a:cubicBezTo>
                  <a:cubicBezTo>
                    <a:pt x="324" y="11"/>
                    <a:pt x="290" y="1"/>
                    <a:pt x="25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180;p49">
              <a:extLst>
                <a:ext uri="{FF2B5EF4-FFF2-40B4-BE49-F238E27FC236}">
                  <a16:creationId xmlns:a16="http://schemas.microsoft.com/office/drawing/2014/main" id="{326BF124-59BD-E349-CE02-731ECFC59A5A}"/>
                </a:ext>
              </a:extLst>
            </p:cNvPr>
            <p:cNvSpPr/>
            <p:nvPr/>
          </p:nvSpPr>
          <p:spPr>
            <a:xfrm>
              <a:off x="1795625" y="1469025"/>
              <a:ext cx="25700" cy="15175"/>
            </a:xfrm>
            <a:custGeom>
              <a:avLst/>
              <a:gdLst/>
              <a:ahLst/>
              <a:cxnLst/>
              <a:rect l="l" t="t" r="r" b="b"/>
              <a:pathLst>
                <a:path w="1028" h="607" extrusionOk="0">
                  <a:moveTo>
                    <a:pt x="987" y="0"/>
                  </a:moveTo>
                  <a:cubicBezTo>
                    <a:pt x="935" y="0"/>
                    <a:pt x="935" y="0"/>
                    <a:pt x="935" y="52"/>
                  </a:cubicBezTo>
                  <a:cubicBezTo>
                    <a:pt x="894" y="216"/>
                    <a:pt x="771" y="391"/>
                    <a:pt x="596" y="432"/>
                  </a:cubicBezTo>
                  <a:cubicBezTo>
                    <a:pt x="509" y="473"/>
                    <a:pt x="424" y="493"/>
                    <a:pt x="340" y="493"/>
                  </a:cubicBezTo>
                  <a:cubicBezTo>
                    <a:pt x="255" y="493"/>
                    <a:pt x="170" y="473"/>
                    <a:pt x="83" y="432"/>
                  </a:cubicBezTo>
                  <a:lnTo>
                    <a:pt x="42" y="432"/>
                  </a:lnTo>
                  <a:cubicBezTo>
                    <a:pt x="1" y="473"/>
                    <a:pt x="42" y="473"/>
                    <a:pt x="42" y="514"/>
                  </a:cubicBezTo>
                  <a:cubicBezTo>
                    <a:pt x="124" y="565"/>
                    <a:pt x="258" y="606"/>
                    <a:pt x="381" y="606"/>
                  </a:cubicBezTo>
                  <a:cubicBezTo>
                    <a:pt x="473" y="606"/>
                    <a:pt x="555" y="565"/>
                    <a:pt x="638" y="514"/>
                  </a:cubicBezTo>
                  <a:cubicBezTo>
                    <a:pt x="853" y="432"/>
                    <a:pt x="987" y="257"/>
                    <a:pt x="1028" y="52"/>
                  </a:cubicBezTo>
                  <a:cubicBezTo>
                    <a:pt x="1028" y="0"/>
                    <a:pt x="1028" y="0"/>
                    <a:pt x="9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181;p49">
              <a:extLst>
                <a:ext uri="{FF2B5EF4-FFF2-40B4-BE49-F238E27FC236}">
                  <a16:creationId xmlns:a16="http://schemas.microsoft.com/office/drawing/2014/main" id="{55FB390C-406E-6ADE-5274-8EA5F23DA4F9}"/>
                </a:ext>
              </a:extLst>
            </p:cNvPr>
            <p:cNvSpPr/>
            <p:nvPr/>
          </p:nvSpPr>
          <p:spPr>
            <a:xfrm>
              <a:off x="1702725" y="1387900"/>
              <a:ext cx="26450" cy="18350"/>
            </a:xfrm>
            <a:custGeom>
              <a:avLst/>
              <a:gdLst/>
              <a:ahLst/>
              <a:cxnLst/>
              <a:rect l="l" t="t" r="r" b="b"/>
              <a:pathLst>
                <a:path w="1058" h="734" extrusionOk="0">
                  <a:moveTo>
                    <a:pt x="636" y="1"/>
                  </a:moveTo>
                  <a:cubicBezTo>
                    <a:pt x="462" y="42"/>
                    <a:pt x="246" y="124"/>
                    <a:pt x="164" y="257"/>
                  </a:cubicBezTo>
                  <a:cubicBezTo>
                    <a:pt x="0" y="459"/>
                    <a:pt x="26" y="733"/>
                    <a:pt x="283" y="733"/>
                  </a:cubicBezTo>
                  <a:cubicBezTo>
                    <a:pt x="301" y="733"/>
                    <a:pt x="319" y="732"/>
                    <a:pt x="338" y="730"/>
                  </a:cubicBezTo>
                  <a:cubicBezTo>
                    <a:pt x="421" y="730"/>
                    <a:pt x="503" y="678"/>
                    <a:pt x="595" y="637"/>
                  </a:cubicBezTo>
                  <a:cubicBezTo>
                    <a:pt x="800" y="555"/>
                    <a:pt x="1057" y="422"/>
                    <a:pt x="975" y="165"/>
                  </a:cubicBezTo>
                  <a:cubicBezTo>
                    <a:pt x="934" y="1"/>
                    <a:pt x="759" y="1"/>
                    <a:pt x="636" y="1"/>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182;p49">
              <a:extLst>
                <a:ext uri="{FF2B5EF4-FFF2-40B4-BE49-F238E27FC236}">
                  <a16:creationId xmlns:a16="http://schemas.microsoft.com/office/drawing/2014/main" id="{B23831CF-7AC4-33EF-1857-3CC60938A398}"/>
                </a:ext>
              </a:extLst>
            </p:cNvPr>
            <p:cNvSpPr/>
            <p:nvPr/>
          </p:nvSpPr>
          <p:spPr>
            <a:xfrm>
              <a:off x="1849025" y="1369275"/>
              <a:ext cx="26725" cy="15325"/>
            </a:xfrm>
            <a:custGeom>
              <a:avLst/>
              <a:gdLst/>
              <a:ahLst/>
              <a:cxnLst/>
              <a:rect l="l" t="t" r="r" b="b"/>
              <a:pathLst>
                <a:path w="1069" h="613" extrusionOk="0">
                  <a:moveTo>
                    <a:pt x="405" y="0"/>
                  </a:moveTo>
                  <a:cubicBezTo>
                    <a:pt x="354" y="0"/>
                    <a:pt x="304" y="5"/>
                    <a:pt x="257" y="16"/>
                  </a:cubicBezTo>
                  <a:cubicBezTo>
                    <a:pt x="134" y="58"/>
                    <a:pt x="1" y="140"/>
                    <a:pt x="1" y="314"/>
                  </a:cubicBezTo>
                  <a:cubicBezTo>
                    <a:pt x="1" y="571"/>
                    <a:pt x="340" y="612"/>
                    <a:pt x="555" y="612"/>
                  </a:cubicBezTo>
                  <a:lnTo>
                    <a:pt x="812" y="612"/>
                  </a:lnTo>
                  <a:cubicBezTo>
                    <a:pt x="1069" y="530"/>
                    <a:pt x="1028" y="232"/>
                    <a:pt x="812" y="99"/>
                  </a:cubicBezTo>
                  <a:cubicBezTo>
                    <a:pt x="692" y="38"/>
                    <a:pt x="544" y="0"/>
                    <a:pt x="405"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183;p49">
              <a:extLst>
                <a:ext uri="{FF2B5EF4-FFF2-40B4-BE49-F238E27FC236}">
                  <a16:creationId xmlns:a16="http://schemas.microsoft.com/office/drawing/2014/main" id="{D55C9F90-8B9A-134E-785E-FEF515200A55}"/>
                </a:ext>
              </a:extLst>
            </p:cNvPr>
            <p:cNvSpPr/>
            <p:nvPr/>
          </p:nvSpPr>
          <p:spPr>
            <a:xfrm>
              <a:off x="1650075" y="1239725"/>
              <a:ext cx="165875" cy="150250"/>
            </a:xfrm>
            <a:custGeom>
              <a:avLst/>
              <a:gdLst/>
              <a:ahLst/>
              <a:cxnLst/>
              <a:rect l="l" t="t" r="r" b="b"/>
              <a:pathLst>
                <a:path w="6635" h="6010" extrusionOk="0">
                  <a:moveTo>
                    <a:pt x="5662" y="1"/>
                  </a:moveTo>
                  <a:cubicBezTo>
                    <a:pt x="3808" y="1"/>
                    <a:pt x="0" y="643"/>
                    <a:pt x="555" y="6010"/>
                  </a:cubicBezTo>
                  <a:lnTo>
                    <a:pt x="6080" y="4808"/>
                  </a:lnTo>
                  <a:cubicBezTo>
                    <a:pt x="6080" y="4808"/>
                    <a:pt x="5946" y="2549"/>
                    <a:pt x="6244" y="1430"/>
                  </a:cubicBezTo>
                  <a:cubicBezTo>
                    <a:pt x="6552" y="362"/>
                    <a:pt x="6634" y="64"/>
                    <a:pt x="6634" y="64"/>
                  </a:cubicBezTo>
                  <a:cubicBezTo>
                    <a:pt x="6634" y="64"/>
                    <a:pt x="6245" y="1"/>
                    <a:pt x="5662" y="1"/>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184;p49">
              <a:extLst>
                <a:ext uri="{FF2B5EF4-FFF2-40B4-BE49-F238E27FC236}">
                  <a16:creationId xmlns:a16="http://schemas.microsoft.com/office/drawing/2014/main" id="{90B94631-F9DC-632F-8AFD-AE2245A0DB76}"/>
                </a:ext>
              </a:extLst>
            </p:cNvPr>
            <p:cNvSpPr/>
            <p:nvPr/>
          </p:nvSpPr>
          <p:spPr>
            <a:xfrm>
              <a:off x="1814875" y="1240750"/>
              <a:ext cx="129425" cy="129975"/>
            </a:xfrm>
            <a:custGeom>
              <a:avLst/>
              <a:gdLst/>
              <a:ahLst/>
              <a:cxnLst/>
              <a:rect l="l" t="t" r="r" b="b"/>
              <a:pathLst>
                <a:path w="5177" h="5199" extrusionOk="0">
                  <a:moveTo>
                    <a:pt x="557" y="0"/>
                  </a:moveTo>
                  <a:cubicBezTo>
                    <a:pt x="215" y="0"/>
                    <a:pt x="1" y="23"/>
                    <a:pt x="1" y="23"/>
                  </a:cubicBezTo>
                  <a:lnTo>
                    <a:pt x="679" y="4767"/>
                  </a:lnTo>
                  <a:lnTo>
                    <a:pt x="5176" y="5199"/>
                  </a:lnTo>
                  <a:cubicBezTo>
                    <a:pt x="5176" y="5199"/>
                    <a:pt x="5094" y="1861"/>
                    <a:pt x="3934" y="968"/>
                  </a:cubicBezTo>
                  <a:cubicBezTo>
                    <a:pt x="2855" y="126"/>
                    <a:pt x="1357" y="0"/>
                    <a:pt x="557"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185;p49">
              <a:extLst>
                <a:ext uri="{FF2B5EF4-FFF2-40B4-BE49-F238E27FC236}">
                  <a16:creationId xmlns:a16="http://schemas.microsoft.com/office/drawing/2014/main" id="{9E60D764-5BF1-2A2B-7C5C-810CCDC5DCC6}"/>
                </a:ext>
              </a:extLst>
            </p:cNvPr>
            <p:cNvSpPr/>
            <p:nvPr/>
          </p:nvSpPr>
          <p:spPr>
            <a:xfrm>
              <a:off x="1915275" y="1349400"/>
              <a:ext cx="37500" cy="49050"/>
            </a:xfrm>
            <a:custGeom>
              <a:avLst/>
              <a:gdLst/>
              <a:ahLst/>
              <a:cxnLst/>
              <a:rect l="l" t="t" r="r" b="b"/>
              <a:pathLst>
                <a:path w="1500" h="1962" extrusionOk="0">
                  <a:moveTo>
                    <a:pt x="1499" y="0"/>
                  </a:moveTo>
                  <a:lnTo>
                    <a:pt x="0" y="421"/>
                  </a:lnTo>
                  <a:lnTo>
                    <a:pt x="729" y="1962"/>
                  </a:lnTo>
                  <a:lnTo>
                    <a:pt x="1499"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186;p49">
              <a:extLst>
                <a:ext uri="{FF2B5EF4-FFF2-40B4-BE49-F238E27FC236}">
                  <a16:creationId xmlns:a16="http://schemas.microsoft.com/office/drawing/2014/main" id="{AB413F44-897B-B7B7-99C2-3D60E2CDD109}"/>
                </a:ext>
              </a:extLst>
            </p:cNvPr>
            <p:cNvSpPr/>
            <p:nvPr/>
          </p:nvSpPr>
          <p:spPr>
            <a:xfrm>
              <a:off x="2132450" y="1611500"/>
              <a:ext cx="113500" cy="104775"/>
            </a:xfrm>
            <a:custGeom>
              <a:avLst/>
              <a:gdLst/>
              <a:ahLst/>
              <a:cxnLst/>
              <a:rect l="l" t="t" r="r" b="b"/>
              <a:pathLst>
                <a:path w="4540" h="4191" extrusionOk="0">
                  <a:moveTo>
                    <a:pt x="4539" y="1"/>
                  </a:moveTo>
                  <a:lnTo>
                    <a:pt x="1" y="555"/>
                  </a:lnTo>
                  <a:lnTo>
                    <a:pt x="2742" y="4190"/>
                  </a:lnTo>
                  <a:lnTo>
                    <a:pt x="4539" y="1"/>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187;p49">
              <a:extLst>
                <a:ext uri="{FF2B5EF4-FFF2-40B4-BE49-F238E27FC236}">
                  <a16:creationId xmlns:a16="http://schemas.microsoft.com/office/drawing/2014/main" id="{DA407612-3BA4-1469-8564-8D328177A531}"/>
                </a:ext>
              </a:extLst>
            </p:cNvPr>
            <p:cNvSpPr/>
            <p:nvPr/>
          </p:nvSpPr>
          <p:spPr>
            <a:xfrm>
              <a:off x="1916550" y="1155825"/>
              <a:ext cx="110150" cy="111175"/>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188;p49">
              <a:extLst>
                <a:ext uri="{FF2B5EF4-FFF2-40B4-BE49-F238E27FC236}">
                  <a16:creationId xmlns:a16="http://schemas.microsoft.com/office/drawing/2014/main" id="{AFD67278-A181-5A41-F93F-2ACE84664C52}"/>
                </a:ext>
              </a:extLst>
            </p:cNvPr>
            <p:cNvSpPr/>
            <p:nvPr/>
          </p:nvSpPr>
          <p:spPr>
            <a:xfrm>
              <a:off x="1364600" y="1540900"/>
              <a:ext cx="107850" cy="112225"/>
            </a:xfrm>
            <a:custGeom>
              <a:avLst/>
              <a:gdLst/>
              <a:ahLst/>
              <a:cxnLst/>
              <a:rect l="l" t="t" r="r" b="b"/>
              <a:pathLst>
                <a:path w="4314" h="4489" extrusionOk="0">
                  <a:moveTo>
                    <a:pt x="3379" y="1"/>
                  </a:moveTo>
                  <a:lnTo>
                    <a:pt x="1" y="3030"/>
                  </a:lnTo>
                  <a:lnTo>
                    <a:pt x="4313" y="4488"/>
                  </a:lnTo>
                  <a:lnTo>
                    <a:pt x="3379"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189;p49">
              <a:extLst>
                <a:ext uri="{FF2B5EF4-FFF2-40B4-BE49-F238E27FC236}">
                  <a16:creationId xmlns:a16="http://schemas.microsoft.com/office/drawing/2014/main" id="{CCE35D7A-0EC8-12A7-8681-4D77B75C3430}"/>
                </a:ext>
              </a:extLst>
            </p:cNvPr>
            <p:cNvSpPr/>
            <p:nvPr/>
          </p:nvSpPr>
          <p:spPr>
            <a:xfrm>
              <a:off x="1442650" y="1380450"/>
              <a:ext cx="96300" cy="219700"/>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190;p49">
              <a:extLst>
                <a:ext uri="{FF2B5EF4-FFF2-40B4-BE49-F238E27FC236}">
                  <a16:creationId xmlns:a16="http://schemas.microsoft.com/office/drawing/2014/main" id="{5DCCC547-EEDD-25CC-A74D-60C2E1E0E7D7}"/>
                </a:ext>
              </a:extLst>
            </p:cNvPr>
            <p:cNvSpPr/>
            <p:nvPr/>
          </p:nvSpPr>
          <p:spPr>
            <a:xfrm>
              <a:off x="1517350" y="1380450"/>
              <a:ext cx="21600" cy="180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191;p49">
              <a:extLst>
                <a:ext uri="{FF2B5EF4-FFF2-40B4-BE49-F238E27FC236}">
                  <a16:creationId xmlns:a16="http://schemas.microsoft.com/office/drawing/2014/main" id="{CBED5E2C-ABAB-EF21-C926-F88CEF8BB132}"/>
                </a:ext>
              </a:extLst>
            </p:cNvPr>
            <p:cNvSpPr/>
            <p:nvPr/>
          </p:nvSpPr>
          <p:spPr>
            <a:xfrm>
              <a:off x="1427500" y="1158900"/>
              <a:ext cx="262125" cy="230600"/>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192;p49">
              <a:extLst>
                <a:ext uri="{FF2B5EF4-FFF2-40B4-BE49-F238E27FC236}">
                  <a16:creationId xmlns:a16="http://schemas.microsoft.com/office/drawing/2014/main" id="{A2CE3194-4EBA-2746-C89C-EE3D7639891D}"/>
                </a:ext>
              </a:extLst>
            </p:cNvPr>
            <p:cNvSpPr/>
            <p:nvPr/>
          </p:nvSpPr>
          <p:spPr>
            <a:xfrm>
              <a:off x="1439300" y="1169875"/>
              <a:ext cx="237500" cy="208800"/>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193;p49">
              <a:extLst>
                <a:ext uri="{FF2B5EF4-FFF2-40B4-BE49-F238E27FC236}">
                  <a16:creationId xmlns:a16="http://schemas.microsoft.com/office/drawing/2014/main" id="{80E4561E-5055-4456-5032-21D497A75AC8}"/>
                </a:ext>
              </a:extLst>
            </p:cNvPr>
            <p:cNvSpPr/>
            <p:nvPr/>
          </p:nvSpPr>
          <p:spPr>
            <a:xfrm>
              <a:off x="1626450" y="1241925"/>
              <a:ext cx="30075" cy="43325"/>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194;p49">
              <a:extLst>
                <a:ext uri="{FF2B5EF4-FFF2-40B4-BE49-F238E27FC236}">
                  <a16:creationId xmlns:a16="http://schemas.microsoft.com/office/drawing/2014/main" id="{EE90CED9-5D96-5000-C133-10EE94D51DBF}"/>
                </a:ext>
              </a:extLst>
            </p:cNvPr>
            <p:cNvSpPr/>
            <p:nvPr/>
          </p:nvSpPr>
          <p:spPr>
            <a:xfrm>
              <a:off x="1624400" y="1293650"/>
              <a:ext cx="22625" cy="23875"/>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195;p49">
              <a:extLst>
                <a:ext uri="{FF2B5EF4-FFF2-40B4-BE49-F238E27FC236}">
                  <a16:creationId xmlns:a16="http://schemas.microsoft.com/office/drawing/2014/main" id="{E8366194-9D07-516E-91B0-58CDA9F950A8}"/>
                </a:ext>
              </a:extLst>
            </p:cNvPr>
            <p:cNvSpPr/>
            <p:nvPr/>
          </p:nvSpPr>
          <p:spPr>
            <a:xfrm>
              <a:off x="1495025" y="1431800"/>
              <a:ext cx="541175" cy="448000"/>
            </a:xfrm>
            <a:custGeom>
              <a:avLst/>
              <a:gdLst/>
              <a:ahLst/>
              <a:cxnLst/>
              <a:rect l="l" t="t" r="r" b="b"/>
              <a:pathLst>
                <a:path w="21647" h="17920" extrusionOk="0">
                  <a:moveTo>
                    <a:pt x="0" y="0"/>
                  </a:moveTo>
                  <a:lnTo>
                    <a:pt x="0" y="555"/>
                  </a:lnTo>
                  <a:lnTo>
                    <a:pt x="472" y="14069"/>
                  </a:lnTo>
                  <a:lnTo>
                    <a:pt x="10392" y="17919"/>
                  </a:lnTo>
                  <a:lnTo>
                    <a:pt x="21647" y="16040"/>
                  </a:lnTo>
                  <a:lnTo>
                    <a:pt x="20363" y="1962"/>
                  </a:lnTo>
                  <a:lnTo>
                    <a:pt x="20322" y="1325"/>
                  </a:lnTo>
                  <a:cubicBezTo>
                    <a:pt x="14756" y="1325"/>
                    <a:pt x="9108" y="5299"/>
                    <a:pt x="9108" y="5299"/>
                  </a:cubicBezTo>
                  <a:cubicBezTo>
                    <a:pt x="7147" y="1921"/>
                    <a:pt x="0" y="0"/>
                    <a:pt x="0"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196;p49">
              <a:extLst>
                <a:ext uri="{FF2B5EF4-FFF2-40B4-BE49-F238E27FC236}">
                  <a16:creationId xmlns:a16="http://schemas.microsoft.com/office/drawing/2014/main" id="{644C2FDF-17D2-29D5-2969-408C2A6492F0}"/>
                </a:ext>
              </a:extLst>
            </p:cNvPr>
            <p:cNvSpPr/>
            <p:nvPr/>
          </p:nvSpPr>
          <p:spPr>
            <a:xfrm>
              <a:off x="1495025" y="1431800"/>
              <a:ext cx="509100" cy="136850"/>
            </a:xfrm>
            <a:custGeom>
              <a:avLst/>
              <a:gdLst/>
              <a:ahLst/>
              <a:cxnLst/>
              <a:rect l="l" t="t" r="r" b="b"/>
              <a:pathLst>
                <a:path w="20364" h="5474" extrusionOk="0">
                  <a:moveTo>
                    <a:pt x="0" y="0"/>
                  </a:moveTo>
                  <a:lnTo>
                    <a:pt x="0" y="555"/>
                  </a:lnTo>
                  <a:cubicBezTo>
                    <a:pt x="1458" y="1151"/>
                    <a:pt x="8082" y="4057"/>
                    <a:pt x="9108" y="5474"/>
                  </a:cubicBezTo>
                  <a:cubicBezTo>
                    <a:pt x="9108" y="5474"/>
                    <a:pt x="15701" y="1880"/>
                    <a:pt x="19552" y="1880"/>
                  </a:cubicBezTo>
                  <a:cubicBezTo>
                    <a:pt x="19850" y="1880"/>
                    <a:pt x="20106" y="1921"/>
                    <a:pt x="20363" y="1962"/>
                  </a:cubicBezTo>
                  <a:lnTo>
                    <a:pt x="20322" y="1325"/>
                  </a:lnTo>
                  <a:cubicBezTo>
                    <a:pt x="19295" y="1325"/>
                    <a:pt x="18268" y="1448"/>
                    <a:pt x="17282" y="1664"/>
                  </a:cubicBezTo>
                  <a:cubicBezTo>
                    <a:pt x="15147" y="2136"/>
                    <a:pt x="13175" y="2989"/>
                    <a:pt x="11676" y="3759"/>
                  </a:cubicBezTo>
                  <a:cubicBezTo>
                    <a:pt x="10135" y="4570"/>
                    <a:pt x="9108" y="5299"/>
                    <a:pt x="9108" y="5299"/>
                  </a:cubicBezTo>
                  <a:cubicBezTo>
                    <a:pt x="8944" y="4960"/>
                    <a:pt x="8687" y="4662"/>
                    <a:pt x="8431" y="4365"/>
                  </a:cubicBezTo>
                  <a:cubicBezTo>
                    <a:pt x="7527" y="3420"/>
                    <a:pt x="6285" y="2609"/>
                    <a:pt x="5001" y="1962"/>
                  </a:cubicBezTo>
                  <a:cubicBezTo>
                    <a:pt x="3810" y="1325"/>
                    <a:pt x="2567" y="853"/>
                    <a:pt x="1623" y="514"/>
                  </a:cubicBezTo>
                  <a:cubicBezTo>
                    <a:pt x="1068" y="339"/>
                    <a:pt x="596" y="165"/>
                    <a:pt x="339" y="83"/>
                  </a:cubicBezTo>
                  <a:cubicBezTo>
                    <a:pt x="123" y="42"/>
                    <a:pt x="0" y="0"/>
                    <a:pt x="0" y="0"/>
                  </a:cubicBezTo>
                  <a:close/>
                </a:path>
              </a:pathLst>
            </a:custGeom>
            <a:solidFill>
              <a:srgbClr val="FFDA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197;p49">
              <a:extLst>
                <a:ext uri="{FF2B5EF4-FFF2-40B4-BE49-F238E27FC236}">
                  <a16:creationId xmlns:a16="http://schemas.microsoft.com/office/drawing/2014/main" id="{D97E4117-50F5-4D51-EDA7-27A309A46CBF}"/>
                </a:ext>
              </a:extLst>
            </p:cNvPr>
            <p:cNvSpPr/>
            <p:nvPr/>
          </p:nvSpPr>
          <p:spPr>
            <a:xfrm>
              <a:off x="1493975" y="1433850"/>
              <a:ext cx="509125" cy="130450"/>
            </a:xfrm>
            <a:custGeom>
              <a:avLst/>
              <a:gdLst/>
              <a:ahLst/>
              <a:cxnLst/>
              <a:rect l="l" t="t" r="r" b="b"/>
              <a:pathLst>
                <a:path w="20365" h="5218" extrusionOk="0">
                  <a:moveTo>
                    <a:pt x="1" y="1"/>
                  </a:moveTo>
                  <a:lnTo>
                    <a:pt x="42" y="42"/>
                  </a:lnTo>
                  <a:cubicBezTo>
                    <a:pt x="83" y="42"/>
                    <a:pt x="7271" y="2054"/>
                    <a:pt x="9150" y="5217"/>
                  </a:cubicBezTo>
                  <a:cubicBezTo>
                    <a:pt x="9243" y="5217"/>
                    <a:pt x="15271" y="1325"/>
                    <a:pt x="20323" y="1325"/>
                  </a:cubicBezTo>
                  <a:lnTo>
                    <a:pt x="20364" y="1325"/>
                  </a:lnTo>
                  <a:lnTo>
                    <a:pt x="20364" y="1284"/>
                  </a:lnTo>
                  <a:lnTo>
                    <a:pt x="20323" y="1284"/>
                  </a:lnTo>
                  <a:cubicBezTo>
                    <a:pt x="15404" y="1284"/>
                    <a:pt x="9541" y="4960"/>
                    <a:pt x="9150" y="5176"/>
                  </a:cubicBezTo>
                  <a:cubicBezTo>
                    <a:pt x="8175" y="3554"/>
                    <a:pt x="5731" y="2229"/>
                    <a:pt x="3893" y="1407"/>
                  </a:cubicBezTo>
                  <a:cubicBezTo>
                    <a:pt x="1880" y="514"/>
                    <a:pt x="42" y="1"/>
                    <a:pt x="42"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198;p49">
              <a:extLst>
                <a:ext uri="{FF2B5EF4-FFF2-40B4-BE49-F238E27FC236}">
                  <a16:creationId xmlns:a16="http://schemas.microsoft.com/office/drawing/2014/main" id="{35B19B3D-808F-71F2-88B5-0F3C947CA5E9}"/>
                </a:ext>
              </a:extLst>
            </p:cNvPr>
            <p:cNvSpPr/>
            <p:nvPr/>
          </p:nvSpPr>
          <p:spPr>
            <a:xfrm>
              <a:off x="1492950" y="1439250"/>
              <a:ext cx="511175" cy="125050"/>
            </a:xfrm>
            <a:custGeom>
              <a:avLst/>
              <a:gdLst/>
              <a:ahLst/>
              <a:cxnLst/>
              <a:rect l="l" t="t" r="r" b="b"/>
              <a:pathLst>
                <a:path w="20447" h="5002" extrusionOk="0">
                  <a:moveTo>
                    <a:pt x="1" y="0"/>
                  </a:moveTo>
                  <a:lnTo>
                    <a:pt x="1" y="41"/>
                  </a:lnTo>
                  <a:cubicBezTo>
                    <a:pt x="83" y="41"/>
                    <a:pt x="6111" y="1797"/>
                    <a:pt x="9191" y="5001"/>
                  </a:cubicBezTo>
                  <a:cubicBezTo>
                    <a:pt x="9284" y="5001"/>
                    <a:pt x="15825" y="1407"/>
                    <a:pt x="20446" y="1284"/>
                  </a:cubicBezTo>
                  <a:lnTo>
                    <a:pt x="20446" y="1243"/>
                  </a:lnTo>
                  <a:cubicBezTo>
                    <a:pt x="15918" y="1366"/>
                    <a:pt x="9541" y="4786"/>
                    <a:pt x="9191" y="4960"/>
                  </a:cubicBezTo>
                  <a:cubicBezTo>
                    <a:pt x="6111" y="1756"/>
                    <a:pt x="83" y="0"/>
                    <a:pt x="42" y="0"/>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199;p49">
              <a:extLst>
                <a:ext uri="{FF2B5EF4-FFF2-40B4-BE49-F238E27FC236}">
                  <a16:creationId xmlns:a16="http://schemas.microsoft.com/office/drawing/2014/main" id="{5C2BF972-FF77-4CB1-E0D7-03C89D2C7B91}"/>
                </a:ext>
              </a:extLst>
            </p:cNvPr>
            <p:cNvSpPr/>
            <p:nvPr/>
          </p:nvSpPr>
          <p:spPr>
            <a:xfrm>
              <a:off x="1495025" y="1445650"/>
              <a:ext cx="510125" cy="123000"/>
            </a:xfrm>
            <a:custGeom>
              <a:avLst/>
              <a:gdLst/>
              <a:ahLst/>
              <a:cxnLst/>
              <a:rect l="l" t="t" r="r" b="b"/>
              <a:pathLst>
                <a:path w="20405" h="4920" extrusionOk="0">
                  <a:moveTo>
                    <a:pt x="0" y="1"/>
                  </a:moveTo>
                  <a:lnTo>
                    <a:pt x="0" y="42"/>
                  </a:lnTo>
                  <a:cubicBezTo>
                    <a:pt x="257" y="42"/>
                    <a:pt x="6890" y="2394"/>
                    <a:pt x="9108" y="4920"/>
                  </a:cubicBezTo>
                  <a:lnTo>
                    <a:pt x="9160" y="4920"/>
                  </a:lnTo>
                  <a:cubicBezTo>
                    <a:pt x="9201" y="4879"/>
                    <a:pt x="15999" y="1500"/>
                    <a:pt x="20363" y="1192"/>
                  </a:cubicBezTo>
                  <a:lnTo>
                    <a:pt x="20404" y="1192"/>
                  </a:lnTo>
                  <a:lnTo>
                    <a:pt x="20363" y="1151"/>
                  </a:lnTo>
                  <a:cubicBezTo>
                    <a:pt x="16091" y="1449"/>
                    <a:pt x="9499" y="4704"/>
                    <a:pt x="9160" y="4879"/>
                  </a:cubicBezTo>
                  <a:cubicBezTo>
                    <a:pt x="7958" y="3554"/>
                    <a:pt x="5566" y="2311"/>
                    <a:pt x="3769" y="1449"/>
                  </a:cubicBezTo>
                  <a:cubicBezTo>
                    <a:pt x="1838" y="597"/>
                    <a:pt x="123" y="1"/>
                    <a:pt x="0"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00;p49">
              <a:extLst>
                <a:ext uri="{FF2B5EF4-FFF2-40B4-BE49-F238E27FC236}">
                  <a16:creationId xmlns:a16="http://schemas.microsoft.com/office/drawing/2014/main" id="{975B32D2-5457-6EEE-2E1E-143CC9F0D36F}"/>
                </a:ext>
              </a:extLst>
            </p:cNvPr>
            <p:cNvSpPr/>
            <p:nvPr/>
          </p:nvSpPr>
          <p:spPr>
            <a:xfrm>
              <a:off x="1836200" y="1641275"/>
              <a:ext cx="42900" cy="61325"/>
            </a:xfrm>
            <a:custGeom>
              <a:avLst/>
              <a:gdLst/>
              <a:ahLst/>
              <a:cxnLst/>
              <a:rect l="l" t="t" r="r" b="b"/>
              <a:pathLst>
                <a:path w="1716" h="2453" extrusionOk="0">
                  <a:moveTo>
                    <a:pt x="175" y="1"/>
                  </a:moveTo>
                  <a:cubicBezTo>
                    <a:pt x="0" y="432"/>
                    <a:pt x="0" y="904"/>
                    <a:pt x="175" y="1325"/>
                  </a:cubicBezTo>
                  <a:cubicBezTo>
                    <a:pt x="257" y="1675"/>
                    <a:pt x="432" y="1931"/>
                    <a:pt x="688" y="2147"/>
                  </a:cubicBezTo>
                  <a:cubicBezTo>
                    <a:pt x="914" y="2327"/>
                    <a:pt x="1171" y="2452"/>
                    <a:pt x="1459" y="2452"/>
                  </a:cubicBezTo>
                  <a:cubicBezTo>
                    <a:pt x="1500" y="2452"/>
                    <a:pt x="1540" y="2450"/>
                    <a:pt x="1582" y="2445"/>
                  </a:cubicBezTo>
                  <a:cubicBezTo>
                    <a:pt x="1623" y="2013"/>
                    <a:pt x="1715" y="1634"/>
                    <a:pt x="1623" y="1243"/>
                  </a:cubicBezTo>
                  <a:cubicBezTo>
                    <a:pt x="1541" y="863"/>
                    <a:pt x="1284" y="473"/>
                    <a:pt x="945" y="257"/>
                  </a:cubicBezTo>
                  <a:cubicBezTo>
                    <a:pt x="812" y="216"/>
                    <a:pt x="688" y="134"/>
                    <a:pt x="555" y="93"/>
                  </a:cubicBezTo>
                  <a:cubicBezTo>
                    <a:pt x="432" y="42"/>
                    <a:pt x="298" y="42"/>
                    <a:pt x="175"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01;p49">
              <a:extLst>
                <a:ext uri="{FF2B5EF4-FFF2-40B4-BE49-F238E27FC236}">
                  <a16:creationId xmlns:a16="http://schemas.microsoft.com/office/drawing/2014/main" id="{3BDAADF9-48D3-3F2B-26A7-B32D4E906BBE}"/>
                </a:ext>
              </a:extLst>
            </p:cNvPr>
            <p:cNvSpPr/>
            <p:nvPr/>
          </p:nvSpPr>
          <p:spPr>
            <a:xfrm>
              <a:off x="1840550" y="1641275"/>
              <a:ext cx="35200" cy="63175"/>
            </a:xfrm>
            <a:custGeom>
              <a:avLst/>
              <a:gdLst/>
              <a:ahLst/>
              <a:cxnLst/>
              <a:rect l="l" t="t" r="r" b="b"/>
              <a:pathLst>
                <a:path w="1408" h="2527" extrusionOk="0">
                  <a:moveTo>
                    <a:pt x="1" y="1"/>
                  </a:moveTo>
                  <a:lnTo>
                    <a:pt x="1" y="42"/>
                  </a:lnTo>
                  <a:cubicBezTo>
                    <a:pt x="83" y="42"/>
                    <a:pt x="124" y="134"/>
                    <a:pt x="165" y="175"/>
                  </a:cubicBezTo>
                  <a:cubicBezTo>
                    <a:pt x="124" y="93"/>
                    <a:pt x="83" y="42"/>
                    <a:pt x="42" y="1"/>
                  </a:cubicBezTo>
                  <a:close/>
                  <a:moveTo>
                    <a:pt x="165" y="175"/>
                  </a:moveTo>
                  <a:cubicBezTo>
                    <a:pt x="730" y="904"/>
                    <a:pt x="1069" y="1716"/>
                    <a:pt x="1367" y="2527"/>
                  </a:cubicBezTo>
                  <a:lnTo>
                    <a:pt x="1408" y="2527"/>
                  </a:lnTo>
                  <a:cubicBezTo>
                    <a:pt x="1110" y="1716"/>
                    <a:pt x="730" y="863"/>
                    <a:pt x="165" y="175"/>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02;p49">
              <a:extLst>
                <a:ext uri="{FF2B5EF4-FFF2-40B4-BE49-F238E27FC236}">
                  <a16:creationId xmlns:a16="http://schemas.microsoft.com/office/drawing/2014/main" id="{59D50101-4A11-0DE6-D1F8-7A90E106B41D}"/>
                </a:ext>
              </a:extLst>
            </p:cNvPr>
            <p:cNvSpPr/>
            <p:nvPr/>
          </p:nvSpPr>
          <p:spPr>
            <a:xfrm>
              <a:off x="1792300" y="1674100"/>
              <a:ext cx="178700" cy="150575"/>
            </a:xfrm>
            <a:custGeom>
              <a:avLst/>
              <a:gdLst/>
              <a:ahLst/>
              <a:cxnLst/>
              <a:rect l="l" t="t" r="r" b="b"/>
              <a:pathLst>
                <a:path w="7148" h="6023" extrusionOk="0">
                  <a:moveTo>
                    <a:pt x="5266" y="0"/>
                  </a:moveTo>
                  <a:cubicBezTo>
                    <a:pt x="5196" y="0"/>
                    <a:pt x="5124" y="4"/>
                    <a:pt x="5053" y="12"/>
                  </a:cubicBezTo>
                  <a:cubicBezTo>
                    <a:pt x="4714" y="64"/>
                    <a:pt x="4365" y="228"/>
                    <a:pt x="4026" y="403"/>
                  </a:cubicBezTo>
                  <a:cubicBezTo>
                    <a:pt x="3944" y="444"/>
                    <a:pt x="3553" y="742"/>
                    <a:pt x="3297" y="1132"/>
                  </a:cubicBezTo>
                  <a:cubicBezTo>
                    <a:pt x="2955" y="713"/>
                    <a:pt x="2395" y="506"/>
                    <a:pt x="1840" y="506"/>
                  </a:cubicBezTo>
                  <a:cubicBezTo>
                    <a:pt x="1144" y="506"/>
                    <a:pt x="456" y="831"/>
                    <a:pt x="216" y="1471"/>
                  </a:cubicBezTo>
                  <a:cubicBezTo>
                    <a:pt x="0" y="1943"/>
                    <a:pt x="41" y="2456"/>
                    <a:pt x="175" y="2929"/>
                  </a:cubicBezTo>
                  <a:cubicBezTo>
                    <a:pt x="298" y="3350"/>
                    <a:pt x="473" y="3781"/>
                    <a:pt x="688" y="4171"/>
                  </a:cubicBezTo>
                  <a:cubicBezTo>
                    <a:pt x="812" y="4336"/>
                    <a:pt x="945" y="4510"/>
                    <a:pt x="1068" y="4685"/>
                  </a:cubicBezTo>
                  <a:cubicBezTo>
                    <a:pt x="1459" y="5239"/>
                    <a:pt x="1890" y="5794"/>
                    <a:pt x="2568" y="5917"/>
                  </a:cubicBezTo>
                  <a:cubicBezTo>
                    <a:pt x="2835" y="5988"/>
                    <a:pt x="3108" y="6022"/>
                    <a:pt x="3380" y="6022"/>
                  </a:cubicBezTo>
                  <a:cubicBezTo>
                    <a:pt x="3933" y="6022"/>
                    <a:pt x="4482" y="5881"/>
                    <a:pt x="4970" y="5619"/>
                  </a:cubicBezTo>
                  <a:cubicBezTo>
                    <a:pt x="5094" y="5578"/>
                    <a:pt x="5227" y="5496"/>
                    <a:pt x="5350" y="5404"/>
                  </a:cubicBezTo>
                  <a:cubicBezTo>
                    <a:pt x="5997" y="4890"/>
                    <a:pt x="6459" y="4253"/>
                    <a:pt x="6767" y="3483"/>
                  </a:cubicBezTo>
                  <a:cubicBezTo>
                    <a:pt x="6767" y="3401"/>
                    <a:pt x="6809" y="3350"/>
                    <a:pt x="6809" y="3268"/>
                  </a:cubicBezTo>
                  <a:cubicBezTo>
                    <a:pt x="7065" y="2539"/>
                    <a:pt x="7147" y="1645"/>
                    <a:pt x="6809" y="957"/>
                  </a:cubicBezTo>
                  <a:cubicBezTo>
                    <a:pt x="6494" y="337"/>
                    <a:pt x="5912" y="0"/>
                    <a:pt x="5266"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03;p49">
              <a:extLst>
                <a:ext uri="{FF2B5EF4-FFF2-40B4-BE49-F238E27FC236}">
                  <a16:creationId xmlns:a16="http://schemas.microsoft.com/office/drawing/2014/main" id="{1576E8EA-0EF9-2926-2D03-B964E8CD9D13}"/>
                </a:ext>
              </a:extLst>
            </p:cNvPr>
            <p:cNvSpPr/>
            <p:nvPr/>
          </p:nvSpPr>
          <p:spPr>
            <a:xfrm>
              <a:off x="1722725" y="1564275"/>
              <a:ext cx="32125" cy="315525"/>
            </a:xfrm>
            <a:custGeom>
              <a:avLst/>
              <a:gdLst/>
              <a:ahLst/>
              <a:cxnLst/>
              <a:rect l="l" t="t" r="r" b="b"/>
              <a:pathLst>
                <a:path w="1285" h="12621" extrusionOk="0">
                  <a:moveTo>
                    <a:pt x="0" y="0"/>
                  </a:moveTo>
                  <a:lnTo>
                    <a:pt x="0" y="41"/>
                  </a:lnTo>
                  <a:lnTo>
                    <a:pt x="1243" y="12620"/>
                  </a:lnTo>
                  <a:lnTo>
                    <a:pt x="1284" y="12620"/>
                  </a:lnTo>
                  <a:lnTo>
                    <a:pt x="52" y="41"/>
                  </a:lnTo>
                  <a:lnTo>
                    <a:pt x="0" y="0"/>
                  </a:ln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04;p49">
              <a:extLst>
                <a:ext uri="{FF2B5EF4-FFF2-40B4-BE49-F238E27FC236}">
                  <a16:creationId xmlns:a16="http://schemas.microsoft.com/office/drawing/2014/main" id="{0C6F3B09-C62B-A13F-B1EB-89EF8145F636}"/>
                </a:ext>
              </a:extLst>
            </p:cNvPr>
            <p:cNvSpPr/>
            <p:nvPr/>
          </p:nvSpPr>
          <p:spPr>
            <a:xfrm>
              <a:off x="1903725" y="1666575"/>
              <a:ext cx="240550" cy="220925"/>
            </a:xfrm>
            <a:custGeom>
              <a:avLst/>
              <a:gdLst/>
              <a:ahLst/>
              <a:cxnLst/>
              <a:rect l="l" t="t" r="r" b="b"/>
              <a:pathLst>
                <a:path w="9622" h="8837" extrusionOk="0">
                  <a:moveTo>
                    <a:pt x="3612" y="0"/>
                  </a:moveTo>
                  <a:cubicBezTo>
                    <a:pt x="3501" y="0"/>
                    <a:pt x="3392" y="6"/>
                    <a:pt x="3286" y="16"/>
                  </a:cubicBezTo>
                  <a:cubicBezTo>
                    <a:pt x="2218" y="108"/>
                    <a:pt x="205" y="57"/>
                    <a:pt x="82" y="447"/>
                  </a:cubicBezTo>
                  <a:lnTo>
                    <a:pt x="82" y="488"/>
                  </a:lnTo>
                  <a:cubicBezTo>
                    <a:pt x="41" y="827"/>
                    <a:pt x="1581" y="1135"/>
                    <a:pt x="2352" y="1258"/>
                  </a:cubicBezTo>
                  <a:cubicBezTo>
                    <a:pt x="2608" y="1299"/>
                    <a:pt x="2773" y="1299"/>
                    <a:pt x="2773" y="1299"/>
                  </a:cubicBezTo>
                  <a:lnTo>
                    <a:pt x="2393" y="1299"/>
                  </a:lnTo>
                  <a:cubicBezTo>
                    <a:pt x="1622" y="1299"/>
                    <a:pt x="0" y="1392"/>
                    <a:pt x="0" y="1731"/>
                  </a:cubicBezTo>
                  <a:cubicBezTo>
                    <a:pt x="0" y="2110"/>
                    <a:pt x="1961" y="2285"/>
                    <a:pt x="2567" y="2367"/>
                  </a:cubicBezTo>
                  <a:lnTo>
                    <a:pt x="2732" y="2367"/>
                  </a:lnTo>
                  <a:lnTo>
                    <a:pt x="2690" y="2624"/>
                  </a:lnTo>
                  <a:lnTo>
                    <a:pt x="2567" y="2624"/>
                  </a:lnTo>
                  <a:cubicBezTo>
                    <a:pt x="2054" y="2675"/>
                    <a:pt x="205" y="2840"/>
                    <a:pt x="257" y="3189"/>
                  </a:cubicBezTo>
                  <a:cubicBezTo>
                    <a:pt x="298" y="3445"/>
                    <a:pt x="1622" y="3610"/>
                    <a:pt x="2352" y="3651"/>
                  </a:cubicBezTo>
                  <a:cubicBezTo>
                    <a:pt x="2608" y="3702"/>
                    <a:pt x="2824" y="3702"/>
                    <a:pt x="2824" y="3702"/>
                  </a:cubicBezTo>
                  <a:cubicBezTo>
                    <a:pt x="2824" y="3702"/>
                    <a:pt x="2608" y="3702"/>
                    <a:pt x="2310" y="3743"/>
                  </a:cubicBezTo>
                  <a:cubicBezTo>
                    <a:pt x="1746" y="3743"/>
                    <a:pt x="934" y="3825"/>
                    <a:pt x="893" y="4082"/>
                  </a:cubicBezTo>
                  <a:cubicBezTo>
                    <a:pt x="852" y="4216"/>
                    <a:pt x="1325" y="4380"/>
                    <a:pt x="1920" y="4554"/>
                  </a:cubicBezTo>
                  <a:cubicBezTo>
                    <a:pt x="3081" y="4852"/>
                    <a:pt x="4785" y="5191"/>
                    <a:pt x="5001" y="5499"/>
                  </a:cubicBezTo>
                  <a:cubicBezTo>
                    <a:pt x="5083" y="5581"/>
                    <a:pt x="5175" y="5756"/>
                    <a:pt x="5258" y="5961"/>
                  </a:cubicBezTo>
                  <a:cubicBezTo>
                    <a:pt x="5473" y="6526"/>
                    <a:pt x="5771" y="7378"/>
                    <a:pt x="6069" y="8107"/>
                  </a:cubicBezTo>
                  <a:cubicBezTo>
                    <a:pt x="6161" y="8364"/>
                    <a:pt x="6243" y="8621"/>
                    <a:pt x="6326" y="8837"/>
                  </a:cubicBezTo>
                  <a:cubicBezTo>
                    <a:pt x="6418" y="8744"/>
                    <a:pt x="6500" y="8662"/>
                    <a:pt x="6623" y="8580"/>
                  </a:cubicBezTo>
                  <a:cubicBezTo>
                    <a:pt x="6716" y="8487"/>
                    <a:pt x="6798" y="8405"/>
                    <a:pt x="6880" y="8323"/>
                  </a:cubicBezTo>
                  <a:cubicBezTo>
                    <a:pt x="6931" y="8323"/>
                    <a:pt x="6931" y="8272"/>
                    <a:pt x="6931" y="8272"/>
                  </a:cubicBezTo>
                  <a:cubicBezTo>
                    <a:pt x="7014" y="8190"/>
                    <a:pt x="7096" y="8107"/>
                    <a:pt x="7188" y="8015"/>
                  </a:cubicBezTo>
                  <a:cubicBezTo>
                    <a:pt x="7270" y="7933"/>
                    <a:pt x="7394" y="7851"/>
                    <a:pt x="7486" y="7717"/>
                  </a:cubicBezTo>
                  <a:cubicBezTo>
                    <a:pt x="7568" y="7635"/>
                    <a:pt x="7650" y="7553"/>
                    <a:pt x="7743" y="7419"/>
                  </a:cubicBezTo>
                  <a:cubicBezTo>
                    <a:pt x="7825" y="7337"/>
                    <a:pt x="7907" y="7245"/>
                    <a:pt x="7958" y="7163"/>
                  </a:cubicBezTo>
                  <a:cubicBezTo>
                    <a:pt x="8040" y="7122"/>
                    <a:pt x="8082" y="7039"/>
                    <a:pt x="8123" y="6947"/>
                  </a:cubicBezTo>
                  <a:cubicBezTo>
                    <a:pt x="8215" y="6906"/>
                    <a:pt x="8256" y="6824"/>
                    <a:pt x="8297" y="6783"/>
                  </a:cubicBezTo>
                  <a:cubicBezTo>
                    <a:pt x="8379" y="6690"/>
                    <a:pt x="8420" y="6608"/>
                    <a:pt x="8513" y="6475"/>
                  </a:cubicBezTo>
                  <a:cubicBezTo>
                    <a:pt x="8554" y="6475"/>
                    <a:pt x="8554" y="6434"/>
                    <a:pt x="8595" y="6393"/>
                  </a:cubicBezTo>
                  <a:cubicBezTo>
                    <a:pt x="8677" y="6269"/>
                    <a:pt x="8770" y="6136"/>
                    <a:pt x="8852" y="6013"/>
                  </a:cubicBezTo>
                  <a:cubicBezTo>
                    <a:pt x="8934" y="5879"/>
                    <a:pt x="9026" y="5756"/>
                    <a:pt x="9108" y="5622"/>
                  </a:cubicBezTo>
                  <a:cubicBezTo>
                    <a:pt x="9191" y="5540"/>
                    <a:pt x="9242" y="5407"/>
                    <a:pt x="9324" y="5325"/>
                  </a:cubicBezTo>
                  <a:cubicBezTo>
                    <a:pt x="9324" y="5284"/>
                    <a:pt x="9365" y="5242"/>
                    <a:pt x="9406" y="5191"/>
                  </a:cubicBezTo>
                  <a:cubicBezTo>
                    <a:pt x="9447" y="5068"/>
                    <a:pt x="9540" y="4986"/>
                    <a:pt x="9581" y="4852"/>
                  </a:cubicBezTo>
                  <a:lnTo>
                    <a:pt x="9622" y="4811"/>
                  </a:lnTo>
                  <a:cubicBezTo>
                    <a:pt x="9581" y="4770"/>
                    <a:pt x="9581" y="4729"/>
                    <a:pt x="9540" y="4637"/>
                  </a:cubicBezTo>
                  <a:cubicBezTo>
                    <a:pt x="9026" y="3610"/>
                    <a:pt x="8379" y="2501"/>
                    <a:pt x="7743" y="1854"/>
                  </a:cubicBezTo>
                  <a:cubicBezTo>
                    <a:pt x="6757" y="919"/>
                    <a:pt x="5648" y="365"/>
                    <a:pt x="4703" y="149"/>
                  </a:cubicBezTo>
                  <a:cubicBezTo>
                    <a:pt x="4316" y="49"/>
                    <a:pt x="3952" y="0"/>
                    <a:pt x="3612"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05;p49">
              <a:extLst>
                <a:ext uri="{FF2B5EF4-FFF2-40B4-BE49-F238E27FC236}">
                  <a16:creationId xmlns:a16="http://schemas.microsoft.com/office/drawing/2014/main" id="{1132D5FD-0FE8-01D2-3CBE-A6405947F93F}"/>
                </a:ext>
              </a:extLst>
            </p:cNvPr>
            <p:cNvSpPr/>
            <p:nvPr/>
          </p:nvSpPr>
          <p:spPr>
            <a:xfrm>
              <a:off x="1454450" y="1687925"/>
              <a:ext cx="329400" cy="273250"/>
            </a:xfrm>
            <a:custGeom>
              <a:avLst/>
              <a:gdLst/>
              <a:ahLst/>
              <a:cxnLst/>
              <a:rect l="l" t="t" r="r" b="b"/>
              <a:pathLst>
                <a:path w="13176" h="10930" extrusionOk="0">
                  <a:moveTo>
                    <a:pt x="659" y="0"/>
                  </a:moveTo>
                  <a:cubicBezTo>
                    <a:pt x="431" y="0"/>
                    <a:pt x="208" y="34"/>
                    <a:pt x="1" y="106"/>
                  </a:cubicBezTo>
                  <a:cubicBezTo>
                    <a:pt x="42" y="230"/>
                    <a:pt x="83" y="404"/>
                    <a:pt x="124" y="538"/>
                  </a:cubicBezTo>
                  <a:cubicBezTo>
                    <a:pt x="257" y="1000"/>
                    <a:pt x="381" y="1472"/>
                    <a:pt x="555" y="1944"/>
                  </a:cubicBezTo>
                  <a:cubicBezTo>
                    <a:pt x="771" y="2417"/>
                    <a:pt x="935" y="2889"/>
                    <a:pt x="1192" y="3362"/>
                  </a:cubicBezTo>
                  <a:cubicBezTo>
                    <a:pt x="1284" y="3526"/>
                    <a:pt x="1366" y="3700"/>
                    <a:pt x="1448" y="3916"/>
                  </a:cubicBezTo>
                  <a:cubicBezTo>
                    <a:pt x="1798" y="4512"/>
                    <a:pt x="2178" y="5107"/>
                    <a:pt x="2609" y="5672"/>
                  </a:cubicBezTo>
                  <a:cubicBezTo>
                    <a:pt x="2866" y="6011"/>
                    <a:pt x="3163" y="6350"/>
                    <a:pt x="3420" y="6648"/>
                  </a:cubicBezTo>
                  <a:cubicBezTo>
                    <a:pt x="3718" y="6997"/>
                    <a:pt x="4016" y="7295"/>
                    <a:pt x="4313" y="7551"/>
                  </a:cubicBezTo>
                  <a:cubicBezTo>
                    <a:pt x="5043" y="8239"/>
                    <a:pt x="5813" y="8835"/>
                    <a:pt x="6675" y="9348"/>
                  </a:cubicBezTo>
                  <a:cubicBezTo>
                    <a:pt x="7569" y="9862"/>
                    <a:pt x="8257" y="10159"/>
                    <a:pt x="8257" y="10159"/>
                  </a:cubicBezTo>
                  <a:cubicBezTo>
                    <a:pt x="9879" y="10632"/>
                    <a:pt x="11553" y="10889"/>
                    <a:pt x="13175" y="10930"/>
                  </a:cubicBezTo>
                  <a:cubicBezTo>
                    <a:pt x="13134" y="10334"/>
                    <a:pt x="13042" y="9780"/>
                    <a:pt x="12744" y="9307"/>
                  </a:cubicBezTo>
                  <a:cubicBezTo>
                    <a:pt x="12405" y="8794"/>
                    <a:pt x="11758" y="8404"/>
                    <a:pt x="11122" y="8321"/>
                  </a:cubicBezTo>
                  <a:cubicBezTo>
                    <a:pt x="10966" y="8302"/>
                    <a:pt x="10806" y="8291"/>
                    <a:pt x="10645" y="8291"/>
                  </a:cubicBezTo>
                  <a:cubicBezTo>
                    <a:pt x="10137" y="8291"/>
                    <a:pt x="9620" y="8393"/>
                    <a:pt x="9191" y="8619"/>
                  </a:cubicBezTo>
                  <a:cubicBezTo>
                    <a:pt x="9243" y="8147"/>
                    <a:pt x="9243" y="7633"/>
                    <a:pt x="9243" y="7120"/>
                  </a:cubicBezTo>
                  <a:lnTo>
                    <a:pt x="9243" y="6607"/>
                  </a:lnTo>
                  <a:cubicBezTo>
                    <a:pt x="9191" y="6093"/>
                    <a:pt x="9109" y="5580"/>
                    <a:pt x="8852" y="5159"/>
                  </a:cubicBezTo>
                  <a:cubicBezTo>
                    <a:pt x="8380" y="4337"/>
                    <a:pt x="7487" y="3875"/>
                    <a:pt x="6542" y="3875"/>
                  </a:cubicBezTo>
                  <a:cubicBezTo>
                    <a:pt x="5813" y="3916"/>
                    <a:pt x="5043" y="4255"/>
                    <a:pt x="4488" y="4768"/>
                  </a:cubicBezTo>
                  <a:cubicBezTo>
                    <a:pt x="4313" y="4902"/>
                    <a:pt x="4190" y="5025"/>
                    <a:pt x="4057" y="5159"/>
                  </a:cubicBezTo>
                  <a:lnTo>
                    <a:pt x="4057" y="4594"/>
                  </a:lnTo>
                  <a:cubicBezTo>
                    <a:pt x="4057" y="4080"/>
                    <a:pt x="3975" y="3618"/>
                    <a:pt x="3892" y="3146"/>
                  </a:cubicBezTo>
                  <a:cubicBezTo>
                    <a:pt x="3800" y="2756"/>
                    <a:pt x="3677" y="2417"/>
                    <a:pt x="3502" y="2078"/>
                  </a:cubicBezTo>
                  <a:cubicBezTo>
                    <a:pt x="3163" y="1390"/>
                    <a:pt x="2650" y="743"/>
                    <a:pt x="1962" y="363"/>
                  </a:cubicBezTo>
                  <a:cubicBezTo>
                    <a:pt x="1746" y="230"/>
                    <a:pt x="1490" y="147"/>
                    <a:pt x="1233" y="65"/>
                  </a:cubicBezTo>
                  <a:cubicBezTo>
                    <a:pt x="1042" y="23"/>
                    <a:pt x="848" y="0"/>
                    <a:pt x="659"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06;p49">
              <a:extLst>
                <a:ext uri="{FF2B5EF4-FFF2-40B4-BE49-F238E27FC236}">
                  <a16:creationId xmlns:a16="http://schemas.microsoft.com/office/drawing/2014/main" id="{60ABDBF3-07B7-CFE8-DBE8-3B67486DB4A0}"/>
                </a:ext>
              </a:extLst>
            </p:cNvPr>
            <p:cNvSpPr/>
            <p:nvPr/>
          </p:nvSpPr>
          <p:spPr>
            <a:xfrm>
              <a:off x="1844675" y="1782475"/>
              <a:ext cx="301675" cy="176650"/>
            </a:xfrm>
            <a:custGeom>
              <a:avLst/>
              <a:gdLst/>
              <a:ahLst/>
              <a:cxnLst/>
              <a:rect l="l" t="t" r="r" b="b"/>
              <a:pathLst>
                <a:path w="12067" h="7066" extrusionOk="0">
                  <a:moveTo>
                    <a:pt x="11902" y="1"/>
                  </a:moveTo>
                  <a:cubicBezTo>
                    <a:pt x="11090" y="134"/>
                    <a:pt x="10361" y="514"/>
                    <a:pt x="9756" y="1120"/>
                  </a:cubicBezTo>
                  <a:cubicBezTo>
                    <a:pt x="9078" y="1798"/>
                    <a:pt x="8688" y="2568"/>
                    <a:pt x="8431" y="3471"/>
                  </a:cubicBezTo>
                  <a:lnTo>
                    <a:pt x="8390" y="3513"/>
                  </a:lnTo>
                  <a:cubicBezTo>
                    <a:pt x="8215" y="2917"/>
                    <a:pt x="7876" y="2352"/>
                    <a:pt x="7363" y="2054"/>
                  </a:cubicBezTo>
                  <a:cubicBezTo>
                    <a:pt x="7281" y="1972"/>
                    <a:pt x="7106" y="1931"/>
                    <a:pt x="6983" y="1890"/>
                  </a:cubicBezTo>
                  <a:cubicBezTo>
                    <a:pt x="6835" y="1844"/>
                    <a:pt x="6677" y="1824"/>
                    <a:pt x="6518" y="1824"/>
                  </a:cubicBezTo>
                  <a:cubicBezTo>
                    <a:pt x="6214" y="1824"/>
                    <a:pt x="5904" y="1899"/>
                    <a:pt x="5648" y="2013"/>
                  </a:cubicBezTo>
                  <a:cubicBezTo>
                    <a:pt x="5443" y="2147"/>
                    <a:pt x="5227" y="2270"/>
                    <a:pt x="5052" y="2445"/>
                  </a:cubicBezTo>
                  <a:cubicBezTo>
                    <a:pt x="4878" y="2609"/>
                    <a:pt x="4755" y="2742"/>
                    <a:pt x="4621" y="2958"/>
                  </a:cubicBezTo>
                  <a:cubicBezTo>
                    <a:pt x="4108" y="3636"/>
                    <a:pt x="3810" y="4365"/>
                    <a:pt x="3769" y="5227"/>
                  </a:cubicBezTo>
                  <a:cubicBezTo>
                    <a:pt x="3520" y="5164"/>
                    <a:pt x="3260" y="5134"/>
                    <a:pt x="2997" y="5134"/>
                  </a:cubicBezTo>
                  <a:cubicBezTo>
                    <a:pt x="2359" y="5134"/>
                    <a:pt x="1706" y="5314"/>
                    <a:pt x="1161" y="5648"/>
                  </a:cubicBezTo>
                  <a:cubicBezTo>
                    <a:pt x="647" y="5998"/>
                    <a:pt x="257" y="6511"/>
                    <a:pt x="0" y="7065"/>
                  </a:cubicBezTo>
                  <a:cubicBezTo>
                    <a:pt x="2403" y="6850"/>
                    <a:pt x="4672" y="6295"/>
                    <a:pt x="6675" y="5648"/>
                  </a:cubicBezTo>
                  <a:cubicBezTo>
                    <a:pt x="6767" y="5607"/>
                    <a:pt x="6849" y="5566"/>
                    <a:pt x="6891" y="5525"/>
                  </a:cubicBezTo>
                  <a:cubicBezTo>
                    <a:pt x="7024" y="5433"/>
                    <a:pt x="7106" y="5392"/>
                    <a:pt x="7188" y="5310"/>
                  </a:cubicBezTo>
                  <a:cubicBezTo>
                    <a:pt x="7281" y="5268"/>
                    <a:pt x="7404" y="5227"/>
                    <a:pt x="7496" y="5135"/>
                  </a:cubicBezTo>
                  <a:cubicBezTo>
                    <a:pt x="7579" y="5094"/>
                    <a:pt x="7661" y="5012"/>
                    <a:pt x="7753" y="4919"/>
                  </a:cubicBezTo>
                  <a:cubicBezTo>
                    <a:pt x="8051" y="4714"/>
                    <a:pt x="8390" y="4457"/>
                    <a:pt x="8688" y="4201"/>
                  </a:cubicBezTo>
                  <a:cubicBezTo>
                    <a:pt x="8780" y="4108"/>
                    <a:pt x="8862" y="4026"/>
                    <a:pt x="8985" y="3944"/>
                  </a:cubicBezTo>
                  <a:cubicBezTo>
                    <a:pt x="9078" y="3851"/>
                    <a:pt x="9160" y="3769"/>
                    <a:pt x="9242" y="3687"/>
                  </a:cubicBezTo>
                  <a:cubicBezTo>
                    <a:pt x="9293" y="3687"/>
                    <a:pt x="9293" y="3636"/>
                    <a:pt x="9293" y="3636"/>
                  </a:cubicBezTo>
                  <a:cubicBezTo>
                    <a:pt x="9376" y="3554"/>
                    <a:pt x="9458" y="3471"/>
                    <a:pt x="9550" y="3379"/>
                  </a:cubicBezTo>
                  <a:cubicBezTo>
                    <a:pt x="9632" y="3297"/>
                    <a:pt x="9756" y="3215"/>
                    <a:pt x="9848" y="3081"/>
                  </a:cubicBezTo>
                  <a:cubicBezTo>
                    <a:pt x="9930" y="2999"/>
                    <a:pt x="10012" y="2917"/>
                    <a:pt x="10105" y="2783"/>
                  </a:cubicBezTo>
                  <a:cubicBezTo>
                    <a:pt x="10187" y="2701"/>
                    <a:pt x="10269" y="2609"/>
                    <a:pt x="10320" y="2527"/>
                  </a:cubicBezTo>
                  <a:cubicBezTo>
                    <a:pt x="10402" y="2486"/>
                    <a:pt x="10444" y="2403"/>
                    <a:pt x="10485" y="2311"/>
                  </a:cubicBezTo>
                  <a:cubicBezTo>
                    <a:pt x="10577" y="2270"/>
                    <a:pt x="10618" y="2188"/>
                    <a:pt x="10659" y="2147"/>
                  </a:cubicBezTo>
                  <a:cubicBezTo>
                    <a:pt x="10741" y="2054"/>
                    <a:pt x="10782" y="1972"/>
                    <a:pt x="10875" y="1839"/>
                  </a:cubicBezTo>
                  <a:cubicBezTo>
                    <a:pt x="10916" y="1839"/>
                    <a:pt x="10916" y="1798"/>
                    <a:pt x="10957" y="1757"/>
                  </a:cubicBezTo>
                  <a:cubicBezTo>
                    <a:pt x="11039" y="1633"/>
                    <a:pt x="11132" y="1500"/>
                    <a:pt x="11214" y="1377"/>
                  </a:cubicBezTo>
                  <a:cubicBezTo>
                    <a:pt x="11296" y="1243"/>
                    <a:pt x="11388" y="1120"/>
                    <a:pt x="11470" y="986"/>
                  </a:cubicBezTo>
                  <a:cubicBezTo>
                    <a:pt x="11553" y="904"/>
                    <a:pt x="11604" y="771"/>
                    <a:pt x="11686" y="689"/>
                  </a:cubicBezTo>
                  <a:cubicBezTo>
                    <a:pt x="11686" y="648"/>
                    <a:pt x="11727" y="606"/>
                    <a:pt x="11768" y="555"/>
                  </a:cubicBezTo>
                  <a:cubicBezTo>
                    <a:pt x="11809" y="432"/>
                    <a:pt x="11902" y="350"/>
                    <a:pt x="11943" y="216"/>
                  </a:cubicBezTo>
                  <a:lnTo>
                    <a:pt x="11984" y="175"/>
                  </a:lnTo>
                  <a:cubicBezTo>
                    <a:pt x="12025" y="134"/>
                    <a:pt x="12025" y="42"/>
                    <a:pt x="12066"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07;p49">
              <a:extLst>
                <a:ext uri="{FF2B5EF4-FFF2-40B4-BE49-F238E27FC236}">
                  <a16:creationId xmlns:a16="http://schemas.microsoft.com/office/drawing/2014/main" id="{26ED17F8-6634-5F75-3CD7-DE1F3775C7BA}"/>
                </a:ext>
              </a:extLst>
            </p:cNvPr>
            <p:cNvSpPr/>
            <p:nvPr/>
          </p:nvSpPr>
          <p:spPr>
            <a:xfrm>
              <a:off x="1957100" y="1232175"/>
              <a:ext cx="96300" cy="57175"/>
            </a:xfrm>
            <a:custGeom>
              <a:avLst/>
              <a:gdLst/>
              <a:ahLst/>
              <a:cxnLst/>
              <a:rect l="l" t="t" r="r" b="b"/>
              <a:pathLst>
                <a:path w="3852" h="2287" extrusionOk="0">
                  <a:moveTo>
                    <a:pt x="2786" y="0"/>
                  </a:moveTo>
                  <a:cubicBezTo>
                    <a:pt x="2494" y="0"/>
                    <a:pt x="2127" y="89"/>
                    <a:pt x="1664" y="325"/>
                  </a:cubicBezTo>
                  <a:cubicBezTo>
                    <a:pt x="1" y="1218"/>
                    <a:pt x="894" y="2286"/>
                    <a:pt x="894" y="2286"/>
                  </a:cubicBezTo>
                  <a:lnTo>
                    <a:pt x="3852" y="797"/>
                  </a:lnTo>
                  <a:cubicBezTo>
                    <a:pt x="3852" y="797"/>
                    <a:pt x="3661" y="0"/>
                    <a:pt x="2786" y="0"/>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08;p49">
              <a:extLst>
                <a:ext uri="{FF2B5EF4-FFF2-40B4-BE49-F238E27FC236}">
                  <a16:creationId xmlns:a16="http://schemas.microsoft.com/office/drawing/2014/main" id="{952C870A-7CFF-887E-AA65-563D82DEBA63}"/>
                </a:ext>
              </a:extLst>
            </p:cNvPr>
            <p:cNvSpPr/>
            <p:nvPr/>
          </p:nvSpPr>
          <p:spPr>
            <a:xfrm>
              <a:off x="1979450" y="1252100"/>
              <a:ext cx="219525" cy="393575"/>
            </a:xfrm>
            <a:custGeom>
              <a:avLst/>
              <a:gdLst/>
              <a:ahLst/>
              <a:cxnLst/>
              <a:rect l="l" t="t" r="r" b="b"/>
              <a:pathLst>
                <a:path w="8781" h="15743" extrusionOk="0">
                  <a:moveTo>
                    <a:pt x="2958" y="0"/>
                  </a:moveTo>
                  <a:lnTo>
                    <a:pt x="0" y="1489"/>
                  </a:lnTo>
                  <a:lnTo>
                    <a:pt x="688" y="2865"/>
                  </a:lnTo>
                  <a:lnTo>
                    <a:pt x="5648" y="12877"/>
                  </a:lnTo>
                  <a:lnTo>
                    <a:pt x="5699" y="12960"/>
                  </a:lnTo>
                  <a:lnTo>
                    <a:pt x="8780" y="15742"/>
                  </a:lnTo>
                  <a:lnTo>
                    <a:pt x="8606" y="11717"/>
                  </a:lnTo>
                  <a:lnTo>
                    <a:pt x="8564" y="11594"/>
                  </a:lnTo>
                  <a:lnTo>
                    <a:pt x="3646" y="1366"/>
                  </a:lnTo>
                  <a:lnTo>
                    <a:pt x="2958"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09;p49">
              <a:extLst>
                <a:ext uri="{FF2B5EF4-FFF2-40B4-BE49-F238E27FC236}">
                  <a16:creationId xmlns:a16="http://schemas.microsoft.com/office/drawing/2014/main" id="{C59AE0EB-6601-7AE7-696E-32094DAA19A0}"/>
                </a:ext>
              </a:extLst>
            </p:cNvPr>
            <p:cNvSpPr/>
            <p:nvPr/>
          </p:nvSpPr>
          <p:spPr>
            <a:xfrm>
              <a:off x="2011525" y="1311900"/>
              <a:ext cx="115550" cy="242900"/>
            </a:xfrm>
            <a:custGeom>
              <a:avLst/>
              <a:gdLst/>
              <a:ahLst/>
              <a:cxnLst/>
              <a:rect l="l" t="t" r="r" b="b"/>
              <a:pathLst>
                <a:path w="4622" h="9716" extrusionOk="0">
                  <a:moveTo>
                    <a:pt x="1" y="1"/>
                  </a:moveTo>
                  <a:lnTo>
                    <a:pt x="4581" y="9715"/>
                  </a:lnTo>
                  <a:lnTo>
                    <a:pt x="4622" y="9715"/>
                  </a:lnTo>
                  <a:lnTo>
                    <a:pt x="4622" y="9674"/>
                  </a:lnTo>
                  <a:lnTo>
                    <a:pt x="52"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10;p49">
              <a:extLst>
                <a:ext uri="{FF2B5EF4-FFF2-40B4-BE49-F238E27FC236}">
                  <a16:creationId xmlns:a16="http://schemas.microsoft.com/office/drawing/2014/main" id="{14949FED-0961-2D7B-FB1C-7A41D8B1B82D}"/>
                </a:ext>
              </a:extLst>
            </p:cNvPr>
            <p:cNvSpPr/>
            <p:nvPr/>
          </p:nvSpPr>
          <p:spPr>
            <a:xfrm>
              <a:off x="2049025" y="1292650"/>
              <a:ext cx="117850" cy="241850"/>
            </a:xfrm>
            <a:custGeom>
              <a:avLst/>
              <a:gdLst/>
              <a:ahLst/>
              <a:cxnLst/>
              <a:rect l="l" t="t" r="r" b="b"/>
              <a:pathLst>
                <a:path w="4714" h="9674" extrusionOk="0">
                  <a:moveTo>
                    <a:pt x="0" y="1"/>
                  </a:moveTo>
                  <a:lnTo>
                    <a:pt x="0" y="42"/>
                  </a:lnTo>
                  <a:lnTo>
                    <a:pt x="4662" y="9623"/>
                  </a:lnTo>
                  <a:lnTo>
                    <a:pt x="4714" y="9674"/>
                  </a:lnTo>
                  <a:lnTo>
                    <a:pt x="4714" y="9623"/>
                  </a:lnTo>
                  <a:lnTo>
                    <a:pt x="41" y="42"/>
                  </a:lnTo>
                  <a:lnTo>
                    <a:pt x="0"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11;p49">
              <a:extLst>
                <a:ext uri="{FF2B5EF4-FFF2-40B4-BE49-F238E27FC236}">
                  <a16:creationId xmlns:a16="http://schemas.microsoft.com/office/drawing/2014/main" id="{2267D8BF-5D7F-7AF4-38F4-22E906BD05E9}"/>
                </a:ext>
              </a:extLst>
            </p:cNvPr>
            <p:cNvSpPr/>
            <p:nvPr/>
          </p:nvSpPr>
          <p:spPr>
            <a:xfrm>
              <a:off x="2120650" y="1533200"/>
              <a:ext cx="78325" cy="112475"/>
            </a:xfrm>
            <a:custGeom>
              <a:avLst/>
              <a:gdLst/>
              <a:ahLst/>
              <a:cxnLst/>
              <a:rect l="l" t="t" r="r" b="b"/>
              <a:pathLst>
                <a:path w="3133" h="4499" extrusionOk="0">
                  <a:moveTo>
                    <a:pt x="1849" y="1"/>
                  </a:moveTo>
                  <a:lnTo>
                    <a:pt x="1633" y="1284"/>
                  </a:lnTo>
                  <a:lnTo>
                    <a:pt x="257" y="822"/>
                  </a:lnTo>
                  <a:lnTo>
                    <a:pt x="0" y="1633"/>
                  </a:lnTo>
                  <a:lnTo>
                    <a:pt x="51" y="1716"/>
                  </a:lnTo>
                  <a:lnTo>
                    <a:pt x="1972" y="3430"/>
                  </a:lnTo>
                  <a:lnTo>
                    <a:pt x="3132" y="4498"/>
                  </a:lnTo>
                  <a:lnTo>
                    <a:pt x="3081" y="2917"/>
                  </a:lnTo>
                  <a:lnTo>
                    <a:pt x="2958" y="473"/>
                  </a:lnTo>
                  <a:lnTo>
                    <a:pt x="2916" y="350"/>
                  </a:lnTo>
                  <a:lnTo>
                    <a:pt x="1849" y="1"/>
                  </a:ln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212;p49">
              <a:extLst>
                <a:ext uri="{FF2B5EF4-FFF2-40B4-BE49-F238E27FC236}">
                  <a16:creationId xmlns:a16="http://schemas.microsoft.com/office/drawing/2014/main" id="{757A3374-B3BC-7E33-5C0B-E5B1BA83A23B}"/>
                </a:ext>
              </a:extLst>
            </p:cNvPr>
            <p:cNvSpPr/>
            <p:nvPr/>
          </p:nvSpPr>
          <p:spPr>
            <a:xfrm>
              <a:off x="2169925" y="1603800"/>
              <a:ext cx="29050" cy="41875"/>
            </a:xfrm>
            <a:custGeom>
              <a:avLst/>
              <a:gdLst/>
              <a:ahLst/>
              <a:cxnLst/>
              <a:rect l="l" t="t" r="r" b="b"/>
              <a:pathLst>
                <a:path w="1162" h="1675" extrusionOk="0">
                  <a:moveTo>
                    <a:pt x="689" y="1"/>
                  </a:moveTo>
                  <a:cubicBezTo>
                    <a:pt x="432" y="52"/>
                    <a:pt x="134" y="309"/>
                    <a:pt x="1" y="606"/>
                  </a:cubicBezTo>
                  <a:lnTo>
                    <a:pt x="1161" y="1674"/>
                  </a:lnTo>
                  <a:lnTo>
                    <a:pt x="1110" y="93"/>
                  </a:lnTo>
                  <a:cubicBezTo>
                    <a:pt x="1069" y="93"/>
                    <a:pt x="1028" y="52"/>
                    <a:pt x="987" y="52"/>
                  </a:cubicBezTo>
                  <a:cubicBezTo>
                    <a:pt x="904" y="1"/>
                    <a:pt x="812" y="1"/>
                    <a:pt x="689"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13;p49">
              <a:extLst>
                <a:ext uri="{FF2B5EF4-FFF2-40B4-BE49-F238E27FC236}">
                  <a16:creationId xmlns:a16="http://schemas.microsoft.com/office/drawing/2014/main" id="{DDBA64CE-8A4F-ADB7-CD86-4E83CF0BD67D}"/>
                </a:ext>
              </a:extLst>
            </p:cNvPr>
            <p:cNvSpPr/>
            <p:nvPr/>
          </p:nvSpPr>
          <p:spPr>
            <a:xfrm>
              <a:off x="1979450" y="1252100"/>
              <a:ext cx="91150" cy="71650"/>
            </a:xfrm>
            <a:custGeom>
              <a:avLst/>
              <a:gdLst/>
              <a:ahLst/>
              <a:cxnLst/>
              <a:rect l="l" t="t" r="r" b="b"/>
              <a:pathLst>
                <a:path w="3646" h="2866" extrusionOk="0">
                  <a:moveTo>
                    <a:pt x="2958" y="0"/>
                  </a:moveTo>
                  <a:lnTo>
                    <a:pt x="0" y="1489"/>
                  </a:lnTo>
                  <a:lnTo>
                    <a:pt x="257" y="1962"/>
                  </a:lnTo>
                  <a:lnTo>
                    <a:pt x="257" y="2003"/>
                  </a:lnTo>
                  <a:lnTo>
                    <a:pt x="432" y="2311"/>
                  </a:lnTo>
                  <a:lnTo>
                    <a:pt x="432" y="2352"/>
                  </a:lnTo>
                  <a:lnTo>
                    <a:pt x="688" y="2865"/>
                  </a:lnTo>
                  <a:lnTo>
                    <a:pt x="3646" y="1366"/>
                  </a:lnTo>
                  <a:lnTo>
                    <a:pt x="3389" y="853"/>
                  </a:lnTo>
                  <a:lnTo>
                    <a:pt x="3338" y="770"/>
                  </a:lnTo>
                  <a:lnTo>
                    <a:pt x="3214" y="514"/>
                  </a:lnTo>
                  <a:lnTo>
                    <a:pt x="3173" y="462"/>
                  </a:lnTo>
                  <a:lnTo>
                    <a:pt x="2958"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214;p49">
              <a:extLst>
                <a:ext uri="{FF2B5EF4-FFF2-40B4-BE49-F238E27FC236}">
                  <a16:creationId xmlns:a16="http://schemas.microsoft.com/office/drawing/2014/main" id="{8BC1B4A1-8573-1E01-FAF7-352BA2A543D3}"/>
                </a:ext>
              </a:extLst>
            </p:cNvPr>
            <p:cNvSpPr/>
            <p:nvPr/>
          </p:nvSpPr>
          <p:spPr>
            <a:xfrm>
              <a:off x="1985875" y="1263650"/>
              <a:ext cx="73950" cy="38525"/>
            </a:xfrm>
            <a:custGeom>
              <a:avLst/>
              <a:gdLst/>
              <a:ahLst/>
              <a:cxnLst/>
              <a:rect l="l" t="t" r="r" b="b"/>
              <a:pathLst>
                <a:path w="2958" h="1541" extrusionOk="0">
                  <a:moveTo>
                    <a:pt x="2916" y="0"/>
                  </a:moveTo>
                  <a:lnTo>
                    <a:pt x="0" y="1500"/>
                  </a:lnTo>
                  <a:lnTo>
                    <a:pt x="0" y="1541"/>
                  </a:lnTo>
                  <a:lnTo>
                    <a:pt x="2957" y="52"/>
                  </a:lnTo>
                  <a:lnTo>
                    <a:pt x="2916"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215;p49">
              <a:extLst>
                <a:ext uri="{FF2B5EF4-FFF2-40B4-BE49-F238E27FC236}">
                  <a16:creationId xmlns:a16="http://schemas.microsoft.com/office/drawing/2014/main" id="{18A7FD3A-210C-5BAD-7796-BEDB40025224}"/>
                </a:ext>
              </a:extLst>
            </p:cNvPr>
            <p:cNvSpPr/>
            <p:nvPr/>
          </p:nvSpPr>
          <p:spPr>
            <a:xfrm>
              <a:off x="1990225" y="1271350"/>
              <a:ext cx="73950" cy="39550"/>
            </a:xfrm>
            <a:custGeom>
              <a:avLst/>
              <a:gdLst/>
              <a:ahLst/>
              <a:cxnLst/>
              <a:rect l="l" t="t" r="r" b="b"/>
              <a:pathLst>
                <a:path w="2958" h="1582" extrusionOk="0">
                  <a:moveTo>
                    <a:pt x="2907" y="0"/>
                  </a:moveTo>
                  <a:lnTo>
                    <a:pt x="1" y="1541"/>
                  </a:lnTo>
                  <a:lnTo>
                    <a:pt x="1" y="1582"/>
                  </a:lnTo>
                  <a:lnTo>
                    <a:pt x="2958" y="83"/>
                  </a:lnTo>
                  <a:lnTo>
                    <a:pt x="2907"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16;p49">
              <a:extLst>
                <a:ext uri="{FF2B5EF4-FFF2-40B4-BE49-F238E27FC236}">
                  <a16:creationId xmlns:a16="http://schemas.microsoft.com/office/drawing/2014/main" id="{CD42CC6C-8BD0-CD99-72B5-F550C1EC5F3D}"/>
                </a:ext>
              </a:extLst>
            </p:cNvPr>
            <p:cNvSpPr/>
            <p:nvPr/>
          </p:nvSpPr>
          <p:spPr>
            <a:xfrm>
              <a:off x="2024375" y="1476725"/>
              <a:ext cx="98600" cy="97325"/>
            </a:xfrm>
            <a:custGeom>
              <a:avLst/>
              <a:gdLst/>
              <a:ahLst/>
              <a:cxnLst/>
              <a:rect l="l" t="t" r="r" b="b"/>
              <a:pathLst>
                <a:path w="3944" h="3893" extrusionOk="0">
                  <a:moveTo>
                    <a:pt x="1797" y="1"/>
                  </a:moveTo>
                  <a:lnTo>
                    <a:pt x="1592" y="1623"/>
                  </a:lnTo>
                  <a:lnTo>
                    <a:pt x="0" y="2003"/>
                  </a:lnTo>
                  <a:lnTo>
                    <a:pt x="1335" y="2352"/>
                  </a:lnTo>
                  <a:lnTo>
                    <a:pt x="1202" y="3892"/>
                  </a:lnTo>
                  <a:lnTo>
                    <a:pt x="1972" y="2609"/>
                  </a:lnTo>
                  <a:lnTo>
                    <a:pt x="3040" y="3595"/>
                  </a:lnTo>
                  <a:lnTo>
                    <a:pt x="2701" y="2177"/>
                  </a:lnTo>
                  <a:lnTo>
                    <a:pt x="3944" y="1325"/>
                  </a:lnTo>
                  <a:lnTo>
                    <a:pt x="2362" y="1489"/>
                  </a:lnTo>
                  <a:lnTo>
                    <a:pt x="179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17;p49">
              <a:extLst>
                <a:ext uri="{FF2B5EF4-FFF2-40B4-BE49-F238E27FC236}">
                  <a16:creationId xmlns:a16="http://schemas.microsoft.com/office/drawing/2014/main" id="{AAA0B6D8-8BA7-01B3-C341-AB1179A86229}"/>
                </a:ext>
              </a:extLst>
            </p:cNvPr>
            <p:cNvSpPr/>
            <p:nvPr/>
          </p:nvSpPr>
          <p:spPr>
            <a:xfrm>
              <a:off x="1573050" y="1795325"/>
              <a:ext cx="97325" cy="98600"/>
            </a:xfrm>
            <a:custGeom>
              <a:avLst/>
              <a:gdLst/>
              <a:ahLst/>
              <a:cxnLst/>
              <a:rect l="l" t="t" r="r" b="b"/>
              <a:pathLst>
                <a:path w="3893" h="3944" extrusionOk="0">
                  <a:moveTo>
                    <a:pt x="1798" y="0"/>
                  </a:moveTo>
                  <a:lnTo>
                    <a:pt x="1582" y="1633"/>
                  </a:lnTo>
                  <a:lnTo>
                    <a:pt x="1" y="2054"/>
                  </a:lnTo>
                  <a:lnTo>
                    <a:pt x="1325" y="2403"/>
                  </a:lnTo>
                  <a:lnTo>
                    <a:pt x="1202" y="3943"/>
                  </a:lnTo>
                  <a:lnTo>
                    <a:pt x="1972" y="2608"/>
                  </a:lnTo>
                  <a:lnTo>
                    <a:pt x="3040" y="3635"/>
                  </a:lnTo>
                  <a:lnTo>
                    <a:pt x="2701" y="2228"/>
                  </a:lnTo>
                  <a:lnTo>
                    <a:pt x="3893" y="1325"/>
                  </a:lnTo>
                  <a:lnTo>
                    <a:pt x="2352" y="1499"/>
                  </a:lnTo>
                  <a:lnTo>
                    <a:pt x="179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18;p49">
              <a:extLst>
                <a:ext uri="{FF2B5EF4-FFF2-40B4-BE49-F238E27FC236}">
                  <a16:creationId xmlns:a16="http://schemas.microsoft.com/office/drawing/2014/main" id="{40E17784-12AA-FB16-90C2-8220BD0D98F2}"/>
                </a:ext>
              </a:extLst>
            </p:cNvPr>
            <p:cNvSpPr/>
            <p:nvPr/>
          </p:nvSpPr>
          <p:spPr>
            <a:xfrm>
              <a:off x="1890238" y="1540538"/>
              <a:ext cx="70622" cy="72124"/>
            </a:xfrm>
            <a:custGeom>
              <a:avLst/>
              <a:gdLst/>
              <a:ahLst/>
              <a:cxnLst/>
              <a:rect l="l" t="t" r="r" b="b"/>
              <a:pathLst>
                <a:path w="4324" h="4416" extrusionOk="0">
                  <a:moveTo>
                    <a:pt x="3162" y="0"/>
                  </a:moveTo>
                  <a:cubicBezTo>
                    <a:pt x="3136" y="0"/>
                    <a:pt x="3109" y="3"/>
                    <a:pt x="3081" y="10"/>
                  </a:cubicBezTo>
                  <a:lnTo>
                    <a:pt x="2691" y="52"/>
                  </a:lnTo>
                  <a:cubicBezTo>
                    <a:pt x="2568" y="93"/>
                    <a:pt x="2476" y="185"/>
                    <a:pt x="2434" y="267"/>
                  </a:cubicBezTo>
                  <a:lnTo>
                    <a:pt x="2054" y="2793"/>
                  </a:lnTo>
                  <a:lnTo>
                    <a:pt x="987" y="524"/>
                  </a:lnTo>
                  <a:cubicBezTo>
                    <a:pt x="935" y="390"/>
                    <a:pt x="812" y="349"/>
                    <a:pt x="678" y="349"/>
                  </a:cubicBezTo>
                  <a:lnTo>
                    <a:pt x="257" y="390"/>
                  </a:lnTo>
                  <a:cubicBezTo>
                    <a:pt x="83" y="442"/>
                    <a:pt x="1" y="565"/>
                    <a:pt x="1" y="698"/>
                  </a:cubicBezTo>
                  <a:lnTo>
                    <a:pt x="124" y="4200"/>
                  </a:lnTo>
                  <a:cubicBezTo>
                    <a:pt x="124" y="4293"/>
                    <a:pt x="124" y="4334"/>
                    <a:pt x="216" y="4375"/>
                  </a:cubicBezTo>
                  <a:cubicBezTo>
                    <a:pt x="257" y="4416"/>
                    <a:pt x="299" y="4416"/>
                    <a:pt x="381" y="4416"/>
                  </a:cubicBezTo>
                  <a:lnTo>
                    <a:pt x="730" y="4375"/>
                  </a:lnTo>
                  <a:cubicBezTo>
                    <a:pt x="853" y="4375"/>
                    <a:pt x="935" y="4241"/>
                    <a:pt x="935" y="4118"/>
                  </a:cubicBezTo>
                  <a:lnTo>
                    <a:pt x="853" y="2146"/>
                  </a:lnTo>
                  <a:lnTo>
                    <a:pt x="1798" y="4077"/>
                  </a:lnTo>
                  <a:cubicBezTo>
                    <a:pt x="1831" y="4144"/>
                    <a:pt x="1892" y="4211"/>
                    <a:pt x="1986" y="4211"/>
                  </a:cubicBezTo>
                  <a:cubicBezTo>
                    <a:pt x="2007" y="4211"/>
                    <a:pt x="2030" y="4208"/>
                    <a:pt x="2054" y="4200"/>
                  </a:cubicBezTo>
                  <a:lnTo>
                    <a:pt x="2434" y="4159"/>
                  </a:lnTo>
                  <a:cubicBezTo>
                    <a:pt x="2568" y="4159"/>
                    <a:pt x="2650" y="4036"/>
                    <a:pt x="2650" y="3902"/>
                  </a:cubicBezTo>
                  <a:lnTo>
                    <a:pt x="2989" y="1807"/>
                  </a:lnTo>
                  <a:lnTo>
                    <a:pt x="3461" y="3728"/>
                  </a:lnTo>
                  <a:cubicBezTo>
                    <a:pt x="3502" y="3861"/>
                    <a:pt x="3636" y="3943"/>
                    <a:pt x="3759" y="3943"/>
                  </a:cubicBezTo>
                  <a:lnTo>
                    <a:pt x="4149" y="3861"/>
                  </a:lnTo>
                  <a:cubicBezTo>
                    <a:pt x="4190" y="3861"/>
                    <a:pt x="4273" y="3820"/>
                    <a:pt x="4273" y="3779"/>
                  </a:cubicBezTo>
                  <a:cubicBezTo>
                    <a:pt x="4324" y="3728"/>
                    <a:pt x="4324" y="3646"/>
                    <a:pt x="4324" y="3605"/>
                  </a:cubicBezTo>
                  <a:lnTo>
                    <a:pt x="3420" y="226"/>
                  </a:lnTo>
                  <a:cubicBezTo>
                    <a:pt x="3386" y="81"/>
                    <a:pt x="3288" y="0"/>
                    <a:pt x="3162"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 name="Google Shape;1242;p51">
            <a:extLst>
              <a:ext uri="{FF2B5EF4-FFF2-40B4-BE49-F238E27FC236}">
                <a16:creationId xmlns:a16="http://schemas.microsoft.com/office/drawing/2014/main" id="{56209A52-9152-9185-44E2-F768B626AF85}"/>
              </a:ext>
            </a:extLst>
          </p:cNvPr>
          <p:cNvGrpSpPr/>
          <p:nvPr/>
        </p:nvGrpSpPr>
        <p:grpSpPr>
          <a:xfrm>
            <a:off x="207589" y="249609"/>
            <a:ext cx="1019884" cy="650612"/>
            <a:chOff x="3690516" y="902025"/>
            <a:chExt cx="1871575" cy="952294"/>
          </a:xfrm>
        </p:grpSpPr>
        <p:grpSp>
          <p:nvGrpSpPr>
            <p:cNvPr id="4" name="Google Shape;1243;p51">
              <a:extLst>
                <a:ext uri="{FF2B5EF4-FFF2-40B4-BE49-F238E27FC236}">
                  <a16:creationId xmlns:a16="http://schemas.microsoft.com/office/drawing/2014/main" id="{2F42E37E-89BE-E106-349E-1661A8D61D58}"/>
                </a:ext>
              </a:extLst>
            </p:cNvPr>
            <p:cNvGrpSpPr/>
            <p:nvPr/>
          </p:nvGrpSpPr>
          <p:grpSpPr>
            <a:xfrm>
              <a:off x="3690516" y="902025"/>
              <a:ext cx="1871575" cy="952294"/>
              <a:chOff x="3668622" y="601925"/>
              <a:chExt cx="1871575" cy="952294"/>
            </a:xfrm>
          </p:grpSpPr>
          <p:sp>
            <p:nvSpPr>
              <p:cNvPr id="1434" name="Google Shape;1244;p51">
                <a:extLst>
                  <a:ext uri="{FF2B5EF4-FFF2-40B4-BE49-F238E27FC236}">
                    <a16:creationId xmlns:a16="http://schemas.microsoft.com/office/drawing/2014/main" id="{885AD0FB-98F5-CBA8-3EFF-B97D9264473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5" name="Google Shape;1245;p51">
                <a:extLst>
                  <a:ext uri="{FF2B5EF4-FFF2-40B4-BE49-F238E27FC236}">
                    <a16:creationId xmlns:a16="http://schemas.microsoft.com/office/drawing/2014/main" id="{DEEC63A9-F1B3-1047-60D0-4B02DB4FEE05}"/>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75" name="Google Shape;1246;p51">
              <a:extLst>
                <a:ext uri="{FF2B5EF4-FFF2-40B4-BE49-F238E27FC236}">
                  <a16:creationId xmlns:a16="http://schemas.microsoft.com/office/drawing/2014/main" id="{7C17B15D-6EF9-55D3-21B8-5325132A4867}"/>
                </a:ext>
              </a:extLst>
            </p:cNvPr>
            <p:cNvGrpSpPr/>
            <p:nvPr/>
          </p:nvGrpSpPr>
          <p:grpSpPr>
            <a:xfrm>
              <a:off x="3690516" y="902025"/>
              <a:ext cx="1871575" cy="952294"/>
              <a:chOff x="3668622" y="601925"/>
              <a:chExt cx="1871575" cy="952294"/>
            </a:xfrm>
          </p:grpSpPr>
          <p:sp>
            <p:nvSpPr>
              <p:cNvPr id="58" name="Google Shape;1247;p51">
                <a:extLst>
                  <a:ext uri="{FF2B5EF4-FFF2-40B4-BE49-F238E27FC236}">
                    <a16:creationId xmlns:a16="http://schemas.microsoft.com/office/drawing/2014/main" id="{B5EA0B1A-C0E6-864A-FDC0-75E4FD890100}"/>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248;p51">
                <a:extLst>
                  <a:ext uri="{FF2B5EF4-FFF2-40B4-BE49-F238E27FC236}">
                    <a16:creationId xmlns:a16="http://schemas.microsoft.com/office/drawing/2014/main" id="{C3F9EF02-5B93-3FB1-1AB3-AD8C9BB6AE71}"/>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249;p51">
                <a:extLst>
                  <a:ext uri="{FF2B5EF4-FFF2-40B4-BE49-F238E27FC236}">
                    <a16:creationId xmlns:a16="http://schemas.microsoft.com/office/drawing/2014/main" id="{6FA0E745-6A46-1DDF-1433-3C885F703EBF}"/>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250;p51">
                <a:extLst>
                  <a:ext uri="{FF2B5EF4-FFF2-40B4-BE49-F238E27FC236}">
                    <a16:creationId xmlns:a16="http://schemas.microsoft.com/office/drawing/2014/main" id="{CBD9BA0D-C9FF-4236-846E-415FF164BCC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251;p51">
                <a:extLst>
                  <a:ext uri="{FF2B5EF4-FFF2-40B4-BE49-F238E27FC236}">
                    <a16:creationId xmlns:a16="http://schemas.microsoft.com/office/drawing/2014/main" id="{DB9FE920-3C6A-124E-DCC9-7BFD21847FAF}"/>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252;p51">
                <a:extLst>
                  <a:ext uri="{FF2B5EF4-FFF2-40B4-BE49-F238E27FC236}">
                    <a16:creationId xmlns:a16="http://schemas.microsoft.com/office/drawing/2014/main" id="{0C8C338A-494E-05C6-D9CB-AB64A8C3CC73}"/>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4" name="Google Shape;1253;p51">
                <a:extLst>
                  <a:ext uri="{FF2B5EF4-FFF2-40B4-BE49-F238E27FC236}">
                    <a16:creationId xmlns:a16="http://schemas.microsoft.com/office/drawing/2014/main" id="{1D718E17-21DB-1FB9-68D9-AB527FFFB43C}"/>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5" name="Google Shape;1254;p51">
                <a:extLst>
                  <a:ext uri="{FF2B5EF4-FFF2-40B4-BE49-F238E27FC236}">
                    <a16:creationId xmlns:a16="http://schemas.microsoft.com/office/drawing/2014/main" id="{0CB1FEB8-AFA6-032A-5FCA-6D6DD7AA7F24}"/>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6" name="Google Shape;1255;p51">
                <a:extLst>
                  <a:ext uri="{FF2B5EF4-FFF2-40B4-BE49-F238E27FC236}">
                    <a16:creationId xmlns:a16="http://schemas.microsoft.com/office/drawing/2014/main" id="{49FD32EF-7A8B-5648-DD37-8A1957D2C0C8}"/>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7" name="Google Shape;1256;p51">
                <a:extLst>
                  <a:ext uri="{FF2B5EF4-FFF2-40B4-BE49-F238E27FC236}">
                    <a16:creationId xmlns:a16="http://schemas.microsoft.com/office/drawing/2014/main" id="{0E76B2FD-F522-BBCF-1DC3-42F60644F365}"/>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8" name="Google Shape;1257;p51">
                <a:extLst>
                  <a:ext uri="{FF2B5EF4-FFF2-40B4-BE49-F238E27FC236}">
                    <a16:creationId xmlns:a16="http://schemas.microsoft.com/office/drawing/2014/main" id="{BE33B91E-C288-F2FA-9F98-0D5D4832DE02}"/>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9" name="Google Shape;1258;p51">
                <a:extLst>
                  <a:ext uri="{FF2B5EF4-FFF2-40B4-BE49-F238E27FC236}">
                    <a16:creationId xmlns:a16="http://schemas.microsoft.com/office/drawing/2014/main" id="{322A87CD-BAB4-AC29-651E-589EB09CF7B2}"/>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0" name="Google Shape;1259;p51">
                <a:extLst>
                  <a:ext uri="{FF2B5EF4-FFF2-40B4-BE49-F238E27FC236}">
                    <a16:creationId xmlns:a16="http://schemas.microsoft.com/office/drawing/2014/main" id="{15DCC34E-296A-DF6B-1B7C-4E3B04048F6E}"/>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1" name="Google Shape;1260;p51">
                <a:extLst>
                  <a:ext uri="{FF2B5EF4-FFF2-40B4-BE49-F238E27FC236}">
                    <a16:creationId xmlns:a16="http://schemas.microsoft.com/office/drawing/2014/main" id="{6F3F6F67-E11A-C4B5-7B45-814141E5EEA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2" name="Google Shape;1261;p51">
                <a:extLst>
                  <a:ext uri="{FF2B5EF4-FFF2-40B4-BE49-F238E27FC236}">
                    <a16:creationId xmlns:a16="http://schemas.microsoft.com/office/drawing/2014/main" id="{CB0803F8-5FDF-2769-4236-5316FEAA5DBC}"/>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3" name="Google Shape;1262;p51">
                <a:extLst>
                  <a:ext uri="{FF2B5EF4-FFF2-40B4-BE49-F238E27FC236}">
                    <a16:creationId xmlns:a16="http://schemas.microsoft.com/office/drawing/2014/main" id="{B1F41BE3-39F4-4466-94EF-6C29F70AF3B0}"/>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4" name="Google Shape;1263;p51">
                <a:extLst>
                  <a:ext uri="{FF2B5EF4-FFF2-40B4-BE49-F238E27FC236}">
                    <a16:creationId xmlns:a16="http://schemas.microsoft.com/office/drawing/2014/main" id="{817DA414-B1D3-4E2E-F5B8-1019E34572EB}"/>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5" name="Google Shape;1264;p51">
                <a:extLst>
                  <a:ext uri="{FF2B5EF4-FFF2-40B4-BE49-F238E27FC236}">
                    <a16:creationId xmlns:a16="http://schemas.microsoft.com/office/drawing/2014/main" id="{5D1A3D80-E619-F626-B6F9-0D717E5A2F62}"/>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6" name="Google Shape;1265;p51">
                <a:extLst>
                  <a:ext uri="{FF2B5EF4-FFF2-40B4-BE49-F238E27FC236}">
                    <a16:creationId xmlns:a16="http://schemas.microsoft.com/office/drawing/2014/main" id="{749BBC2F-249F-4B96-278D-F728616EC368}"/>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7" name="Google Shape;1266;p51">
                <a:extLst>
                  <a:ext uri="{FF2B5EF4-FFF2-40B4-BE49-F238E27FC236}">
                    <a16:creationId xmlns:a16="http://schemas.microsoft.com/office/drawing/2014/main" id="{B52E4A9D-A9EB-FE70-4FFD-CEA93D208184}"/>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8" name="Google Shape;1267;p51">
                <a:extLst>
                  <a:ext uri="{FF2B5EF4-FFF2-40B4-BE49-F238E27FC236}">
                    <a16:creationId xmlns:a16="http://schemas.microsoft.com/office/drawing/2014/main" id="{E44667FB-3F99-33FF-5DE4-D0939885A7AA}"/>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9" name="Google Shape;1268;p51">
                <a:extLst>
                  <a:ext uri="{FF2B5EF4-FFF2-40B4-BE49-F238E27FC236}">
                    <a16:creationId xmlns:a16="http://schemas.microsoft.com/office/drawing/2014/main" id="{285F6676-E29B-4094-D7F6-8A160A47B174}"/>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0" name="Google Shape;1269;p51">
                <a:extLst>
                  <a:ext uri="{FF2B5EF4-FFF2-40B4-BE49-F238E27FC236}">
                    <a16:creationId xmlns:a16="http://schemas.microsoft.com/office/drawing/2014/main" id="{0A38EA15-F2C6-5BB7-A998-467636FAE070}"/>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1" name="Google Shape;1270;p51">
                <a:extLst>
                  <a:ext uri="{FF2B5EF4-FFF2-40B4-BE49-F238E27FC236}">
                    <a16:creationId xmlns:a16="http://schemas.microsoft.com/office/drawing/2014/main" id="{424A7813-4C80-F40A-4956-C1224E32F4E2}"/>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2" name="Google Shape;1271;p51">
                <a:extLst>
                  <a:ext uri="{FF2B5EF4-FFF2-40B4-BE49-F238E27FC236}">
                    <a16:creationId xmlns:a16="http://schemas.microsoft.com/office/drawing/2014/main" id="{EFFC1AB3-A240-BC8A-3FFC-3982FEC6B62F}"/>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3" name="Google Shape;1272;p51">
                <a:extLst>
                  <a:ext uri="{FF2B5EF4-FFF2-40B4-BE49-F238E27FC236}">
                    <a16:creationId xmlns:a16="http://schemas.microsoft.com/office/drawing/2014/main" id="{74D23E80-7C20-E025-7EE0-0A145A0DE271}"/>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4" name="Google Shape;1273;p51">
                <a:extLst>
                  <a:ext uri="{FF2B5EF4-FFF2-40B4-BE49-F238E27FC236}">
                    <a16:creationId xmlns:a16="http://schemas.microsoft.com/office/drawing/2014/main" id="{738242B2-EA8B-CF82-0F7A-C01FE1331FF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5" name="Google Shape;1274;p51">
                <a:extLst>
                  <a:ext uri="{FF2B5EF4-FFF2-40B4-BE49-F238E27FC236}">
                    <a16:creationId xmlns:a16="http://schemas.microsoft.com/office/drawing/2014/main" id="{BDEE161C-98CF-400B-3564-998F1441A1FB}"/>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6" name="Google Shape;1275;p51">
                <a:extLst>
                  <a:ext uri="{FF2B5EF4-FFF2-40B4-BE49-F238E27FC236}">
                    <a16:creationId xmlns:a16="http://schemas.microsoft.com/office/drawing/2014/main" id="{02CD6021-B79D-CC1C-CDBA-6CDD0A08D35F}"/>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7" name="Google Shape;1276;p51">
                <a:extLst>
                  <a:ext uri="{FF2B5EF4-FFF2-40B4-BE49-F238E27FC236}">
                    <a16:creationId xmlns:a16="http://schemas.microsoft.com/office/drawing/2014/main" id="{203318D3-9677-C88C-FAA1-BCE4B5C7550D}"/>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8" name="Google Shape;1277;p51">
                <a:extLst>
                  <a:ext uri="{FF2B5EF4-FFF2-40B4-BE49-F238E27FC236}">
                    <a16:creationId xmlns:a16="http://schemas.microsoft.com/office/drawing/2014/main" id="{5ACF57AC-8424-F9F0-8D04-12DC59B3018F}"/>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9" name="Google Shape;1278;p51">
                <a:extLst>
                  <a:ext uri="{FF2B5EF4-FFF2-40B4-BE49-F238E27FC236}">
                    <a16:creationId xmlns:a16="http://schemas.microsoft.com/office/drawing/2014/main" id="{CE1746A6-C006-59D8-7515-DCCAD2EEE370}"/>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0" name="Google Shape;1279;p51">
                <a:extLst>
                  <a:ext uri="{FF2B5EF4-FFF2-40B4-BE49-F238E27FC236}">
                    <a16:creationId xmlns:a16="http://schemas.microsoft.com/office/drawing/2014/main" id="{0E1E7710-B7A2-3AA9-BFB3-32AB0F81BAD0}"/>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1280;p51">
                <a:extLst>
                  <a:ext uri="{FF2B5EF4-FFF2-40B4-BE49-F238E27FC236}">
                    <a16:creationId xmlns:a16="http://schemas.microsoft.com/office/drawing/2014/main" id="{78156FF4-7608-006F-6AEB-C94659D0E6B5}"/>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1281;p51">
                <a:extLst>
                  <a:ext uri="{FF2B5EF4-FFF2-40B4-BE49-F238E27FC236}">
                    <a16:creationId xmlns:a16="http://schemas.microsoft.com/office/drawing/2014/main" id="{733EA9ED-378A-BA70-0754-E55BC58A603B}"/>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8" name="Google Shape;1282;p51">
                <a:extLst>
                  <a:ext uri="{FF2B5EF4-FFF2-40B4-BE49-F238E27FC236}">
                    <a16:creationId xmlns:a16="http://schemas.microsoft.com/office/drawing/2014/main" id="{3E023E4D-C76D-4242-7872-B3B8C07D2E75}"/>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9" name="Google Shape;1283;p51">
                <a:extLst>
                  <a:ext uri="{FF2B5EF4-FFF2-40B4-BE49-F238E27FC236}">
                    <a16:creationId xmlns:a16="http://schemas.microsoft.com/office/drawing/2014/main" id="{8B3D2DB9-9042-69A2-6CD1-9A67A2F15CB0}"/>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284;p51">
                <a:extLst>
                  <a:ext uri="{FF2B5EF4-FFF2-40B4-BE49-F238E27FC236}">
                    <a16:creationId xmlns:a16="http://schemas.microsoft.com/office/drawing/2014/main" id="{4A9301AD-D644-2156-4DFE-AD8648AB3D49}"/>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1" name="Google Shape;1285;p51">
                <a:extLst>
                  <a:ext uri="{FF2B5EF4-FFF2-40B4-BE49-F238E27FC236}">
                    <a16:creationId xmlns:a16="http://schemas.microsoft.com/office/drawing/2014/main" id="{2514C687-5105-53A3-6421-F16DF19AB500}"/>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2" name="Google Shape;1286;p51">
                <a:extLst>
                  <a:ext uri="{FF2B5EF4-FFF2-40B4-BE49-F238E27FC236}">
                    <a16:creationId xmlns:a16="http://schemas.microsoft.com/office/drawing/2014/main" id="{CDB1396E-623F-36A2-EFEB-B6B2A398EA3C}"/>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287;p51">
                <a:extLst>
                  <a:ext uri="{FF2B5EF4-FFF2-40B4-BE49-F238E27FC236}">
                    <a16:creationId xmlns:a16="http://schemas.microsoft.com/office/drawing/2014/main" id="{53E5CC7F-5454-4FBB-A960-593459B42981}"/>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377" name="Google Shape;1288;p51">
            <a:extLst>
              <a:ext uri="{FF2B5EF4-FFF2-40B4-BE49-F238E27FC236}">
                <a16:creationId xmlns:a16="http://schemas.microsoft.com/office/drawing/2014/main" id="{39E55F1E-4A00-2853-8FF9-320D2F9F5831}"/>
              </a:ext>
            </a:extLst>
          </p:cNvPr>
          <p:cNvGrpSpPr/>
          <p:nvPr/>
        </p:nvGrpSpPr>
        <p:grpSpPr>
          <a:xfrm rot="541442">
            <a:off x="1048368" y="3149315"/>
            <a:ext cx="2147809" cy="2928476"/>
            <a:chOff x="1290475" y="2139165"/>
            <a:chExt cx="1625875" cy="2216834"/>
          </a:xfrm>
        </p:grpSpPr>
        <p:sp>
          <p:nvSpPr>
            <p:cNvPr id="1437" name="Google Shape;1289;p51">
              <a:extLst>
                <a:ext uri="{FF2B5EF4-FFF2-40B4-BE49-F238E27FC236}">
                  <a16:creationId xmlns:a16="http://schemas.microsoft.com/office/drawing/2014/main" id="{3FBC0089-0091-C7B7-B126-5595D6779B9D}"/>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8" name="Google Shape;1290;p51">
              <a:extLst>
                <a:ext uri="{FF2B5EF4-FFF2-40B4-BE49-F238E27FC236}">
                  <a16:creationId xmlns:a16="http://schemas.microsoft.com/office/drawing/2014/main" id="{26761B4F-7255-3859-D1A4-98B1D19EE3FA}"/>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9" name="Google Shape;1291;p51">
              <a:extLst>
                <a:ext uri="{FF2B5EF4-FFF2-40B4-BE49-F238E27FC236}">
                  <a16:creationId xmlns:a16="http://schemas.microsoft.com/office/drawing/2014/main" id="{95CDD4F7-822F-0309-B54E-4E91E9CE4E7C}"/>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292;p51">
              <a:extLst>
                <a:ext uri="{FF2B5EF4-FFF2-40B4-BE49-F238E27FC236}">
                  <a16:creationId xmlns:a16="http://schemas.microsoft.com/office/drawing/2014/main" id="{7B3663BF-5369-13A2-929A-60CC32307BA5}"/>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78" name="Google Shape;1576;p57">
            <a:extLst>
              <a:ext uri="{FF2B5EF4-FFF2-40B4-BE49-F238E27FC236}">
                <a16:creationId xmlns:a16="http://schemas.microsoft.com/office/drawing/2014/main" id="{29B0673E-BF00-B9A4-3CA4-A4A77CDF32F1}"/>
              </a:ext>
            </a:extLst>
          </p:cNvPr>
          <p:cNvGrpSpPr/>
          <p:nvPr/>
        </p:nvGrpSpPr>
        <p:grpSpPr>
          <a:xfrm>
            <a:off x="2960281" y="3713817"/>
            <a:ext cx="2831663" cy="1075632"/>
            <a:chOff x="5048038" y="1385803"/>
            <a:chExt cx="2123747" cy="734746"/>
          </a:xfrm>
        </p:grpSpPr>
        <p:grpSp>
          <p:nvGrpSpPr>
            <p:cNvPr id="1379" name="Google Shape;1577;p57">
              <a:extLst>
                <a:ext uri="{FF2B5EF4-FFF2-40B4-BE49-F238E27FC236}">
                  <a16:creationId xmlns:a16="http://schemas.microsoft.com/office/drawing/2014/main" id="{6F589EFE-7CE8-6AF1-54F4-C65DF6EDB598}"/>
                </a:ext>
              </a:extLst>
            </p:cNvPr>
            <p:cNvGrpSpPr/>
            <p:nvPr/>
          </p:nvGrpSpPr>
          <p:grpSpPr>
            <a:xfrm>
              <a:off x="6386972" y="1385803"/>
              <a:ext cx="784812" cy="734746"/>
              <a:chOff x="1907550" y="-638278"/>
              <a:chExt cx="956505" cy="895486"/>
            </a:xfrm>
          </p:grpSpPr>
          <p:sp>
            <p:nvSpPr>
              <p:cNvPr id="1449" name="Google Shape;1578;p57">
                <a:extLst>
                  <a:ext uri="{FF2B5EF4-FFF2-40B4-BE49-F238E27FC236}">
                    <a16:creationId xmlns:a16="http://schemas.microsoft.com/office/drawing/2014/main" id="{0846361F-A1E3-291A-F78B-99407E378833}"/>
                  </a:ext>
                </a:extLst>
              </p:cNvPr>
              <p:cNvSpPr/>
              <p:nvPr/>
            </p:nvSpPr>
            <p:spPr>
              <a:xfrm>
                <a:off x="1978052" y="-577921"/>
                <a:ext cx="389159" cy="352517"/>
              </a:xfrm>
              <a:custGeom>
                <a:avLst/>
                <a:gdLst/>
                <a:ahLst/>
                <a:cxnLst/>
                <a:rect l="l" t="t" r="r" b="b"/>
                <a:pathLst>
                  <a:path w="6635" h="6010" extrusionOk="0">
                    <a:moveTo>
                      <a:pt x="5662" y="1"/>
                    </a:moveTo>
                    <a:cubicBezTo>
                      <a:pt x="3808" y="1"/>
                      <a:pt x="0" y="643"/>
                      <a:pt x="555" y="6010"/>
                    </a:cubicBezTo>
                    <a:lnTo>
                      <a:pt x="6080" y="4808"/>
                    </a:lnTo>
                    <a:cubicBezTo>
                      <a:pt x="6080" y="4808"/>
                      <a:pt x="5946" y="2549"/>
                      <a:pt x="6244" y="1430"/>
                    </a:cubicBezTo>
                    <a:cubicBezTo>
                      <a:pt x="6552" y="362"/>
                      <a:pt x="6634" y="64"/>
                      <a:pt x="6634" y="64"/>
                    </a:cubicBezTo>
                    <a:cubicBezTo>
                      <a:pt x="6634" y="64"/>
                      <a:pt x="6245" y="1"/>
                      <a:pt x="566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0" name="Google Shape;1579;p57">
                <a:extLst>
                  <a:ext uri="{FF2B5EF4-FFF2-40B4-BE49-F238E27FC236}">
                    <a16:creationId xmlns:a16="http://schemas.microsoft.com/office/drawing/2014/main" id="{152AE269-B951-C5B3-3B33-FF8F83DE4215}"/>
                  </a:ext>
                </a:extLst>
              </p:cNvPr>
              <p:cNvSpPr/>
              <p:nvPr/>
            </p:nvSpPr>
            <p:spPr>
              <a:xfrm>
                <a:off x="2364698" y="-575516"/>
                <a:ext cx="303644" cy="304947"/>
              </a:xfrm>
              <a:custGeom>
                <a:avLst/>
                <a:gdLst/>
                <a:ahLst/>
                <a:cxnLst/>
                <a:rect l="l" t="t" r="r" b="b"/>
                <a:pathLst>
                  <a:path w="5177" h="5199" extrusionOk="0">
                    <a:moveTo>
                      <a:pt x="557" y="0"/>
                    </a:moveTo>
                    <a:cubicBezTo>
                      <a:pt x="215" y="0"/>
                      <a:pt x="1" y="23"/>
                      <a:pt x="1" y="23"/>
                    </a:cubicBezTo>
                    <a:lnTo>
                      <a:pt x="679" y="4767"/>
                    </a:lnTo>
                    <a:lnTo>
                      <a:pt x="5176" y="5199"/>
                    </a:lnTo>
                    <a:cubicBezTo>
                      <a:pt x="5176" y="5199"/>
                      <a:pt x="5094" y="1861"/>
                      <a:pt x="3934" y="968"/>
                    </a:cubicBezTo>
                    <a:cubicBezTo>
                      <a:pt x="2855" y="126"/>
                      <a:pt x="1357" y="0"/>
                      <a:pt x="55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1" name="Google Shape;1580;p57">
                <a:extLst>
                  <a:ext uri="{FF2B5EF4-FFF2-40B4-BE49-F238E27FC236}">
                    <a16:creationId xmlns:a16="http://schemas.microsoft.com/office/drawing/2014/main" id="{6BDACF9A-A18E-E67E-E5EC-1DC875B2E602}"/>
                  </a:ext>
                </a:extLst>
              </p:cNvPr>
              <p:cNvSpPr/>
              <p:nvPr/>
            </p:nvSpPr>
            <p:spPr>
              <a:xfrm>
                <a:off x="1907550" y="-638278"/>
                <a:ext cx="956505" cy="895486"/>
              </a:xfrm>
              <a:custGeom>
                <a:avLst/>
                <a:gdLst/>
                <a:ahLst/>
                <a:cxnLst/>
                <a:rect l="l" t="t" r="r" b="b"/>
                <a:pathLst>
                  <a:path w="16308" h="15267" extrusionOk="0">
                    <a:moveTo>
                      <a:pt x="7977" y="0"/>
                    </a:moveTo>
                    <a:cubicBezTo>
                      <a:pt x="7469" y="0"/>
                      <a:pt x="6961" y="62"/>
                      <a:pt x="6470" y="189"/>
                    </a:cubicBezTo>
                    <a:lnTo>
                      <a:pt x="6378" y="189"/>
                    </a:lnTo>
                    <a:cubicBezTo>
                      <a:pt x="5782" y="364"/>
                      <a:pt x="5187" y="580"/>
                      <a:pt x="4581" y="877"/>
                    </a:cubicBezTo>
                    <a:cubicBezTo>
                      <a:pt x="4067" y="1175"/>
                      <a:pt x="3595" y="1565"/>
                      <a:pt x="3174" y="2038"/>
                    </a:cubicBezTo>
                    <a:cubicBezTo>
                      <a:pt x="2229" y="3065"/>
                      <a:pt x="1675" y="4513"/>
                      <a:pt x="1716" y="5930"/>
                    </a:cubicBezTo>
                    <a:cubicBezTo>
                      <a:pt x="1716" y="6351"/>
                      <a:pt x="1798" y="6782"/>
                      <a:pt x="1675" y="7172"/>
                    </a:cubicBezTo>
                    <a:cubicBezTo>
                      <a:pt x="1459" y="7891"/>
                      <a:pt x="730" y="8363"/>
                      <a:pt x="350" y="9051"/>
                    </a:cubicBezTo>
                    <a:cubicBezTo>
                      <a:pt x="134" y="9524"/>
                      <a:pt x="52" y="10037"/>
                      <a:pt x="1" y="10592"/>
                    </a:cubicBezTo>
                    <a:cubicBezTo>
                      <a:pt x="1" y="11280"/>
                      <a:pt x="93" y="11957"/>
                      <a:pt x="350" y="12604"/>
                    </a:cubicBezTo>
                    <a:cubicBezTo>
                      <a:pt x="822" y="13713"/>
                      <a:pt x="1890" y="14484"/>
                      <a:pt x="3041" y="14874"/>
                    </a:cubicBezTo>
                    <a:cubicBezTo>
                      <a:pt x="3978" y="15181"/>
                      <a:pt x="4935" y="15266"/>
                      <a:pt x="5924" y="15266"/>
                    </a:cubicBezTo>
                    <a:cubicBezTo>
                      <a:pt x="6159" y="15266"/>
                      <a:pt x="6396" y="15262"/>
                      <a:pt x="6635" y="15254"/>
                    </a:cubicBezTo>
                    <a:cubicBezTo>
                      <a:pt x="8391" y="15213"/>
                      <a:pt x="10147" y="15038"/>
                      <a:pt x="11769" y="14401"/>
                    </a:cubicBezTo>
                    <a:cubicBezTo>
                      <a:pt x="13402" y="13713"/>
                      <a:pt x="14850" y="12563"/>
                      <a:pt x="15579" y="10931"/>
                    </a:cubicBezTo>
                    <a:cubicBezTo>
                      <a:pt x="16308" y="9349"/>
                      <a:pt x="16133" y="7295"/>
                      <a:pt x="14983" y="6012"/>
                    </a:cubicBezTo>
                    <a:cubicBezTo>
                      <a:pt x="14685" y="5714"/>
                      <a:pt x="14295" y="5416"/>
                      <a:pt x="14080" y="5067"/>
                    </a:cubicBezTo>
                    <a:cubicBezTo>
                      <a:pt x="13782" y="4646"/>
                      <a:pt x="13700" y="4133"/>
                      <a:pt x="13525" y="3660"/>
                    </a:cubicBezTo>
                    <a:cubicBezTo>
                      <a:pt x="12714" y="1337"/>
                      <a:pt x="10338" y="0"/>
                      <a:pt x="797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43" name="Google Shape;1581;p57">
              <a:extLst>
                <a:ext uri="{FF2B5EF4-FFF2-40B4-BE49-F238E27FC236}">
                  <a16:creationId xmlns:a16="http://schemas.microsoft.com/office/drawing/2014/main" id="{C6437EBA-A90C-FBD4-E056-F59D652F5065}"/>
                </a:ext>
              </a:extLst>
            </p:cNvPr>
            <p:cNvSpPr/>
            <p:nvPr/>
          </p:nvSpPr>
          <p:spPr>
            <a:xfrm>
              <a:off x="5788662" y="1423656"/>
              <a:ext cx="659087" cy="659042"/>
            </a:xfrm>
            <a:custGeom>
              <a:avLst/>
              <a:gdLst/>
              <a:ahLst/>
              <a:cxnLst/>
              <a:rect l="l" t="t" r="r" b="b"/>
              <a:pathLst>
                <a:path w="17715" h="17715" extrusionOk="0">
                  <a:moveTo>
                    <a:pt x="8863" y="1"/>
                  </a:moveTo>
                  <a:cubicBezTo>
                    <a:pt x="7918" y="1"/>
                    <a:pt x="7065" y="124"/>
                    <a:pt x="6203" y="381"/>
                  </a:cubicBezTo>
                  <a:cubicBezTo>
                    <a:pt x="3677" y="1192"/>
                    <a:pt x="1674" y="3030"/>
                    <a:pt x="647" y="5474"/>
                  </a:cubicBezTo>
                  <a:cubicBezTo>
                    <a:pt x="391" y="6162"/>
                    <a:pt x="175" y="6932"/>
                    <a:pt x="42" y="7703"/>
                  </a:cubicBezTo>
                  <a:cubicBezTo>
                    <a:pt x="1" y="8082"/>
                    <a:pt x="1" y="8473"/>
                    <a:pt x="1" y="8853"/>
                  </a:cubicBezTo>
                  <a:cubicBezTo>
                    <a:pt x="1" y="9541"/>
                    <a:pt x="83" y="10218"/>
                    <a:pt x="216" y="10865"/>
                  </a:cubicBezTo>
                  <a:cubicBezTo>
                    <a:pt x="391" y="11677"/>
                    <a:pt x="689" y="12447"/>
                    <a:pt x="1069" y="13135"/>
                  </a:cubicBezTo>
                  <a:cubicBezTo>
                    <a:pt x="1418" y="13771"/>
                    <a:pt x="1839" y="14326"/>
                    <a:pt x="2352" y="14891"/>
                  </a:cubicBezTo>
                  <a:cubicBezTo>
                    <a:pt x="2568" y="15096"/>
                    <a:pt x="2783" y="15312"/>
                    <a:pt x="2999" y="15527"/>
                  </a:cubicBezTo>
                  <a:cubicBezTo>
                    <a:pt x="3636" y="16082"/>
                    <a:pt x="4406" y="16554"/>
                    <a:pt x="5176" y="16944"/>
                  </a:cubicBezTo>
                  <a:cubicBezTo>
                    <a:pt x="5823" y="17201"/>
                    <a:pt x="6460" y="17407"/>
                    <a:pt x="7148" y="17540"/>
                  </a:cubicBezTo>
                  <a:cubicBezTo>
                    <a:pt x="7702" y="17663"/>
                    <a:pt x="8257" y="17715"/>
                    <a:pt x="8863" y="17715"/>
                  </a:cubicBezTo>
                  <a:cubicBezTo>
                    <a:pt x="9284" y="17715"/>
                    <a:pt x="9756" y="17663"/>
                    <a:pt x="10187" y="17622"/>
                  </a:cubicBezTo>
                  <a:cubicBezTo>
                    <a:pt x="12539" y="17242"/>
                    <a:pt x="14593" y="16000"/>
                    <a:pt x="15917" y="14162"/>
                  </a:cubicBezTo>
                  <a:cubicBezTo>
                    <a:pt x="16728" y="13135"/>
                    <a:pt x="17283" y="11892"/>
                    <a:pt x="17540" y="10568"/>
                  </a:cubicBezTo>
                  <a:cubicBezTo>
                    <a:pt x="17632" y="10013"/>
                    <a:pt x="17714" y="9448"/>
                    <a:pt x="17714" y="8853"/>
                  </a:cubicBezTo>
                  <a:cubicBezTo>
                    <a:pt x="17714" y="8165"/>
                    <a:pt x="17632" y="7528"/>
                    <a:pt x="17458" y="6881"/>
                  </a:cubicBezTo>
                  <a:cubicBezTo>
                    <a:pt x="17160" y="5474"/>
                    <a:pt x="16513" y="4191"/>
                    <a:pt x="15619" y="3123"/>
                  </a:cubicBezTo>
                  <a:cubicBezTo>
                    <a:pt x="14418" y="1747"/>
                    <a:pt x="12837" y="720"/>
                    <a:pt x="11040" y="258"/>
                  </a:cubicBezTo>
                  <a:cubicBezTo>
                    <a:pt x="10485" y="124"/>
                    <a:pt x="9889" y="42"/>
                    <a:pt x="928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80" name="Google Shape;1582;p57">
              <a:extLst>
                <a:ext uri="{FF2B5EF4-FFF2-40B4-BE49-F238E27FC236}">
                  <a16:creationId xmlns:a16="http://schemas.microsoft.com/office/drawing/2014/main" id="{B8023225-7049-D61F-778F-E482F5DD96BD}"/>
                </a:ext>
              </a:extLst>
            </p:cNvPr>
            <p:cNvGrpSpPr/>
            <p:nvPr/>
          </p:nvGrpSpPr>
          <p:grpSpPr>
            <a:xfrm>
              <a:off x="5048038" y="1400569"/>
              <a:ext cx="740624" cy="705215"/>
              <a:chOff x="867500" y="-674000"/>
              <a:chExt cx="783398" cy="745943"/>
            </a:xfrm>
          </p:grpSpPr>
          <p:sp>
            <p:nvSpPr>
              <p:cNvPr id="1445" name="Google Shape;1583;p57">
                <a:extLst>
                  <a:ext uri="{FF2B5EF4-FFF2-40B4-BE49-F238E27FC236}">
                    <a16:creationId xmlns:a16="http://schemas.microsoft.com/office/drawing/2014/main" id="{05B5CE40-4D91-DA2A-8169-67DECEF21953}"/>
                  </a:ext>
                </a:extLst>
              </p:cNvPr>
              <p:cNvSpPr/>
              <p:nvPr/>
            </p:nvSpPr>
            <p:spPr>
              <a:xfrm>
                <a:off x="1521874" y="-246862"/>
                <a:ext cx="129024" cy="150886"/>
              </a:xfrm>
              <a:custGeom>
                <a:avLst/>
                <a:gdLst/>
                <a:ahLst/>
                <a:cxnLst/>
                <a:rect l="l" t="t" r="r" b="b"/>
                <a:pathLst>
                  <a:path w="2219" h="2595" extrusionOk="0">
                    <a:moveTo>
                      <a:pt x="1177" y="0"/>
                    </a:moveTo>
                    <a:cubicBezTo>
                      <a:pt x="1080" y="0"/>
                      <a:pt x="983" y="10"/>
                      <a:pt x="894" y="27"/>
                    </a:cubicBezTo>
                    <a:cubicBezTo>
                      <a:pt x="678" y="68"/>
                      <a:pt x="463" y="161"/>
                      <a:pt x="257" y="243"/>
                    </a:cubicBezTo>
                    <a:cubicBezTo>
                      <a:pt x="165" y="972"/>
                      <a:pt x="124" y="1660"/>
                      <a:pt x="42" y="2379"/>
                    </a:cubicBezTo>
                    <a:cubicBezTo>
                      <a:pt x="1" y="2471"/>
                      <a:pt x="83" y="2512"/>
                      <a:pt x="124" y="2594"/>
                    </a:cubicBezTo>
                    <a:cubicBezTo>
                      <a:pt x="678" y="2594"/>
                      <a:pt x="1233" y="2430"/>
                      <a:pt x="1664" y="2040"/>
                    </a:cubicBezTo>
                    <a:cubicBezTo>
                      <a:pt x="2054" y="1660"/>
                      <a:pt x="2219" y="1013"/>
                      <a:pt x="2003" y="500"/>
                    </a:cubicBezTo>
                    <a:cubicBezTo>
                      <a:pt x="1921" y="325"/>
                      <a:pt x="1746" y="161"/>
                      <a:pt x="1582" y="68"/>
                    </a:cubicBezTo>
                    <a:cubicBezTo>
                      <a:pt x="1456" y="20"/>
                      <a:pt x="1315" y="0"/>
                      <a:pt x="117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6" name="Google Shape;1584;p57">
                <a:extLst>
                  <a:ext uri="{FF2B5EF4-FFF2-40B4-BE49-F238E27FC236}">
                    <a16:creationId xmlns:a16="http://schemas.microsoft.com/office/drawing/2014/main" id="{70D9FBF3-6F1B-5E4E-A231-C997C77752DA}"/>
                  </a:ext>
                </a:extLst>
              </p:cNvPr>
              <p:cNvSpPr/>
              <p:nvPr/>
            </p:nvSpPr>
            <p:spPr>
              <a:xfrm>
                <a:off x="867500" y="-261806"/>
                <a:ext cx="129024" cy="150886"/>
              </a:xfrm>
              <a:custGeom>
                <a:avLst/>
                <a:gdLst/>
                <a:ahLst/>
                <a:cxnLst/>
                <a:rect l="l" t="t" r="r" b="b"/>
                <a:pathLst>
                  <a:path w="2219" h="2595" extrusionOk="0">
                    <a:moveTo>
                      <a:pt x="1044" y="0"/>
                    </a:moveTo>
                    <a:cubicBezTo>
                      <a:pt x="911" y="0"/>
                      <a:pt x="780" y="20"/>
                      <a:pt x="678" y="69"/>
                    </a:cubicBezTo>
                    <a:cubicBezTo>
                      <a:pt x="472" y="161"/>
                      <a:pt x="339" y="325"/>
                      <a:pt x="257" y="541"/>
                    </a:cubicBezTo>
                    <a:cubicBezTo>
                      <a:pt x="0" y="1013"/>
                      <a:pt x="164" y="1660"/>
                      <a:pt x="596" y="2040"/>
                    </a:cubicBezTo>
                    <a:cubicBezTo>
                      <a:pt x="986" y="2430"/>
                      <a:pt x="1581" y="2595"/>
                      <a:pt x="2136" y="2595"/>
                    </a:cubicBezTo>
                    <a:cubicBezTo>
                      <a:pt x="2136" y="2554"/>
                      <a:pt x="2218" y="2471"/>
                      <a:pt x="2218" y="2430"/>
                    </a:cubicBezTo>
                    <a:cubicBezTo>
                      <a:pt x="2136" y="1701"/>
                      <a:pt x="2054" y="1013"/>
                      <a:pt x="1961" y="284"/>
                    </a:cubicBezTo>
                    <a:cubicBezTo>
                      <a:pt x="1756" y="161"/>
                      <a:pt x="1540" y="120"/>
                      <a:pt x="1325" y="27"/>
                    </a:cubicBezTo>
                    <a:cubicBezTo>
                      <a:pt x="1235" y="10"/>
                      <a:pt x="1139" y="0"/>
                      <a:pt x="1044"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7" name="Google Shape;1585;p57">
                <a:extLst>
                  <a:ext uri="{FF2B5EF4-FFF2-40B4-BE49-F238E27FC236}">
                    <a16:creationId xmlns:a16="http://schemas.microsoft.com/office/drawing/2014/main" id="{99EBE2E1-F8CF-C9CF-9017-1DC1DC30AAF0}"/>
                  </a:ext>
                </a:extLst>
              </p:cNvPr>
              <p:cNvSpPr/>
              <p:nvPr/>
            </p:nvSpPr>
            <p:spPr>
              <a:xfrm>
                <a:off x="949253" y="-583525"/>
                <a:ext cx="652096" cy="655469"/>
              </a:xfrm>
              <a:custGeom>
                <a:avLst/>
                <a:gdLst/>
                <a:ahLst/>
                <a:cxnLst/>
                <a:rect l="l" t="t" r="r" b="b"/>
                <a:pathLst>
                  <a:path w="11215" h="11273" extrusionOk="0">
                    <a:moveTo>
                      <a:pt x="5228" y="0"/>
                    </a:moveTo>
                    <a:cubicBezTo>
                      <a:pt x="4139" y="0"/>
                      <a:pt x="3132" y="189"/>
                      <a:pt x="2486" y="518"/>
                    </a:cubicBezTo>
                    <a:cubicBezTo>
                      <a:pt x="473" y="1494"/>
                      <a:pt x="350" y="4451"/>
                      <a:pt x="350" y="4451"/>
                    </a:cubicBezTo>
                    <a:cubicBezTo>
                      <a:pt x="350" y="4451"/>
                      <a:pt x="1" y="6331"/>
                      <a:pt x="514" y="8600"/>
                    </a:cubicBezTo>
                    <a:cubicBezTo>
                      <a:pt x="930" y="10332"/>
                      <a:pt x="3226" y="11273"/>
                      <a:pt x="5465" y="11273"/>
                    </a:cubicBezTo>
                    <a:cubicBezTo>
                      <a:pt x="6214" y="11273"/>
                      <a:pt x="6956" y="11168"/>
                      <a:pt x="7620" y="10952"/>
                    </a:cubicBezTo>
                    <a:cubicBezTo>
                      <a:pt x="10270" y="10099"/>
                      <a:pt x="11214" y="6166"/>
                      <a:pt x="10619" y="2993"/>
                    </a:cubicBezTo>
                    <a:cubicBezTo>
                      <a:pt x="10207" y="846"/>
                      <a:pt x="7533" y="0"/>
                      <a:pt x="5228"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8" name="Google Shape;1586;p57">
                <a:extLst>
                  <a:ext uri="{FF2B5EF4-FFF2-40B4-BE49-F238E27FC236}">
                    <a16:creationId xmlns:a16="http://schemas.microsoft.com/office/drawing/2014/main" id="{B6586C05-121A-1926-6EB6-2B447BE47A9A}"/>
                  </a:ext>
                </a:extLst>
              </p:cNvPr>
              <p:cNvSpPr/>
              <p:nvPr/>
            </p:nvSpPr>
            <p:spPr>
              <a:xfrm>
                <a:off x="921808" y="-674000"/>
                <a:ext cx="692100" cy="446030"/>
              </a:xfrm>
              <a:custGeom>
                <a:avLst/>
                <a:gdLst/>
                <a:ahLst/>
                <a:cxnLst/>
                <a:rect l="l" t="t" r="r" b="b"/>
                <a:pathLst>
                  <a:path w="11903" h="7671" extrusionOk="0">
                    <a:moveTo>
                      <a:pt x="5887" y="0"/>
                    </a:moveTo>
                    <a:cubicBezTo>
                      <a:pt x="5526" y="0"/>
                      <a:pt x="5162" y="35"/>
                      <a:pt x="4796" y="103"/>
                    </a:cubicBezTo>
                    <a:cubicBezTo>
                      <a:pt x="3903" y="277"/>
                      <a:pt x="3040" y="657"/>
                      <a:pt x="2311" y="1253"/>
                    </a:cubicBezTo>
                    <a:cubicBezTo>
                      <a:pt x="2054" y="1469"/>
                      <a:pt x="1849" y="1684"/>
                      <a:pt x="1674" y="1982"/>
                    </a:cubicBezTo>
                    <a:cubicBezTo>
                      <a:pt x="1592" y="2157"/>
                      <a:pt x="1541" y="2372"/>
                      <a:pt x="1592" y="2537"/>
                    </a:cubicBezTo>
                    <a:cubicBezTo>
                      <a:pt x="1335" y="2537"/>
                      <a:pt x="1120" y="2588"/>
                      <a:pt x="945" y="2752"/>
                    </a:cubicBezTo>
                    <a:cubicBezTo>
                      <a:pt x="730" y="2886"/>
                      <a:pt x="647" y="3101"/>
                      <a:pt x="514" y="3307"/>
                    </a:cubicBezTo>
                    <a:cubicBezTo>
                      <a:pt x="52" y="4467"/>
                      <a:pt x="1" y="5833"/>
                      <a:pt x="134" y="7075"/>
                    </a:cubicBezTo>
                    <a:cubicBezTo>
                      <a:pt x="134" y="7055"/>
                      <a:pt x="144" y="7045"/>
                      <a:pt x="160" y="7045"/>
                    </a:cubicBezTo>
                    <a:cubicBezTo>
                      <a:pt x="175" y="7045"/>
                      <a:pt x="196" y="7055"/>
                      <a:pt x="216" y="7075"/>
                    </a:cubicBezTo>
                    <a:cubicBezTo>
                      <a:pt x="432" y="7158"/>
                      <a:pt x="647" y="7332"/>
                      <a:pt x="822" y="7507"/>
                    </a:cubicBezTo>
                    <a:cubicBezTo>
                      <a:pt x="986" y="7507"/>
                      <a:pt x="1120" y="7373"/>
                      <a:pt x="1243" y="7250"/>
                    </a:cubicBezTo>
                    <a:cubicBezTo>
                      <a:pt x="1377" y="7116"/>
                      <a:pt x="1418" y="6993"/>
                      <a:pt x="1500" y="6819"/>
                    </a:cubicBezTo>
                    <a:cubicBezTo>
                      <a:pt x="1633" y="6346"/>
                      <a:pt x="1674" y="5874"/>
                      <a:pt x="1541" y="5412"/>
                    </a:cubicBezTo>
                    <a:lnTo>
                      <a:pt x="1541" y="5412"/>
                    </a:lnTo>
                    <a:cubicBezTo>
                      <a:pt x="1570" y="5415"/>
                      <a:pt x="1599" y="5417"/>
                      <a:pt x="1628" y="5417"/>
                    </a:cubicBezTo>
                    <a:cubicBezTo>
                      <a:pt x="1958" y="5417"/>
                      <a:pt x="2329" y="5213"/>
                      <a:pt x="2527" y="4939"/>
                    </a:cubicBezTo>
                    <a:cubicBezTo>
                      <a:pt x="2742" y="4590"/>
                      <a:pt x="2783" y="4210"/>
                      <a:pt x="2742" y="3820"/>
                    </a:cubicBezTo>
                    <a:cubicBezTo>
                      <a:pt x="2742" y="3697"/>
                      <a:pt x="2701" y="3563"/>
                      <a:pt x="2660" y="3440"/>
                    </a:cubicBezTo>
                    <a:lnTo>
                      <a:pt x="2660" y="3440"/>
                    </a:lnTo>
                    <a:cubicBezTo>
                      <a:pt x="2824" y="3522"/>
                      <a:pt x="2999" y="3563"/>
                      <a:pt x="3215" y="3615"/>
                    </a:cubicBezTo>
                    <a:cubicBezTo>
                      <a:pt x="3595" y="3615"/>
                      <a:pt x="4026" y="3399"/>
                      <a:pt x="4324" y="3142"/>
                    </a:cubicBezTo>
                    <a:cubicBezTo>
                      <a:pt x="4621" y="2845"/>
                      <a:pt x="4837" y="2496"/>
                      <a:pt x="5053" y="2116"/>
                    </a:cubicBezTo>
                    <a:cubicBezTo>
                      <a:pt x="5094" y="2331"/>
                      <a:pt x="5135" y="2629"/>
                      <a:pt x="5268" y="2793"/>
                    </a:cubicBezTo>
                    <a:cubicBezTo>
                      <a:pt x="5509" y="3324"/>
                      <a:pt x="6131" y="3619"/>
                      <a:pt x="6699" y="3619"/>
                    </a:cubicBezTo>
                    <a:cubicBezTo>
                      <a:pt x="6736" y="3619"/>
                      <a:pt x="6772" y="3617"/>
                      <a:pt x="6809" y="3615"/>
                    </a:cubicBezTo>
                    <a:cubicBezTo>
                      <a:pt x="7445" y="3522"/>
                      <a:pt x="7959" y="3101"/>
                      <a:pt x="8267" y="2537"/>
                    </a:cubicBezTo>
                    <a:cubicBezTo>
                      <a:pt x="8267" y="2968"/>
                      <a:pt x="8431" y="3307"/>
                      <a:pt x="8647" y="3656"/>
                    </a:cubicBezTo>
                    <a:cubicBezTo>
                      <a:pt x="8904" y="3954"/>
                      <a:pt x="9201" y="4210"/>
                      <a:pt x="9551" y="4426"/>
                    </a:cubicBezTo>
                    <a:cubicBezTo>
                      <a:pt x="9818" y="4556"/>
                      <a:pt x="10112" y="4667"/>
                      <a:pt x="10416" y="4667"/>
                    </a:cubicBezTo>
                    <a:cubicBezTo>
                      <a:pt x="10497" y="4667"/>
                      <a:pt x="10578" y="4659"/>
                      <a:pt x="10660" y="4642"/>
                    </a:cubicBezTo>
                    <a:lnTo>
                      <a:pt x="10660" y="4642"/>
                    </a:lnTo>
                    <a:cubicBezTo>
                      <a:pt x="10526" y="5104"/>
                      <a:pt x="10618" y="5669"/>
                      <a:pt x="10875" y="6131"/>
                    </a:cubicBezTo>
                    <a:cubicBezTo>
                      <a:pt x="10660" y="6603"/>
                      <a:pt x="10742" y="7291"/>
                      <a:pt x="11132" y="7671"/>
                    </a:cubicBezTo>
                    <a:cubicBezTo>
                      <a:pt x="11512" y="7291"/>
                      <a:pt x="11727" y="6644"/>
                      <a:pt x="11810" y="6049"/>
                    </a:cubicBezTo>
                    <a:cubicBezTo>
                      <a:pt x="11902" y="5319"/>
                      <a:pt x="11810" y="4508"/>
                      <a:pt x="11512" y="3820"/>
                    </a:cubicBezTo>
                    <a:cubicBezTo>
                      <a:pt x="11553" y="3738"/>
                      <a:pt x="11604" y="3615"/>
                      <a:pt x="11645" y="3522"/>
                    </a:cubicBezTo>
                    <a:cubicBezTo>
                      <a:pt x="11727" y="3101"/>
                      <a:pt x="11686" y="2629"/>
                      <a:pt x="11553" y="2198"/>
                    </a:cubicBezTo>
                    <a:cubicBezTo>
                      <a:pt x="11430" y="1941"/>
                      <a:pt x="11296" y="1643"/>
                      <a:pt x="11091" y="1428"/>
                    </a:cubicBezTo>
                    <a:cubicBezTo>
                      <a:pt x="10742" y="1089"/>
                      <a:pt x="10228" y="873"/>
                      <a:pt x="9756" y="740"/>
                    </a:cubicBezTo>
                    <a:cubicBezTo>
                      <a:pt x="9501" y="672"/>
                      <a:pt x="9244" y="641"/>
                      <a:pt x="8985" y="641"/>
                    </a:cubicBezTo>
                    <a:cubicBezTo>
                      <a:pt x="8774" y="641"/>
                      <a:pt x="8561" y="662"/>
                      <a:pt x="8349" y="698"/>
                    </a:cubicBezTo>
                    <a:cubicBezTo>
                      <a:pt x="8092" y="616"/>
                      <a:pt x="7836" y="360"/>
                      <a:pt x="7579" y="277"/>
                    </a:cubicBezTo>
                    <a:cubicBezTo>
                      <a:pt x="7025" y="89"/>
                      <a:pt x="6459" y="0"/>
                      <a:pt x="588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381" name="Google Shape;1587;p57">
            <a:extLst>
              <a:ext uri="{FF2B5EF4-FFF2-40B4-BE49-F238E27FC236}">
                <a16:creationId xmlns:a16="http://schemas.microsoft.com/office/drawing/2014/main" id="{8D4EC3E5-A26F-CD96-6581-A103C50FE766}"/>
              </a:ext>
            </a:extLst>
          </p:cNvPr>
          <p:cNvGrpSpPr/>
          <p:nvPr/>
        </p:nvGrpSpPr>
        <p:grpSpPr>
          <a:xfrm>
            <a:off x="3947781" y="3774176"/>
            <a:ext cx="878783" cy="964805"/>
            <a:chOff x="4310000" y="1690850"/>
            <a:chExt cx="442875" cy="442875"/>
          </a:xfrm>
        </p:grpSpPr>
        <p:sp>
          <p:nvSpPr>
            <p:cNvPr id="1453" name="Google Shape;1588;p57">
              <a:extLst>
                <a:ext uri="{FF2B5EF4-FFF2-40B4-BE49-F238E27FC236}">
                  <a16:creationId xmlns:a16="http://schemas.microsoft.com/office/drawing/2014/main" id="{F240B507-D0CE-4FC9-4FED-826142ECD67A}"/>
                </a:ext>
              </a:extLst>
            </p:cNvPr>
            <p:cNvSpPr/>
            <p:nvPr/>
          </p:nvSpPr>
          <p:spPr>
            <a:xfrm>
              <a:off x="4310000" y="1690850"/>
              <a:ext cx="442875" cy="442875"/>
            </a:xfrm>
            <a:custGeom>
              <a:avLst/>
              <a:gdLst/>
              <a:ahLst/>
              <a:cxnLst/>
              <a:rect l="l" t="t" r="r" b="b"/>
              <a:pathLst>
                <a:path w="17715" h="17715" extrusionOk="0">
                  <a:moveTo>
                    <a:pt x="8863" y="1"/>
                  </a:moveTo>
                  <a:cubicBezTo>
                    <a:pt x="7918" y="1"/>
                    <a:pt x="7065" y="124"/>
                    <a:pt x="6203" y="381"/>
                  </a:cubicBezTo>
                  <a:cubicBezTo>
                    <a:pt x="3677" y="1192"/>
                    <a:pt x="1674" y="3030"/>
                    <a:pt x="647" y="5474"/>
                  </a:cubicBezTo>
                  <a:cubicBezTo>
                    <a:pt x="391" y="6162"/>
                    <a:pt x="175" y="6932"/>
                    <a:pt x="42" y="7703"/>
                  </a:cubicBezTo>
                  <a:cubicBezTo>
                    <a:pt x="1" y="8082"/>
                    <a:pt x="1" y="8473"/>
                    <a:pt x="1" y="8853"/>
                  </a:cubicBezTo>
                  <a:cubicBezTo>
                    <a:pt x="1" y="9541"/>
                    <a:pt x="83" y="10218"/>
                    <a:pt x="216" y="10865"/>
                  </a:cubicBezTo>
                  <a:cubicBezTo>
                    <a:pt x="391" y="11677"/>
                    <a:pt x="689" y="12447"/>
                    <a:pt x="1069" y="13135"/>
                  </a:cubicBezTo>
                  <a:cubicBezTo>
                    <a:pt x="1418" y="13771"/>
                    <a:pt x="1839" y="14326"/>
                    <a:pt x="2352" y="14891"/>
                  </a:cubicBezTo>
                  <a:cubicBezTo>
                    <a:pt x="2568" y="15096"/>
                    <a:pt x="2783" y="15312"/>
                    <a:pt x="2999" y="15527"/>
                  </a:cubicBezTo>
                  <a:cubicBezTo>
                    <a:pt x="3636" y="16082"/>
                    <a:pt x="4406" y="16554"/>
                    <a:pt x="5176" y="16944"/>
                  </a:cubicBezTo>
                  <a:cubicBezTo>
                    <a:pt x="5823" y="17201"/>
                    <a:pt x="6460" y="17407"/>
                    <a:pt x="7148" y="17540"/>
                  </a:cubicBezTo>
                  <a:cubicBezTo>
                    <a:pt x="7702" y="17663"/>
                    <a:pt x="8257" y="17715"/>
                    <a:pt x="8863" y="17715"/>
                  </a:cubicBezTo>
                  <a:cubicBezTo>
                    <a:pt x="9284" y="17715"/>
                    <a:pt x="9756" y="17663"/>
                    <a:pt x="10187" y="17622"/>
                  </a:cubicBezTo>
                  <a:cubicBezTo>
                    <a:pt x="12539" y="17242"/>
                    <a:pt x="14593" y="16000"/>
                    <a:pt x="15917" y="14162"/>
                  </a:cubicBezTo>
                  <a:cubicBezTo>
                    <a:pt x="16728" y="13135"/>
                    <a:pt x="17283" y="11892"/>
                    <a:pt x="17540" y="10568"/>
                  </a:cubicBezTo>
                  <a:cubicBezTo>
                    <a:pt x="17632" y="10013"/>
                    <a:pt x="17714" y="9448"/>
                    <a:pt x="17714" y="8853"/>
                  </a:cubicBezTo>
                  <a:cubicBezTo>
                    <a:pt x="17714" y="8165"/>
                    <a:pt x="17632" y="7528"/>
                    <a:pt x="17458" y="6881"/>
                  </a:cubicBezTo>
                  <a:cubicBezTo>
                    <a:pt x="17160" y="5474"/>
                    <a:pt x="16513" y="4191"/>
                    <a:pt x="15619" y="3123"/>
                  </a:cubicBezTo>
                  <a:cubicBezTo>
                    <a:pt x="14418" y="1747"/>
                    <a:pt x="12837" y="720"/>
                    <a:pt x="11040" y="258"/>
                  </a:cubicBezTo>
                  <a:cubicBezTo>
                    <a:pt x="10485" y="124"/>
                    <a:pt x="9889" y="42"/>
                    <a:pt x="9284"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4" name="Google Shape;1589;p57">
              <a:extLst>
                <a:ext uri="{FF2B5EF4-FFF2-40B4-BE49-F238E27FC236}">
                  <a16:creationId xmlns:a16="http://schemas.microsoft.com/office/drawing/2014/main" id="{10D6F8E7-6BA6-39C9-C096-4FE5CB9BC38D}"/>
                </a:ext>
              </a:extLst>
            </p:cNvPr>
            <p:cNvSpPr/>
            <p:nvPr/>
          </p:nvSpPr>
          <p:spPr>
            <a:xfrm>
              <a:off x="4326175" y="1690850"/>
              <a:ext cx="228750" cy="438525"/>
            </a:xfrm>
            <a:custGeom>
              <a:avLst/>
              <a:gdLst/>
              <a:ahLst/>
              <a:cxnLst/>
              <a:rect l="l" t="t" r="r" b="b"/>
              <a:pathLst>
                <a:path w="9150" h="17541" extrusionOk="0">
                  <a:moveTo>
                    <a:pt x="8216" y="1"/>
                  </a:moveTo>
                  <a:cubicBezTo>
                    <a:pt x="7271" y="1"/>
                    <a:pt x="6418" y="124"/>
                    <a:pt x="5556" y="381"/>
                  </a:cubicBezTo>
                  <a:cubicBezTo>
                    <a:pt x="3030" y="1192"/>
                    <a:pt x="1027" y="3030"/>
                    <a:pt x="0" y="5474"/>
                  </a:cubicBezTo>
                  <a:cubicBezTo>
                    <a:pt x="83" y="5731"/>
                    <a:pt x="124" y="5988"/>
                    <a:pt x="257" y="6203"/>
                  </a:cubicBezTo>
                  <a:cubicBezTo>
                    <a:pt x="719" y="6973"/>
                    <a:pt x="1705" y="7230"/>
                    <a:pt x="2568" y="7394"/>
                  </a:cubicBezTo>
                  <a:cubicBezTo>
                    <a:pt x="2475" y="7744"/>
                    <a:pt x="2219" y="8000"/>
                    <a:pt x="2095" y="8339"/>
                  </a:cubicBezTo>
                  <a:cubicBezTo>
                    <a:pt x="1921" y="8812"/>
                    <a:pt x="2095" y="9407"/>
                    <a:pt x="2434" y="9797"/>
                  </a:cubicBezTo>
                  <a:cubicBezTo>
                    <a:pt x="2732" y="10218"/>
                    <a:pt x="3204" y="10475"/>
                    <a:pt x="3636" y="10783"/>
                  </a:cubicBezTo>
                  <a:cubicBezTo>
                    <a:pt x="3379" y="11338"/>
                    <a:pt x="2691" y="11502"/>
                    <a:pt x="2219" y="11892"/>
                  </a:cubicBezTo>
                  <a:cubicBezTo>
                    <a:pt x="1664" y="12272"/>
                    <a:pt x="1325" y="12960"/>
                    <a:pt x="1325" y="13648"/>
                  </a:cubicBezTo>
                  <a:cubicBezTo>
                    <a:pt x="1325" y="13771"/>
                    <a:pt x="1325" y="13946"/>
                    <a:pt x="1366" y="14069"/>
                  </a:cubicBezTo>
                  <a:cubicBezTo>
                    <a:pt x="1407" y="14377"/>
                    <a:pt x="1541" y="14634"/>
                    <a:pt x="1705" y="14891"/>
                  </a:cubicBezTo>
                  <a:cubicBezTo>
                    <a:pt x="1880" y="15147"/>
                    <a:pt x="2095" y="15353"/>
                    <a:pt x="2352" y="15527"/>
                  </a:cubicBezTo>
                  <a:cubicBezTo>
                    <a:pt x="2568" y="15661"/>
                    <a:pt x="2732" y="15743"/>
                    <a:pt x="2948" y="15784"/>
                  </a:cubicBezTo>
                  <a:cubicBezTo>
                    <a:pt x="3379" y="15918"/>
                    <a:pt x="3892" y="15866"/>
                    <a:pt x="4190" y="16174"/>
                  </a:cubicBezTo>
                  <a:cubicBezTo>
                    <a:pt x="4406" y="16380"/>
                    <a:pt x="4488" y="16636"/>
                    <a:pt x="4529" y="16944"/>
                  </a:cubicBezTo>
                  <a:cubicBezTo>
                    <a:pt x="5176" y="17201"/>
                    <a:pt x="5813" y="17407"/>
                    <a:pt x="6501" y="17540"/>
                  </a:cubicBezTo>
                  <a:cubicBezTo>
                    <a:pt x="6583" y="17365"/>
                    <a:pt x="6583" y="17201"/>
                    <a:pt x="6583" y="17027"/>
                  </a:cubicBezTo>
                  <a:cubicBezTo>
                    <a:pt x="6542" y="16770"/>
                    <a:pt x="6460" y="16513"/>
                    <a:pt x="6501" y="16256"/>
                  </a:cubicBezTo>
                  <a:cubicBezTo>
                    <a:pt x="6542" y="15661"/>
                    <a:pt x="7096" y="15230"/>
                    <a:pt x="7528" y="14839"/>
                  </a:cubicBezTo>
                  <a:cubicBezTo>
                    <a:pt x="7569" y="14757"/>
                    <a:pt x="7651" y="14675"/>
                    <a:pt x="7702" y="14583"/>
                  </a:cubicBezTo>
                  <a:cubicBezTo>
                    <a:pt x="8000" y="14162"/>
                    <a:pt x="8123" y="13556"/>
                    <a:pt x="7743" y="13258"/>
                  </a:cubicBezTo>
                  <a:cubicBezTo>
                    <a:pt x="7394" y="13001"/>
                    <a:pt x="6840" y="13094"/>
                    <a:pt x="6675" y="12703"/>
                  </a:cubicBezTo>
                  <a:cubicBezTo>
                    <a:pt x="6583" y="12488"/>
                    <a:pt x="6624" y="12231"/>
                    <a:pt x="6583" y="12015"/>
                  </a:cubicBezTo>
                  <a:cubicBezTo>
                    <a:pt x="6501" y="11635"/>
                    <a:pt x="6110" y="11420"/>
                    <a:pt x="5730" y="11338"/>
                  </a:cubicBezTo>
                  <a:cubicBezTo>
                    <a:pt x="5340" y="11245"/>
                    <a:pt x="4960" y="11245"/>
                    <a:pt x="4621" y="11122"/>
                  </a:cubicBezTo>
                  <a:cubicBezTo>
                    <a:pt x="4272" y="10947"/>
                    <a:pt x="3975" y="10568"/>
                    <a:pt x="4108" y="10177"/>
                  </a:cubicBezTo>
                  <a:cubicBezTo>
                    <a:pt x="4272" y="9756"/>
                    <a:pt x="4960" y="9756"/>
                    <a:pt x="5340" y="9448"/>
                  </a:cubicBezTo>
                  <a:cubicBezTo>
                    <a:pt x="5689" y="9192"/>
                    <a:pt x="5772" y="8729"/>
                    <a:pt x="6110" y="8555"/>
                  </a:cubicBezTo>
                  <a:cubicBezTo>
                    <a:pt x="6285" y="8421"/>
                    <a:pt x="6501" y="8380"/>
                    <a:pt x="6716" y="8339"/>
                  </a:cubicBezTo>
                  <a:cubicBezTo>
                    <a:pt x="7702" y="8082"/>
                    <a:pt x="8298" y="6973"/>
                    <a:pt x="8000" y="5988"/>
                  </a:cubicBezTo>
                  <a:cubicBezTo>
                    <a:pt x="7907" y="5731"/>
                    <a:pt x="7784" y="5515"/>
                    <a:pt x="7743" y="5218"/>
                  </a:cubicBezTo>
                  <a:cubicBezTo>
                    <a:pt x="7651" y="4530"/>
                    <a:pt x="8216" y="3934"/>
                    <a:pt x="8554" y="3338"/>
                  </a:cubicBezTo>
                  <a:cubicBezTo>
                    <a:pt x="9027" y="2476"/>
                    <a:pt x="9150" y="1028"/>
                    <a:pt x="863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5" name="Google Shape;1590;p57">
              <a:extLst>
                <a:ext uri="{FF2B5EF4-FFF2-40B4-BE49-F238E27FC236}">
                  <a16:creationId xmlns:a16="http://schemas.microsoft.com/office/drawing/2014/main" id="{D6D6E5A6-8911-46FD-8350-5E6A06869410}"/>
                </a:ext>
              </a:extLst>
            </p:cNvPr>
            <p:cNvSpPr/>
            <p:nvPr/>
          </p:nvSpPr>
          <p:spPr>
            <a:xfrm>
              <a:off x="4554900" y="1768850"/>
              <a:ext cx="197975" cy="276050"/>
            </a:xfrm>
            <a:custGeom>
              <a:avLst/>
              <a:gdLst/>
              <a:ahLst/>
              <a:cxnLst/>
              <a:rect l="l" t="t" r="r" b="b"/>
              <a:pathLst>
                <a:path w="7919" h="11042" extrusionOk="0">
                  <a:moveTo>
                    <a:pt x="5746" y="1"/>
                  </a:moveTo>
                  <a:cubicBezTo>
                    <a:pt x="5046" y="1"/>
                    <a:pt x="4381" y="528"/>
                    <a:pt x="3687" y="855"/>
                  </a:cubicBezTo>
                  <a:cubicBezTo>
                    <a:pt x="3379" y="988"/>
                    <a:pt x="3082" y="1153"/>
                    <a:pt x="2866" y="1410"/>
                  </a:cubicBezTo>
                  <a:cubicBezTo>
                    <a:pt x="2568" y="1759"/>
                    <a:pt x="2527" y="2272"/>
                    <a:pt x="2229" y="2611"/>
                  </a:cubicBezTo>
                  <a:cubicBezTo>
                    <a:pt x="1890" y="3042"/>
                    <a:pt x="1244" y="3124"/>
                    <a:pt x="864" y="3504"/>
                  </a:cubicBezTo>
                  <a:cubicBezTo>
                    <a:pt x="176" y="4151"/>
                    <a:pt x="556" y="5353"/>
                    <a:pt x="176" y="6205"/>
                  </a:cubicBezTo>
                  <a:cubicBezTo>
                    <a:pt x="93" y="6380"/>
                    <a:pt x="1" y="6544"/>
                    <a:pt x="1" y="6760"/>
                  </a:cubicBezTo>
                  <a:cubicBezTo>
                    <a:pt x="1" y="7057"/>
                    <a:pt x="258" y="7273"/>
                    <a:pt x="432" y="7571"/>
                  </a:cubicBezTo>
                  <a:cubicBezTo>
                    <a:pt x="730" y="8125"/>
                    <a:pt x="473" y="9070"/>
                    <a:pt x="1069" y="9368"/>
                  </a:cubicBezTo>
                  <a:cubicBezTo>
                    <a:pt x="1176" y="9430"/>
                    <a:pt x="1289" y="9455"/>
                    <a:pt x="1406" y="9455"/>
                  </a:cubicBezTo>
                  <a:cubicBezTo>
                    <a:pt x="1850" y="9455"/>
                    <a:pt x="2353" y="9094"/>
                    <a:pt x="2825" y="9029"/>
                  </a:cubicBezTo>
                  <a:cubicBezTo>
                    <a:pt x="2871" y="9023"/>
                    <a:pt x="2916" y="9021"/>
                    <a:pt x="2961" y="9021"/>
                  </a:cubicBezTo>
                  <a:cubicBezTo>
                    <a:pt x="3582" y="9021"/>
                    <a:pt x="4061" y="9536"/>
                    <a:pt x="4540" y="10015"/>
                  </a:cubicBezTo>
                  <a:cubicBezTo>
                    <a:pt x="5012" y="10528"/>
                    <a:pt x="5526" y="11042"/>
                    <a:pt x="6121" y="11042"/>
                  </a:cubicBezTo>
                  <a:cubicBezTo>
                    <a:pt x="6932" y="10015"/>
                    <a:pt x="7487" y="8772"/>
                    <a:pt x="7744" y="7448"/>
                  </a:cubicBezTo>
                  <a:cubicBezTo>
                    <a:pt x="7836" y="6893"/>
                    <a:pt x="7918" y="6328"/>
                    <a:pt x="7918" y="5733"/>
                  </a:cubicBezTo>
                  <a:cubicBezTo>
                    <a:pt x="7918" y="5045"/>
                    <a:pt x="7836" y="4408"/>
                    <a:pt x="7662" y="3761"/>
                  </a:cubicBezTo>
                  <a:cubicBezTo>
                    <a:pt x="7364" y="2354"/>
                    <a:pt x="6717" y="1071"/>
                    <a:pt x="5823" y="3"/>
                  </a:cubicBezTo>
                  <a:cubicBezTo>
                    <a:pt x="5798" y="1"/>
                    <a:pt x="5772" y="1"/>
                    <a:pt x="5746"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56" name="Google Shape;1593;p57">
            <a:extLst>
              <a:ext uri="{FF2B5EF4-FFF2-40B4-BE49-F238E27FC236}">
                <a16:creationId xmlns:a16="http://schemas.microsoft.com/office/drawing/2014/main" id="{B02E834D-E4C3-E36C-844D-73AD4C96E9E7}"/>
              </a:ext>
            </a:extLst>
          </p:cNvPr>
          <p:cNvSpPr/>
          <p:nvPr/>
        </p:nvSpPr>
        <p:spPr>
          <a:xfrm>
            <a:off x="6098169" y="3915159"/>
            <a:ext cx="557681" cy="60432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82" name="Google Shape;1594;p57">
            <a:extLst>
              <a:ext uri="{FF2B5EF4-FFF2-40B4-BE49-F238E27FC236}">
                <a16:creationId xmlns:a16="http://schemas.microsoft.com/office/drawing/2014/main" id="{41448F5D-F034-93E1-6EEB-2E4A198B200F}"/>
              </a:ext>
            </a:extLst>
          </p:cNvPr>
          <p:cNvGrpSpPr/>
          <p:nvPr/>
        </p:nvGrpSpPr>
        <p:grpSpPr>
          <a:xfrm>
            <a:off x="4745528" y="3713820"/>
            <a:ext cx="1046416" cy="1075632"/>
            <a:chOff x="1755150" y="-790678"/>
            <a:chExt cx="956505" cy="895486"/>
          </a:xfrm>
        </p:grpSpPr>
        <p:sp>
          <p:nvSpPr>
            <p:cNvPr id="1458" name="Google Shape;1595;p57">
              <a:extLst>
                <a:ext uri="{FF2B5EF4-FFF2-40B4-BE49-F238E27FC236}">
                  <a16:creationId xmlns:a16="http://schemas.microsoft.com/office/drawing/2014/main" id="{00D6942A-847B-0706-749E-40B9F85BEA65}"/>
                </a:ext>
              </a:extLst>
            </p:cNvPr>
            <p:cNvSpPr/>
            <p:nvPr/>
          </p:nvSpPr>
          <p:spPr>
            <a:xfrm>
              <a:off x="1755150" y="-790678"/>
              <a:ext cx="956505" cy="895486"/>
            </a:xfrm>
            <a:custGeom>
              <a:avLst/>
              <a:gdLst/>
              <a:ahLst/>
              <a:cxnLst/>
              <a:rect l="l" t="t" r="r" b="b"/>
              <a:pathLst>
                <a:path w="16308" h="15267" extrusionOk="0">
                  <a:moveTo>
                    <a:pt x="7977" y="0"/>
                  </a:moveTo>
                  <a:cubicBezTo>
                    <a:pt x="7469" y="0"/>
                    <a:pt x="6961" y="62"/>
                    <a:pt x="6470" y="189"/>
                  </a:cubicBezTo>
                  <a:lnTo>
                    <a:pt x="6378" y="189"/>
                  </a:lnTo>
                  <a:cubicBezTo>
                    <a:pt x="5782" y="364"/>
                    <a:pt x="5187" y="580"/>
                    <a:pt x="4581" y="877"/>
                  </a:cubicBezTo>
                  <a:cubicBezTo>
                    <a:pt x="4067" y="1175"/>
                    <a:pt x="3595" y="1565"/>
                    <a:pt x="3174" y="2038"/>
                  </a:cubicBezTo>
                  <a:cubicBezTo>
                    <a:pt x="2229" y="3065"/>
                    <a:pt x="1675" y="4513"/>
                    <a:pt x="1716" y="5930"/>
                  </a:cubicBezTo>
                  <a:cubicBezTo>
                    <a:pt x="1716" y="6351"/>
                    <a:pt x="1798" y="6782"/>
                    <a:pt x="1675" y="7172"/>
                  </a:cubicBezTo>
                  <a:cubicBezTo>
                    <a:pt x="1459" y="7891"/>
                    <a:pt x="730" y="8363"/>
                    <a:pt x="350" y="9051"/>
                  </a:cubicBezTo>
                  <a:cubicBezTo>
                    <a:pt x="134" y="9524"/>
                    <a:pt x="52" y="10037"/>
                    <a:pt x="1" y="10592"/>
                  </a:cubicBezTo>
                  <a:cubicBezTo>
                    <a:pt x="1" y="11280"/>
                    <a:pt x="93" y="11957"/>
                    <a:pt x="350" y="12604"/>
                  </a:cubicBezTo>
                  <a:cubicBezTo>
                    <a:pt x="822" y="13713"/>
                    <a:pt x="1890" y="14484"/>
                    <a:pt x="3041" y="14874"/>
                  </a:cubicBezTo>
                  <a:cubicBezTo>
                    <a:pt x="3978" y="15181"/>
                    <a:pt x="4935" y="15266"/>
                    <a:pt x="5924" y="15266"/>
                  </a:cubicBezTo>
                  <a:cubicBezTo>
                    <a:pt x="6159" y="15266"/>
                    <a:pt x="6396" y="15262"/>
                    <a:pt x="6635" y="15254"/>
                  </a:cubicBezTo>
                  <a:cubicBezTo>
                    <a:pt x="8391" y="15213"/>
                    <a:pt x="10147" y="15038"/>
                    <a:pt x="11769" y="14401"/>
                  </a:cubicBezTo>
                  <a:cubicBezTo>
                    <a:pt x="13402" y="13713"/>
                    <a:pt x="14850" y="12563"/>
                    <a:pt x="15579" y="10931"/>
                  </a:cubicBezTo>
                  <a:cubicBezTo>
                    <a:pt x="16308" y="9349"/>
                    <a:pt x="16133" y="7295"/>
                    <a:pt x="14983" y="6012"/>
                  </a:cubicBezTo>
                  <a:cubicBezTo>
                    <a:pt x="14685" y="5714"/>
                    <a:pt x="14295" y="5416"/>
                    <a:pt x="14080" y="5067"/>
                  </a:cubicBezTo>
                  <a:cubicBezTo>
                    <a:pt x="13782" y="4646"/>
                    <a:pt x="13700" y="4133"/>
                    <a:pt x="13525" y="3660"/>
                  </a:cubicBezTo>
                  <a:cubicBezTo>
                    <a:pt x="12714" y="1337"/>
                    <a:pt x="10338" y="0"/>
                    <a:pt x="7977"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9" name="Google Shape;1596;p57">
              <a:extLst>
                <a:ext uri="{FF2B5EF4-FFF2-40B4-BE49-F238E27FC236}">
                  <a16:creationId xmlns:a16="http://schemas.microsoft.com/office/drawing/2014/main" id="{376E3032-C190-1859-6CBC-68C8D54075C0}"/>
                </a:ext>
              </a:extLst>
            </p:cNvPr>
            <p:cNvSpPr/>
            <p:nvPr/>
          </p:nvSpPr>
          <p:spPr>
            <a:xfrm>
              <a:off x="2483338" y="-419213"/>
              <a:ext cx="120531" cy="159483"/>
            </a:xfrm>
            <a:custGeom>
              <a:avLst/>
              <a:gdLst/>
              <a:ahLst/>
              <a:cxnLst/>
              <a:rect l="l" t="t" r="r" b="b"/>
              <a:pathLst>
                <a:path w="2055" h="2719" extrusionOk="0">
                  <a:moveTo>
                    <a:pt x="1100" y="1"/>
                  </a:moveTo>
                  <a:cubicBezTo>
                    <a:pt x="946" y="1"/>
                    <a:pt x="792" y="32"/>
                    <a:pt x="638" y="69"/>
                  </a:cubicBezTo>
                  <a:cubicBezTo>
                    <a:pt x="422" y="151"/>
                    <a:pt x="217" y="274"/>
                    <a:pt x="1" y="408"/>
                  </a:cubicBezTo>
                  <a:cubicBezTo>
                    <a:pt x="1" y="1137"/>
                    <a:pt x="42" y="1815"/>
                    <a:pt x="42" y="2544"/>
                  </a:cubicBezTo>
                  <a:cubicBezTo>
                    <a:pt x="42" y="2585"/>
                    <a:pt x="124" y="2677"/>
                    <a:pt x="124" y="2718"/>
                  </a:cubicBezTo>
                  <a:cubicBezTo>
                    <a:pt x="679" y="2677"/>
                    <a:pt x="1243" y="2421"/>
                    <a:pt x="1582" y="1989"/>
                  </a:cubicBezTo>
                  <a:cubicBezTo>
                    <a:pt x="1962" y="1558"/>
                    <a:pt x="2055" y="921"/>
                    <a:pt x="1757" y="449"/>
                  </a:cubicBezTo>
                  <a:cubicBezTo>
                    <a:pt x="1665" y="233"/>
                    <a:pt x="1500" y="110"/>
                    <a:pt x="1285" y="18"/>
                  </a:cubicBezTo>
                  <a:cubicBezTo>
                    <a:pt x="1223" y="6"/>
                    <a:pt x="1161" y="1"/>
                    <a:pt x="1100"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0" name="Google Shape;1597;p57">
              <a:extLst>
                <a:ext uri="{FF2B5EF4-FFF2-40B4-BE49-F238E27FC236}">
                  <a16:creationId xmlns:a16="http://schemas.microsoft.com/office/drawing/2014/main" id="{7B2402D2-A649-479C-F628-14F4A60F4A15}"/>
                </a:ext>
              </a:extLst>
            </p:cNvPr>
            <p:cNvSpPr/>
            <p:nvPr/>
          </p:nvSpPr>
          <p:spPr>
            <a:xfrm>
              <a:off x="1860610" y="-719411"/>
              <a:ext cx="657729" cy="663681"/>
            </a:xfrm>
            <a:custGeom>
              <a:avLst/>
              <a:gdLst/>
              <a:ahLst/>
              <a:cxnLst/>
              <a:rect l="l" t="t" r="r" b="b"/>
              <a:pathLst>
                <a:path w="11214" h="11315" extrusionOk="0">
                  <a:moveTo>
                    <a:pt x="5970" y="0"/>
                  </a:moveTo>
                  <a:cubicBezTo>
                    <a:pt x="3660" y="0"/>
                    <a:pt x="971" y="858"/>
                    <a:pt x="565" y="3041"/>
                  </a:cubicBezTo>
                  <a:cubicBezTo>
                    <a:pt x="0" y="6214"/>
                    <a:pt x="945" y="10106"/>
                    <a:pt x="3594" y="10999"/>
                  </a:cubicBezTo>
                  <a:cubicBezTo>
                    <a:pt x="4240" y="11212"/>
                    <a:pt x="4964" y="11315"/>
                    <a:pt x="5696" y="11315"/>
                  </a:cubicBezTo>
                  <a:cubicBezTo>
                    <a:pt x="7930" y="11315"/>
                    <a:pt x="10241" y="10357"/>
                    <a:pt x="10659" y="8648"/>
                  </a:cubicBezTo>
                  <a:cubicBezTo>
                    <a:pt x="11214" y="6378"/>
                    <a:pt x="10834" y="4499"/>
                    <a:pt x="10834" y="4499"/>
                  </a:cubicBezTo>
                  <a:cubicBezTo>
                    <a:pt x="10834" y="4499"/>
                    <a:pt x="10700" y="1542"/>
                    <a:pt x="8687" y="515"/>
                  </a:cubicBezTo>
                  <a:cubicBezTo>
                    <a:pt x="8046" y="188"/>
                    <a:pt x="7050" y="0"/>
                    <a:pt x="5970"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1" name="Google Shape;1598;p57">
              <a:extLst>
                <a:ext uri="{FF2B5EF4-FFF2-40B4-BE49-F238E27FC236}">
                  <a16:creationId xmlns:a16="http://schemas.microsoft.com/office/drawing/2014/main" id="{19EAFEA1-ABA5-EE8B-5F68-2B28320C5C18}"/>
                </a:ext>
              </a:extLst>
            </p:cNvPr>
            <p:cNvSpPr/>
            <p:nvPr/>
          </p:nvSpPr>
          <p:spPr>
            <a:xfrm>
              <a:off x="2282214" y="-342930"/>
              <a:ext cx="63286" cy="58538"/>
            </a:xfrm>
            <a:custGeom>
              <a:avLst/>
              <a:gdLst/>
              <a:ahLst/>
              <a:cxnLst/>
              <a:rect l="l" t="t" r="r" b="b"/>
              <a:pathLst>
                <a:path w="1079" h="998" extrusionOk="0">
                  <a:moveTo>
                    <a:pt x="547" y="0"/>
                  </a:moveTo>
                  <a:cubicBezTo>
                    <a:pt x="522" y="0"/>
                    <a:pt x="498" y="2"/>
                    <a:pt x="473" y="6"/>
                  </a:cubicBezTo>
                  <a:cubicBezTo>
                    <a:pt x="175" y="6"/>
                    <a:pt x="0" y="263"/>
                    <a:pt x="52" y="571"/>
                  </a:cubicBezTo>
                  <a:cubicBezTo>
                    <a:pt x="52" y="805"/>
                    <a:pt x="266" y="997"/>
                    <a:pt x="530" y="997"/>
                  </a:cubicBezTo>
                  <a:cubicBezTo>
                    <a:pt x="555" y="997"/>
                    <a:pt x="580" y="995"/>
                    <a:pt x="606" y="992"/>
                  </a:cubicBezTo>
                  <a:cubicBezTo>
                    <a:pt x="863" y="951"/>
                    <a:pt x="1078" y="694"/>
                    <a:pt x="1027" y="437"/>
                  </a:cubicBezTo>
                  <a:cubicBezTo>
                    <a:pt x="990" y="168"/>
                    <a:pt x="777" y="0"/>
                    <a:pt x="54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2" name="Google Shape;1599;p57">
              <a:extLst>
                <a:ext uri="{FF2B5EF4-FFF2-40B4-BE49-F238E27FC236}">
                  <a16:creationId xmlns:a16="http://schemas.microsoft.com/office/drawing/2014/main" id="{10D3479B-D79F-CECB-98C4-90DA3548A777}"/>
                </a:ext>
              </a:extLst>
            </p:cNvPr>
            <p:cNvSpPr/>
            <p:nvPr/>
          </p:nvSpPr>
          <p:spPr>
            <a:xfrm>
              <a:off x="1991291" y="-304980"/>
              <a:ext cx="62700" cy="58479"/>
            </a:xfrm>
            <a:custGeom>
              <a:avLst/>
              <a:gdLst/>
              <a:ahLst/>
              <a:cxnLst/>
              <a:rect l="l" t="t" r="r" b="b"/>
              <a:pathLst>
                <a:path w="1069" h="997" extrusionOk="0">
                  <a:moveTo>
                    <a:pt x="546" y="1"/>
                  </a:moveTo>
                  <a:cubicBezTo>
                    <a:pt x="522" y="1"/>
                    <a:pt x="497" y="2"/>
                    <a:pt x="473" y="6"/>
                  </a:cubicBezTo>
                  <a:cubicBezTo>
                    <a:pt x="216" y="47"/>
                    <a:pt x="0" y="263"/>
                    <a:pt x="41" y="560"/>
                  </a:cubicBezTo>
                  <a:cubicBezTo>
                    <a:pt x="79" y="796"/>
                    <a:pt x="298" y="997"/>
                    <a:pt x="532" y="997"/>
                  </a:cubicBezTo>
                  <a:cubicBezTo>
                    <a:pt x="553" y="997"/>
                    <a:pt x="575" y="995"/>
                    <a:pt x="596" y="992"/>
                  </a:cubicBezTo>
                  <a:cubicBezTo>
                    <a:pt x="853" y="951"/>
                    <a:pt x="1068" y="735"/>
                    <a:pt x="1027" y="437"/>
                  </a:cubicBezTo>
                  <a:cubicBezTo>
                    <a:pt x="1027" y="202"/>
                    <a:pt x="811" y="1"/>
                    <a:pt x="54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3" name="Google Shape;1600;p57">
              <a:extLst>
                <a:ext uri="{FF2B5EF4-FFF2-40B4-BE49-F238E27FC236}">
                  <a16:creationId xmlns:a16="http://schemas.microsoft.com/office/drawing/2014/main" id="{EFFFF9A8-50B1-3109-07DB-8FE2E2E52C0D}"/>
                </a:ext>
              </a:extLst>
            </p:cNvPr>
            <p:cNvSpPr/>
            <p:nvPr/>
          </p:nvSpPr>
          <p:spPr>
            <a:xfrm>
              <a:off x="2106897" y="-252573"/>
              <a:ext cx="50089" cy="63289"/>
            </a:xfrm>
            <a:custGeom>
              <a:avLst/>
              <a:gdLst/>
              <a:ahLst/>
              <a:cxnLst/>
              <a:rect l="l" t="t" r="r" b="b"/>
              <a:pathLst>
                <a:path w="854" h="1079" extrusionOk="0">
                  <a:moveTo>
                    <a:pt x="124" y="1"/>
                  </a:moveTo>
                  <a:cubicBezTo>
                    <a:pt x="124" y="1"/>
                    <a:pt x="83" y="1"/>
                    <a:pt x="83" y="52"/>
                  </a:cubicBezTo>
                  <a:cubicBezTo>
                    <a:pt x="1" y="309"/>
                    <a:pt x="42" y="606"/>
                    <a:pt x="217" y="822"/>
                  </a:cubicBezTo>
                  <a:cubicBezTo>
                    <a:pt x="299" y="945"/>
                    <a:pt x="514" y="1079"/>
                    <a:pt x="679" y="1079"/>
                  </a:cubicBezTo>
                  <a:cubicBezTo>
                    <a:pt x="730" y="1079"/>
                    <a:pt x="771" y="1079"/>
                    <a:pt x="812" y="1027"/>
                  </a:cubicBezTo>
                  <a:cubicBezTo>
                    <a:pt x="812" y="1027"/>
                    <a:pt x="853" y="1027"/>
                    <a:pt x="853" y="986"/>
                  </a:cubicBezTo>
                  <a:cubicBezTo>
                    <a:pt x="812" y="986"/>
                    <a:pt x="812" y="945"/>
                    <a:pt x="771" y="945"/>
                  </a:cubicBezTo>
                  <a:cubicBezTo>
                    <a:pt x="733" y="963"/>
                    <a:pt x="693" y="971"/>
                    <a:pt x="653" y="971"/>
                  </a:cubicBezTo>
                  <a:cubicBezTo>
                    <a:pt x="507" y="971"/>
                    <a:pt x="354" y="866"/>
                    <a:pt x="258" y="730"/>
                  </a:cubicBezTo>
                  <a:cubicBezTo>
                    <a:pt x="124" y="565"/>
                    <a:pt x="83" y="309"/>
                    <a:pt x="165" y="52"/>
                  </a:cubicBezTo>
                  <a:cubicBezTo>
                    <a:pt x="165" y="52"/>
                    <a:pt x="165" y="1"/>
                    <a:pt x="12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4" name="Google Shape;1601;p57">
              <a:extLst>
                <a:ext uri="{FF2B5EF4-FFF2-40B4-BE49-F238E27FC236}">
                  <a16:creationId xmlns:a16="http://schemas.microsoft.com/office/drawing/2014/main" id="{79C01B13-4C30-7F56-54A6-6F1545451B1E}"/>
                </a:ext>
              </a:extLst>
            </p:cNvPr>
            <p:cNvSpPr/>
            <p:nvPr/>
          </p:nvSpPr>
          <p:spPr>
            <a:xfrm>
              <a:off x="2174408" y="-211632"/>
              <a:ext cx="22933" cy="14546"/>
            </a:xfrm>
            <a:custGeom>
              <a:avLst/>
              <a:gdLst/>
              <a:ahLst/>
              <a:cxnLst/>
              <a:rect l="l" t="t" r="r" b="b"/>
              <a:pathLst>
                <a:path w="391" h="248" extrusionOk="0">
                  <a:moveTo>
                    <a:pt x="253" y="1"/>
                  </a:moveTo>
                  <a:cubicBezTo>
                    <a:pt x="216" y="1"/>
                    <a:pt x="175" y="11"/>
                    <a:pt x="134" y="32"/>
                  </a:cubicBezTo>
                  <a:cubicBezTo>
                    <a:pt x="41" y="73"/>
                    <a:pt x="0" y="165"/>
                    <a:pt x="41" y="206"/>
                  </a:cubicBezTo>
                  <a:cubicBezTo>
                    <a:pt x="41" y="247"/>
                    <a:pt x="41" y="247"/>
                    <a:pt x="92" y="247"/>
                  </a:cubicBezTo>
                  <a:cubicBezTo>
                    <a:pt x="92" y="247"/>
                    <a:pt x="134" y="247"/>
                    <a:pt x="134" y="206"/>
                  </a:cubicBezTo>
                  <a:cubicBezTo>
                    <a:pt x="92" y="165"/>
                    <a:pt x="134" y="124"/>
                    <a:pt x="175" y="73"/>
                  </a:cubicBezTo>
                  <a:cubicBezTo>
                    <a:pt x="216" y="73"/>
                    <a:pt x="257" y="73"/>
                    <a:pt x="298" y="124"/>
                  </a:cubicBezTo>
                  <a:lnTo>
                    <a:pt x="349" y="124"/>
                  </a:lnTo>
                  <a:cubicBezTo>
                    <a:pt x="390" y="73"/>
                    <a:pt x="390" y="73"/>
                    <a:pt x="349" y="32"/>
                  </a:cubicBezTo>
                  <a:cubicBezTo>
                    <a:pt x="324" y="11"/>
                    <a:pt x="290" y="1"/>
                    <a:pt x="25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5" name="Google Shape;1602;p57">
              <a:extLst>
                <a:ext uri="{FF2B5EF4-FFF2-40B4-BE49-F238E27FC236}">
                  <a16:creationId xmlns:a16="http://schemas.microsoft.com/office/drawing/2014/main" id="{8A6D04AA-3B90-0307-55B9-626B94766636}"/>
                </a:ext>
              </a:extLst>
            </p:cNvPr>
            <p:cNvSpPr/>
            <p:nvPr/>
          </p:nvSpPr>
          <p:spPr>
            <a:xfrm>
              <a:off x="2167135" y="-192334"/>
              <a:ext cx="60295" cy="35604"/>
            </a:xfrm>
            <a:custGeom>
              <a:avLst/>
              <a:gdLst/>
              <a:ahLst/>
              <a:cxnLst/>
              <a:rect l="l" t="t" r="r" b="b"/>
              <a:pathLst>
                <a:path w="1028" h="607" extrusionOk="0">
                  <a:moveTo>
                    <a:pt x="987" y="0"/>
                  </a:moveTo>
                  <a:cubicBezTo>
                    <a:pt x="935" y="0"/>
                    <a:pt x="935" y="0"/>
                    <a:pt x="935" y="52"/>
                  </a:cubicBezTo>
                  <a:cubicBezTo>
                    <a:pt x="894" y="216"/>
                    <a:pt x="771" y="391"/>
                    <a:pt x="596" y="432"/>
                  </a:cubicBezTo>
                  <a:cubicBezTo>
                    <a:pt x="509" y="473"/>
                    <a:pt x="424" y="493"/>
                    <a:pt x="340" y="493"/>
                  </a:cubicBezTo>
                  <a:cubicBezTo>
                    <a:pt x="255" y="493"/>
                    <a:pt x="170" y="473"/>
                    <a:pt x="83" y="432"/>
                  </a:cubicBezTo>
                  <a:lnTo>
                    <a:pt x="42" y="432"/>
                  </a:lnTo>
                  <a:cubicBezTo>
                    <a:pt x="1" y="473"/>
                    <a:pt x="42" y="473"/>
                    <a:pt x="42" y="514"/>
                  </a:cubicBezTo>
                  <a:cubicBezTo>
                    <a:pt x="124" y="565"/>
                    <a:pt x="258" y="606"/>
                    <a:pt x="381" y="606"/>
                  </a:cubicBezTo>
                  <a:cubicBezTo>
                    <a:pt x="473" y="606"/>
                    <a:pt x="555" y="565"/>
                    <a:pt x="638" y="514"/>
                  </a:cubicBezTo>
                  <a:cubicBezTo>
                    <a:pt x="853" y="432"/>
                    <a:pt x="987" y="257"/>
                    <a:pt x="1028" y="52"/>
                  </a:cubicBezTo>
                  <a:cubicBezTo>
                    <a:pt x="1028" y="0"/>
                    <a:pt x="1028" y="0"/>
                    <a:pt x="9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6" name="Google Shape;1603;p57">
              <a:extLst>
                <a:ext uri="{FF2B5EF4-FFF2-40B4-BE49-F238E27FC236}">
                  <a16:creationId xmlns:a16="http://schemas.microsoft.com/office/drawing/2014/main" id="{072EFE9A-1E01-2893-D359-1A39E60C8353}"/>
                </a:ext>
              </a:extLst>
            </p:cNvPr>
            <p:cNvSpPr/>
            <p:nvPr/>
          </p:nvSpPr>
          <p:spPr>
            <a:xfrm>
              <a:off x="1949177" y="-382671"/>
              <a:ext cx="62054" cy="43053"/>
            </a:xfrm>
            <a:custGeom>
              <a:avLst/>
              <a:gdLst/>
              <a:ahLst/>
              <a:cxnLst/>
              <a:rect l="l" t="t" r="r" b="b"/>
              <a:pathLst>
                <a:path w="1058" h="734" extrusionOk="0">
                  <a:moveTo>
                    <a:pt x="636" y="1"/>
                  </a:moveTo>
                  <a:cubicBezTo>
                    <a:pt x="462" y="42"/>
                    <a:pt x="246" y="124"/>
                    <a:pt x="164" y="257"/>
                  </a:cubicBezTo>
                  <a:cubicBezTo>
                    <a:pt x="0" y="459"/>
                    <a:pt x="26" y="733"/>
                    <a:pt x="283" y="733"/>
                  </a:cubicBezTo>
                  <a:cubicBezTo>
                    <a:pt x="301" y="733"/>
                    <a:pt x="319" y="732"/>
                    <a:pt x="338" y="730"/>
                  </a:cubicBezTo>
                  <a:cubicBezTo>
                    <a:pt x="421" y="730"/>
                    <a:pt x="503" y="678"/>
                    <a:pt x="595" y="637"/>
                  </a:cubicBezTo>
                  <a:cubicBezTo>
                    <a:pt x="800" y="555"/>
                    <a:pt x="1057" y="422"/>
                    <a:pt x="975" y="165"/>
                  </a:cubicBezTo>
                  <a:cubicBezTo>
                    <a:pt x="934" y="1"/>
                    <a:pt x="759" y="1"/>
                    <a:pt x="636"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7" name="Google Shape;1604;p57">
              <a:extLst>
                <a:ext uri="{FF2B5EF4-FFF2-40B4-BE49-F238E27FC236}">
                  <a16:creationId xmlns:a16="http://schemas.microsoft.com/office/drawing/2014/main" id="{3D96EECE-AC81-A9DE-AB8C-44E9C121536C}"/>
                </a:ext>
              </a:extLst>
            </p:cNvPr>
            <p:cNvSpPr/>
            <p:nvPr/>
          </p:nvSpPr>
          <p:spPr>
            <a:xfrm>
              <a:off x="2292420" y="-426369"/>
              <a:ext cx="62700" cy="35956"/>
            </a:xfrm>
            <a:custGeom>
              <a:avLst/>
              <a:gdLst/>
              <a:ahLst/>
              <a:cxnLst/>
              <a:rect l="l" t="t" r="r" b="b"/>
              <a:pathLst>
                <a:path w="1069" h="613" extrusionOk="0">
                  <a:moveTo>
                    <a:pt x="405" y="0"/>
                  </a:moveTo>
                  <a:cubicBezTo>
                    <a:pt x="354" y="0"/>
                    <a:pt x="304" y="5"/>
                    <a:pt x="257" y="16"/>
                  </a:cubicBezTo>
                  <a:cubicBezTo>
                    <a:pt x="134" y="58"/>
                    <a:pt x="1" y="140"/>
                    <a:pt x="1" y="314"/>
                  </a:cubicBezTo>
                  <a:cubicBezTo>
                    <a:pt x="1" y="571"/>
                    <a:pt x="340" y="612"/>
                    <a:pt x="555" y="612"/>
                  </a:cubicBezTo>
                  <a:lnTo>
                    <a:pt x="812" y="612"/>
                  </a:lnTo>
                  <a:cubicBezTo>
                    <a:pt x="1069" y="530"/>
                    <a:pt x="1028" y="232"/>
                    <a:pt x="812" y="99"/>
                  </a:cubicBezTo>
                  <a:cubicBezTo>
                    <a:pt x="692" y="38"/>
                    <a:pt x="544" y="0"/>
                    <a:pt x="405"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8" name="Google Shape;1605;p57">
              <a:extLst>
                <a:ext uri="{FF2B5EF4-FFF2-40B4-BE49-F238E27FC236}">
                  <a16:creationId xmlns:a16="http://schemas.microsoft.com/office/drawing/2014/main" id="{7A319105-80E3-D84C-A507-632919296EB4}"/>
                </a:ext>
              </a:extLst>
            </p:cNvPr>
            <p:cNvSpPr/>
            <p:nvPr/>
          </p:nvSpPr>
          <p:spPr>
            <a:xfrm>
              <a:off x="1825652" y="-730321"/>
              <a:ext cx="389159" cy="352517"/>
            </a:xfrm>
            <a:custGeom>
              <a:avLst/>
              <a:gdLst/>
              <a:ahLst/>
              <a:cxnLst/>
              <a:rect l="l" t="t" r="r" b="b"/>
              <a:pathLst>
                <a:path w="6635" h="6010" extrusionOk="0">
                  <a:moveTo>
                    <a:pt x="5662" y="1"/>
                  </a:moveTo>
                  <a:cubicBezTo>
                    <a:pt x="3808" y="1"/>
                    <a:pt x="0" y="643"/>
                    <a:pt x="555" y="6010"/>
                  </a:cubicBezTo>
                  <a:lnTo>
                    <a:pt x="6080" y="4808"/>
                  </a:lnTo>
                  <a:cubicBezTo>
                    <a:pt x="6080" y="4808"/>
                    <a:pt x="5946" y="2549"/>
                    <a:pt x="6244" y="1430"/>
                  </a:cubicBezTo>
                  <a:cubicBezTo>
                    <a:pt x="6552" y="362"/>
                    <a:pt x="6634" y="64"/>
                    <a:pt x="6634" y="64"/>
                  </a:cubicBezTo>
                  <a:cubicBezTo>
                    <a:pt x="6634" y="64"/>
                    <a:pt x="6245" y="1"/>
                    <a:pt x="5662"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9" name="Google Shape;1606;p57">
              <a:extLst>
                <a:ext uri="{FF2B5EF4-FFF2-40B4-BE49-F238E27FC236}">
                  <a16:creationId xmlns:a16="http://schemas.microsoft.com/office/drawing/2014/main" id="{466F2CE3-31B5-DCD2-9127-6AD62A942415}"/>
                </a:ext>
              </a:extLst>
            </p:cNvPr>
            <p:cNvSpPr/>
            <p:nvPr/>
          </p:nvSpPr>
          <p:spPr>
            <a:xfrm>
              <a:off x="2212298" y="-727916"/>
              <a:ext cx="303644" cy="304947"/>
            </a:xfrm>
            <a:custGeom>
              <a:avLst/>
              <a:gdLst/>
              <a:ahLst/>
              <a:cxnLst/>
              <a:rect l="l" t="t" r="r" b="b"/>
              <a:pathLst>
                <a:path w="5177" h="5199" extrusionOk="0">
                  <a:moveTo>
                    <a:pt x="557" y="0"/>
                  </a:moveTo>
                  <a:cubicBezTo>
                    <a:pt x="215" y="0"/>
                    <a:pt x="1" y="23"/>
                    <a:pt x="1" y="23"/>
                  </a:cubicBezTo>
                  <a:lnTo>
                    <a:pt x="679" y="4767"/>
                  </a:lnTo>
                  <a:lnTo>
                    <a:pt x="5176" y="5199"/>
                  </a:lnTo>
                  <a:cubicBezTo>
                    <a:pt x="5176" y="5199"/>
                    <a:pt x="5094" y="1861"/>
                    <a:pt x="3934" y="968"/>
                  </a:cubicBezTo>
                  <a:cubicBezTo>
                    <a:pt x="2855" y="126"/>
                    <a:pt x="1357" y="0"/>
                    <a:pt x="557"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83" name="Google Shape;1607;p57">
            <a:extLst>
              <a:ext uri="{FF2B5EF4-FFF2-40B4-BE49-F238E27FC236}">
                <a16:creationId xmlns:a16="http://schemas.microsoft.com/office/drawing/2014/main" id="{B9FCD9BC-4EBC-0BBF-DA61-A4D26B4AE522}"/>
              </a:ext>
            </a:extLst>
          </p:cNvPr>
          <p:cNvGrpSpPr/>
          <p:nvPr/>
        </p:nvGrpSpPr>
        <p:grpSpPr>
          <a:xfrm>
            <a:off x="2960280" y="3737364"/>
            <a:ext cx="987499" cy="1032400"/>
            <a:chOff x="715100" y="-826400"/>
            <a:chExt cx="783398" cy="745943"/>
          </a:xfrm>
        </p:grpSpPr>
        <p:sp>
          <p:nvSpPr>
            <p:cNvPr id="1471" name="Google Shape;1608;p57">
              <a:extLst>
                <a:ext uri="{FF2B5EF4-FFF2-40B4-BE49-F238E27FC236}">
                  <a16:creationId xmlns:a16="http://schemas.microsoft.com/office/drawing/2014/main" id="{50D13B7D-A2DE-35C8-AA41-C8262757041A}"/>
                </a:ext>
              </a:extLst>
            </p:cNvPr>
            <p:cNvSpPr/>
            <p:nvPr/>
          </p:nvSpPr>
          <p:spPr>
            <a:xfrm>
              <a:off x="1369474" y="-399262"/>
              <a:ext cx="129024" cy="150886"/>
            </a:xfrm>
            <a:custGeom>
              <a:avLst/>
              <a:gdLst/>
              <a:ahLst/>
              <a:cxnLst/>
              <a:rect l="l" t="t" r="r" b="b"/>
              <a:pathLst>
                <a:path w="2219" h="2595" extrusionOk="0">
                  <a:moveTo>
                    <a:pt x="1177" y="0"/>
                  </a:moveTo>
                  <a:cubicBezTo>
                    <a:pt x="1080" y="0"/>
                    <a:pt x="983" y="10"/>
                    <a:pt x="894" y="27"/>
                  </a:cubicBezTo>
                  <a:cubicBezTo>
                    <a:pt x="678" y="68"/>
                    <a:pt x="463" y="161"/>
                    <a:pt x="257" y="243"/>
                  </a:cubicBezTo>
                  <a:cubicBezTo>
                    <a:pt x="165" y="972"/>
                    <a:pt x="124" y="1660"/>
                    <a:pt x="42" y="2379"/>
                  </a:cubicBezTo>
                  <a:cubicBezTo>
                    <a:pt x="1" y="2471"/>
                    <a:pt x="83" y="2512"/>
                    <a:pt x="124" y="2594"/>
                  </a:cubicBezTo>
                  <a:cubicBezTo>
                    <a:pt x="678" y="2594"/>
                    <a:pt x="1233" y="2430"/>
                    <a:pt x="1664" y="2040"/>
                  </a:cubicBezTo>
                  <a:cubicBezTo>
                    <a:pt x="2054" y="1660"/>
                    <a:pt x="2219" y="1013"/>
                    <a:pt x="2003" y="500"/>
                  </a:cubicBezTo>
                  <a:cubicBezTo>
                    <a:pt x="1921" y="325"/>
                    <a:pt x="1746" y="161"/>
                    <a:pt x="1582" y="68"/>
                  </a:cubicBezTo>
                  <a:cubicBezTo>
                    <a:pt x="1456" y="20"/>
                    <a:pt x="1315" y="0"/>
                    <a:pt x="1177"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2" name="Google Shape;1609;p57">
              <a:extLst>
                <a:ext uri="{FF2B5EF4-FFF2-40B4-BE49-F238E27FC236}">
                  <a16:creationId xmlns:a16="http://schemas.microsoft.com/office/drawing/2014/main" id="{94E171AC-9A8C-434D-CDFC-FE5E39F33495}"/>
                </a:ext>
              </a:extLst>
            </p:cNvPr>
            <p:cNvSpPr/>
            <p:nvPr/>
          </p:nvSpPr>
          <p:spPr>
            <a:xfrm>
              <a:off x="1389186" y="-355304"/>
              <a:ext cx="64541" cy="44830"/>
            </a:xfrm>
            <a:custGeom>
              <a:avLst/>
              <a:gdLst/>
              <a:ahLst/>
              <a:cxnLst/>
              <a:rect l="l" t="t" r="r" b="b"/>
              <a:pathLst>
                <a:path w="1110" h="771" extrusionOk="0">
                  <a:moveTo>
                    <a:pt x="1027" y="0"/>
                  </a:moveTo>
                  <a:cubicBezTo>
                    <a:pt x="637" y="134"/>
                    <a:pt x="298" y="390"/>
                    <a:pt x="1" y="729"/>
                  </a:cubicBezTo>
                  <a:lnTo>
                    <a:pt x="1" y="770"/>
                  </a:lnTo>
                  <a:lnTo>
                    <a:pt x="83" y="770"/>
                  </a:lnTo>
                  <a:cubicBezTo>
                    <a:pt x="339" y="473"/>
                    <a:pt x="689" y="216"/>
                    <a:pt x="1068" y="82"/>
                  </a:cubicBezTo>
                  <a:cubicBezTo>
                    <a:pt x="1110" y="82"/>
                    <a:pt x="1110" y="41"/>
                    <a:pt x="1110" y="41"/>
                  </a:cubicBezTo>
                  <a:cubicBezTo>
                    <a:pt x="1068" y="0"/>
                    <a:pt x="1068" y="0"/>
                    <a:pt x="102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3" name="Google Shape;1610;p57">
              <a:extLst>
                <a:ext uri="{FF2B5EF4-FFF2-40B4-BE49-F238E27FC236}">
                  <a16:creationId xmlns:a16="http://schemas.microsoft.com/office/drawing/2014/main" id="{0452B4F1-5B33-DD6E-6FD1-DA3146DFDB68}"/>
                </a:ext>
              </a:extLst>
            </p:cNvPr>
            <p:cNvSpPr/>
            <p:nvPr/>
          </p:nvSpPr>
          <p:spPr>
            <a:xfrm>
              <a:off x="715100" y="-414206"/>
              <a:ext cx="129024" cy="150886"/>
            </a:xfrm>
            <a:custGeom>
              <a:avLst/>
              <a:gdLst/>
              <a:ahLst/>
              <a:cxnLst/>
              <a:rect l="l" t="t" r="r" b="b"/>
              <a:pathLst>
                <a:path w="2219" h="2595" extrusionOk="0">
                  <a:moveTo>
                    <a:pt x="1044" y="0"/>
                  </a:moveTo>
                  <a:cubicBezTo>
                    <a:pt x="911" y="0"/>
                    <a:pt x="780" y="20"/>
                    <a:pt x="678" y="69"/>
                  </a:cubicBezTo>
                  <a:cubicBezTo>
                    <a:pt x="472" y="161"/>
                    <a:pt x="339" y="325"/>
                    <a:pt x="257" y="541"/>
                  </a:cubicBezTo>
                  <a:cubicBezTo>
                    <a:pt x="0" y="1013"/>
                    <a:pt x="164" y="1660"/>
                    <a:pt x="596" y="2040"/>
                  </a:cubicBezTo>
                  <a:cubicBezTo>
                    <a:pt x="986" y="2430"/>
                    <a:pt x="1581" y="2595"/>
                    <a:pt x="2136" y="2595"/>
                  </a:cubicBezTo>
                  <a:cubicBezTo>
                    <a:pt x="2136" y="2554"/>
                    <a:pt x="2218" y="2471"/>
                    <a:pt x="2218" y="2430"/>
                  </a:cubicBezTo>
                  <a:cubicBezTo>
                    <a:pt x="2136" y="1701"/>
                    <a:pt x="2054" y="1013"/>
                    <a:pt x="1961" y="284"/>
                  </a:cubicBezTo>
                  <a:cubicBezTo>
                    <a:pt x="1756" y="161"/>
                    <a:pt x="1540" y="120"/>
                    <a:pt x="1325" y="27"/>
                  </a:cubicBezTo>
                  <a:cubicBezTo>
                    <a:pt x="1235" y="10"/>
                    <a:pt x="1139" y="0"/>
                    <a:pt x="1044"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4" name="Google Shape;1611;p57">
              <a:extLst>
                <a:ext uri="{FF2B5EF4-FFF2-40B4-BE49-F238E27FC236}">
                  <a16:creationId xmlns:a16="http://schemas.microsoft.com/office/drawing/2014/main" id="{C6D2187E-68CB-2651-F0C4-302C301011C7}"/>
                </a:ext>
              </a:extLst>
            </p:cNvPr>
            <p:cNvSpPr/>
            <p:nvPr/>
          </p:nvSpPr>
          <p:spPr>
            <a:xfrm>
              <a:off x="762256" y="-362456"/>
              <a:ext cx="64541" cy="49598"/>
            </a:xfrm>
            <a:custGeom>
              <a:avLst/>
              <a:gdLst/>
              <a:ahLst/>
              <a:cxnLst/>
              <a:rect l="l" t="t" r="r" b="b"/>
              <a:pathLst>
                <a:path w="1110" h="853" extrusionOk="0">
                  <a:moveTo>
                    <a:pt x="41" y="0"/>
                  </a:moveTo>
                  <a:cubicBezTo>
                    <a:pt x="0" y="0"/>
                    <a:pt x="0" y="41"/>
                    <a:pt x="0" y="41"/>
                  </a:cubicBezTo>
                  <a:cubicBezTo>
                    <a:pt x="0" y="82"/>
                    <a:pt x="0" y="82"/>
                    <a:pt x="41" y="82"/>
                  </a:cubicBezTo>
                  <a:cubicBezTo>
                    <a:pt x="298" y="82"/>
                    <a:pt x="473" y="205"/>
                    <a:pt x="596" y="339"/>
                  </a:cubicBezTo>
                  <a:cubicBezTo>
                    <a:pt x="770" y="462"/>
                    <a:pt x="894" y="637"/>
                    <a:pt x="1068" y="811"/>
                  </a:cubicBezTo>
                  <a:lnTo>
                    <a:pt x="1068" y="852"/>
                  </a:lnTo>
                  <a:lnTo>
                    <a:pt x="1109" y="811"/>
                  </a:lnTo>
                  <a:lnTo>
                    <a:pt x="1109" y="770"/>
                  </a:lnTo>
                  <a:cubicBezTo>
                    <a:pt x="986" y="596"/>
                    <a:pt x="853" y="421"/>
                    <a:pt x="688" y="257"/>
                  </a:cubicBezTo>
                  <a:cubicBezTo>
                    <a:pt x="514" y="164"/>
                    <a:pt x="298" y="0"/>
                    <a:pt x="4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5" name="Google Shape;1612;p57">
              <a:extLst>
                <a:ext uri="{FF2B5EF4-FFF2-40B4-BE49-F238E27FC236}">
                  <a16:creationId xmlns:a16="http://schemas.microsoft.com/office/drawing/2014/main" id="{E9EBFD5E-ADD4-5058-9733-628C75451782}"/>
                </a:ext>
              </a:extLst>
            </p:cNvPr>
            <p:cNvSpPr/>
            <p:nvPr/>
          </p:nvSpPr>
          <p:spPr>
            <a:xfrm>
              <a:off x="796853" y="-735925"/>
              <a:ext cx="652096" cy="655469"/>
            </a:xfrm>
            <a:custGeom>
              <a:avLst/>
              <a:gdLst/>
              <a:ahLst/>
              <a:cxnLst/>
              <a:rect l="l" t="t" r="r" b="b"/>
              <a:pathLst>
                <a:path w="11215" h="11273" extrusionOk="0">
                  <a:moveTo>
                    <a:pt x="5228" y="0"/>
                  </a:moveTo>
                  <a:cubicBezTo>
                    <a:pt x="4139" y="0"/>
                    <a:pt x="3132" y="189"/>
                    <a:pt x="2486" y="518"/>
                  </a:cubicBezTo>
                  <a:cubicBezTo>
                    <a:pt x="473" y="1494"/>
                    <a:pt x="350" y="4451"/>
                    <a:pt x="350" y="4451"/>
                  </a:cubicBezTo>
                  <a:cubicBezTo>
                    <a:pt x="350" y="4451"/>
                    <a:pt x="1" y="6331"/>
                    <a:pt x="514" y="8600"/>
                  </a:cubicBezTo>
                  <a:cubicBezTo>
                    <a:pt x="930" y="10332"/>
                    <a:pt x="3226" y="11273"/>
                    <a:pt x="5465" y="11273"/>
                  </a:cubicBezTo>
                  <a:cubicBezTo>
                    <a:pt x="6214" y="11273"/>
                    <a:pt x="6956" y="11168"/>
                    <a:pt x="7620" y="10952"/>
                  </a:cubicBezTo>
                  <a:cubicBezTo>
                    <a:pt x="10270" y="10099"/>
                    <a:pt x="11214" y="6166"/>
                    <a:pt x="10619" y="2993"/>
                  </a:cubicBezTo>
                  <a:cubicBezTo>
                    <a:pt x="10207" y="846"/>
                    <a:pt x="7533" y="0"/>
                    <a:pt x="5228"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6" name="Google Shape;1613;p57">
              <a:extLst>
                <a:ext uri="{FF2B5EF4-FFF2-40B4-BE49-F238E27FC236}">
                  <a16:creationId xmlns:a16="http://schemas.microsoft.com/office/drawing/2014/main" id="{CD084111-25AC-3164-E58F-4FFDC34F3AD4}"/>
                </a:ext>
              </a:extLst>
            </p:cNvPr>
            <p:cNvSpPr/>
            <p:nvPr/>
          </p:nvSpPr>
          <p:spPr>
            <a:xfrm>
              <a:off x="936578" y="-367869"/>
              <a:ext cx="56808" cy="59773"/>
            </a:xfrm>
            <a:custGeom>
              <a:avLst/>
              <a:gdLst/>
              <a:ahLst/>
              <a:cxnLst/>
              <a:rect l="l" t="t" r="r" b="b"/>
              <a:pathLst>
                <a:path w="977" h="1028" extrusionOk="0">
                  <a:moveTo>
                    <a:pt x="514" y="1"/>
                  </a:moveTo>
                  <a:cubicBezTo>
                    <a:pt x="206" y="1"/>
                    <a:pt x="1" y="258"/>
                    <a:pt x="1" y="514"/>
                  </a:cubicBezTo>
                  <a:cubicBezTo>
                    <a:pt x="1" y="812"/>
                    <a:pt x="206" y="1028"/>
                    <a:pt x="514" y="1028"/>
                  </a:cubicBezTo>
                  <a:cubicBezTo>
                    <a:pt x="771" y="1028"/>
                    <a:pt x="976" y="812"/>
                    <a:pt x="976" y="514"/>
                  </a:cubicBezTo>
                  <a:cubicBezTo>
                    <a:pt x="976" y="258"/>
                    <a:pt x="771" y="1"/>
                    <a:pt x="51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7" name="Google Shape;1614;p57">
              <a:extLst>
                <a:ext uri="{FF2B5EF4-FFF2-40B4-BE49-F238E27FC236}">
                  <a16:creationId xmlns:a16="http://schemas.microsoft.com/office/drawing/2014/main" id="{A0EB3A8F-A433-B3A5-7CC2-120645C28B77}"/>
                </a:ext>
              </a:extLst>
            </p:cNvPr>
            <p:cNvSpPr/>
            <p:nvPr/>
          </p:nvSpPr>
          <p:spPr>
            <a:xfrm>
              <a:off x="1227366" y="-365427"/>
              <a:ext cx="57389" cy="57331"/>
            </a:xfrm>
            <a:custGeom>
              <a:avLst/>
              <a:gdLst/>
              <a:ahLst/>
              <a:cxnLst/>
              <a:rect l="l" t="t" r="r" b="b"/>
              <a:pathLst>
                <a:path w="987" h="986" extrusionOk="0">
                  <a:moveTo>
                    <a:pt x="514" y="0"/>
                  </a:moveTo>
                  <a:cubicBezTo>
                    <a:pt x="216" y="0"/>
                    <a:pt x="1" y="216"/>
                    <a:pt x="1" y="513"/>
                  </a:cubicBezTo>
                  <a:cubicBezTo>
                    <a:pt x="1" y="770"/>
                    <a:pt x="216" y="986"/>
                    <a:pt x="514" y="986"/>
                  </a:cubicBezTo>
                  <a:cubicBezTo>
                    <a:pt x="771" y="986"/>
                    <a:pt x="986" y="770"/>
                    <a:pt x="986" y="513"/>
                  </a:cubicBezTo>
                  <a:cubicBezTo>
                    <a:pt x="986" y="216"/>
                    <a:pt x="771" y="0"/>
                    <a:pt x="51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8" name="Google Shape;1615;p57">
              <a:extLst>
                <a:ext uri="{FF2B5EF4-FFF2-40B4-BE49-F238E27FC236}">
                  <a16:creationId xmlns:a16="http://schemas.microsoft.com/office/drawing/2014/main" id="{C599D942-8C1F-3D74-E40B-10EB83B654E4}"/>
                </a:ext>
              </a:extLst>
            </p:cNvPr>
            <p:cNvSpPr/>
            <p:nvPr/>
          </p:nvSpPr>
          <p:spPr>
            <a:xfrm>
              <a:off x="1133053" y="-300415"/>
              <a:ext cx="44830" cy="64599"/>
            </a:xfrm>
            <a:custGeom>
              <a:avLst/>
              <a:gdLst/>
              <a:ahLst/>
              <a:cxnLst/>
              <a:rect l="l" t="t" r="r" b="b"/>
              <a:pathLst>
                <a:path w="771" h="1111" extrusionOk="0">
                  <a:moveTo>
                    <a:pt x="596" y="1"/>
                  </a:moveTo>
                  <a:cubicBezTo>
                    <a:pt x="555" y="1"/>
                    <a:pt x="555" y="42"/>
                    <a:pt x="555" y="42"/>
                  </a:cubicBezTo>
                  <a:cubicBezTo>
                    <a:pt x="678" y="258"/>
                    <a:pt x="678" y="555"/>
                    <a:pt x="555" y="771"/>
                  </a:cubicBezTo>
                  <a:cubicBezTo>
                    <a:pt x="481" y="882"/>
                    <a:pt x="299" y="1034"/>
                    <a:pt x="107" y="1034"/>
                  </a:cubicBezTo>
                  <a:cubicBezTo>
                    <a:pt x="85" y="1034"/>
                    <a:pt x="63" y="1032"/>
                    <a:pt x="41" y="1028"/>
                  </a:cubicBezTo>
                  <a:cubicBezTo>
                    <a:pt x="41" y="1028"/>
                    <a:pt x="0" y="1028"/>
                    <a:pt x="0" y="1069"/>
                  </a:cubicBezTo>
                  <a:lnTo>
                    <a:pt x="41" y="1110"/>
                  </a:lnTo>
                  <a:lnTo>
                    <a:pt x="123" y="1110"/>
                  </a:lnTo>
                  <a:cubicBezTo>
                    <a:pt x="339" y="1110"/>
                    <a:pt x="514" y="987"/>
                    <a:pt x="596" y="812"/>
                  </a:cubicBezTo>
                  <a:cubicBezTo>
                    <a:pt x="770" y="555"/>
                    <a:pt x="770" y="258"/>
                    <a:pt x="63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9" name="Google Shape;1616;p57">
              <a:extLst>
                <a:ext uri="{FF2B5EF4-FFF2-40B4-BE49-F238E27FC236}">
                  <a16:creationId xmlns:a16="http://schemas.microsoft.com/office/drawing/2014/main" id="{3E32BFF3-4811-C76B-2D18-08CFC733A89F}"/>
                </a:ext>
              </a:extLst>
            </p:cNvPr>
            <p:cNvSpPr/>
            <p:nvPr/>
          </p:nvSpPr>
          <p:spPr>
            <a:xfrm>
              <a:off x="1093048" y="-252387"/>
              <a:ext cx="19769" cy="14129"/>
            </a:xfrm>
            <a:custGeom>
              <a:avLst/>
              <a:gdLst/>
              <a:ahLst/>
              <a:cxnLst/>
              <a:rect l="l" t="t" r="r" b="b"/>
              <a:pathLst>
                <a:path w="340" h="243" extrusionOk="0">
                  <a:moveTo>
                    <a:pt x="130" y="0"/>
                  </a:moveTo>
                  <a:cubicBezTo>
                    <a:pt x="80" y="0"/>
                    <a:pt x="24" y="20"/>
                    <a:pt x="0" y="68"/>
                  </a:cubicBezTo>
                  <a:lnTo>
                    <a:pt x="0" y="109"/>
                  </a:lnTo>
                  <a:cubicBezTo>
                    <a:pt x="21" y="135"/>
                    <a:pt x="31" y="148"/>
                    <a:pt x="41" y="148"/>
                  </a:cubicBezTo>
                  <a:cubicBezTo>
                    <a:pt x="52" y="148"/>
                    <a:pt x="62" y="135"/>
                    <a:pt x="82" y="109"/>
                  </a:cubicBezTo>
                  <a:cubicBezTo>
                    <a:pt x="82" y="89"/>
                    <a:pt x="105" y="79"/>
                    <a:pt x="134" y="79"/>
                  </a:cubicBezTo>
                  <a:cubicBezTo>
                    <a:pt x="162" y="79"/>
                    <a:pt x="195" y="89"/>
                    <a:pt x="216" y="109"/>
                  </a:cubicBezTo>
                  <a:cubicBezTo>
                    <a:pt x="216" y="109"/>
                    <a:pt x="257" y="161"/>
                    <a:pt x="257" y="202"/>
                  </a:cubicBezTo>
                  <a:cubicBezTo>
                    <a:pt x="257" y="243"/>
                    <a:pt x="257" y="243"/>
                    <a:pt x="298" y="243"/>
                  </a:cubicBezTo>
                  <a:cubicBezTo>
                    <a:pt x="339" y="243"/>
                    <a:pt x="339" y="243"/>
                    <a:pt x="339" y="202"/>
                  </a:cubicBezTo>
                  <a:cubicBezTo>
                    <a:pt x="339" y="109"/>
                    <a:pt x="298" y="27"/>
                    <a:pt x="216" y="27"/>
                  </a:cubicBezTo>
                  <a:cubicBezTo>
                    <a:pt x="199" y="10"/>
                    <a:pt x="166" y="0"/>
                    <a:pt x="130"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617;p57">
              <a:extLst>
                <a:ext uri="{FF2B5EF4-FFF2-40B4-BE49-F238E27FC236}">
                  <a16:creationId xmlns:a16="http://schemas.microsoft.com/office/drawing/2014/main" id="{155150B0-C054-848F-2015-7EFCC788B437}"/>
                </a:ext>
              </a:extLst>
            </p:cNvPr>
            <p:cNvSpPr/>
            <p:nvPr/>
          </p:nvSpPr>
          <p:spPr>
            <a:xfrm>
              <a:off x="1082873" y="-228140"/>
              <a:ext cx="80066" cy="19769"/>
            </a:xfrm>
            <a:custGeom>
              <a:avLst/>
              <a:gdLst/>
              <a:ahLst/>
              <a:cxnLst/>
              <a:rect l="l" t="t" r="r" b="b"/>
              <a:pathLst>
                <a:path w="1377" h="340" extrusionOk="0">
                  <a:moveTo>
                    <a:pt x="1" y="1"/>
                  </a:moveTo>
                  <a:lnTo>
                    <a:pt x="1" y="83"/>
                  </a:lnTo>
                  <a:cubicBezTo>
                    <a:pt x="216" y="257"/>
                    <a:pt x="514" y="339"/>
                    <a:pt x="771" y="339"/>
                  </a:cubicBezTo>
                  <a:cubicBezTo>
                    <a:pt x="986" y="339"/>
                    <a:pt x="1161" y="298"/>
                    <a:pt x="1336" y="206"/>
                  </a:cubicBezTo>
                  <a:cubicBezTo>
                    <a:pt x="1377" y="206"/>
                    <a:pt x="1377" y="165"/>
                    <a:pt x="1336" y="165"/>
                  </a:cubicBezTo>
                  <a:cubicBezTo>
                    <a:pt x="1336" y="124"/>
                    <a:pt x="1336" y="124"/>
                    <a:pt x="1284" y="124"/>
                  </a:cubicBezTo>
                  <a:cubicBezTo>
                    <a:pt x="1125" y="214"/>
                    <a:pt x="942" y="260"/>
                    <a:pt x="758" y="260"/>
                  </a:cubicBezTo>
                  <a:cubicBezTo>
                    <a:pt x="504" y="260"/>
                    <a:pt x="249" y="173"/>
                    <a:pt x="5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618;p57">
              <a:extLst>
                <a:ext uri="{FF2B5EF4-FFF2-40B4-BE49-F238E27FC236}">
                  <a16:creationId xmlns:a16="http://schemas.microsoft.com/office/drawing/2014/main" id="{A9727C07-78B7-6ED0-4511-DB7DA68E5843}"/>
                </a:ext>
              </a:extLst>
            </p:cNvPr>
            <p:cNvSpPr/>
            <p:nvPr/>
          </p:nvSpPr>
          <p:spPr>
            <a:xfrm>
              <a:off x="911517" y="-475962"/>
              <a:ext cx="57389" cy="46109"/>
            </a:xfrm>
            <a:custGeom>
              <a:avLst/>
              <a:gdLst/>
              <a:ahLst/>
              <a:cxnLst/>
              <a:rect l="l" t="t" r="r" b="b"/>
              <a:pathLst>
                <a:path w="987" h="793" extrusionOk="0">
                  <a:moveTo>
                    <a:pt x="671" y="0"/>
                  </a:moveTo>
                  <a:cubicBezTo>
                    <a:pt x="466" y="0"/>
                    <a:pt x="203" y="199"/>
                    <a:pt x="83" y="320"/>
                  </a:cubicBezTo>
                  <a:cubicBezTo>
                    <a:pt x="42" y="361"/>
                    <a:pt x="0" y="453"/>
                    <a:pt x="0" y="535"/>
                  </a:cubicBezTo>
                  <a:cubicBezTo>
                    <a:pt x="0" y="659"/>
                    <a:pt x="83" y="751"/>
                    <a:pt x="216" y="792"/>
                  </a:cubicBezTo>
                  <a:cubicBezTo>
                    <a:pt x="339" y="792"/>
                    <a:pt x="473" y="751"/>
                    <a:pt x="555" y="710"/>
                  </a:cubicBezTo>
                  <a:cubicBezTo>
                    <a:pt x="689" y="659"/>
                    <a:pt x="812" y="576"/>
                    <a:pt x="853" y="494"/>
                  </a:cubicBezTo>
                  <a:cubicBezTo>
                    <a:pt x="945" y="402"/>
                    <a:pt x="986" y="279"/>
                    <a:pt x="894" y="145"/>
                  </a:cubicBezTo>
                  <a:cubicBezTo>
                    <a:pt x="843" y="40"/>
                    <a:pt x="763" y="0"/>
                    <a:pt x="67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619;p57">
              <a:extLst>
                <a:ext uri="{FF2B5EF4-FFF2-40B4-BE49-F238E27FC236}">
                  <a16:creationId xmlns:a16="http://schemas.microsoft.com/office/drawing/2014/main" id="{42909444-F5E5-09FE-7D80-E57CE3D682C0}"/>
                </a:ext>
              </a:extLst>
            </p:cNvPr>
            <p:cNvSpPr/>
            <p:nvPr/>
          </p:nvSpPr>
          <p:spPr>
            <a:xfrm>
              <a:off x="1252426" y="-470787"/>
              <a:ext cx="59773" cy="44306"/>
            </a:xfrm>
            <a:custGeom>
              <a:avLst/>
              <a:gdLst/>
              <a:ahLst/>
              <a:cxnLst/>
              <a:rect l="l" t="t" r="r" b="b"/>
              <a:pathLst>
                <a:path w="1028" h="762" extrusionOk="0">
                  <a:moveTo>
                    <a:pt x="303" y="0"/>
                  </a:moveTo>
                  <a:cubicBezTo>
                    <a:pt x="186" y="0"/>
                    <a:pt x="86" y="51"/>
                    <a:pt x="42" y="190"/>
                  </a:cubicBezTo>
                  <a:cubicBezTo>
                    <a:pt x="1" y="313"/>
                    <a:pt x="42" y="446"/>
                    <a:pt x="124" y="528"/>
                  </a:cubicBezTo>
                  <a:cubicBezTo>
                    <a:pt x="217" y="621"/>
                    <a:pt x="340" y="662"/>
                    <a:pt x="422" y="703"/>
                  </a:cubicBezTo>
                  <a:cubicBezTo>
                    <a:pt x="516" y="732"/>
                    <a:pt x="606" y="761"/>
                    <a:pt x="697" y="761"/>
                  </a:cubicBezTo>
                  <a:cubicBezTo>
                    <a:pt x="735" y="761"/>
                    <a:pt x="773" y="756"/>
                    <a:pt x="812" y="744"/>
                  </a:cubicBezTo>
                  <a:cubicBezTo>
                    <a:pt x="935" y="703"/>
                    <a:pt x="1028" y="570"/>
                    <a:pt x="987" y="446"/>
                  </a:cubicBezTo>
                  <a:cubicBezTo>
                    <a:pt x="987" y="405"/>
                    <a:pt x="935" y="313"/>
                    <a:pt x="894" y="272"/>
                  </a:cubicBezTo>
                  <a:cubicBezTo>
                    <a:pt x="789" y="166"/>
                    <a:pt x="516" y="0"/>
                    <a:pt x="303"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3" name="Google Shape;1620;p57">
              <a:extLst>
                <a:ext uri="{FF2B5EF4-FFF2-40B4-BE49-F238E27FC236}">
                  <a16:creationId xmlns:a16="http://schemas.microsoft.com/office/drawing/2014/main" id="{E3C68DCA-E6A2-2F17-96C4-58D34889C473}"/>
                </a:ext>
              </a:extLst>
            </p:cNvPr>
            <p:cNvSpPr/>
            <p:nvPr/>
          </p:nvSpPr>
          <p:spPr>
            <a:xfrm>
              <a:off x="769408" y="-826400"/>
              <a:ext cx="692100" cy="446030"/>
            </a:xfrm>
            <a:custGeom>
              <a:avLst/>
              <a:gdLst/>
              <a:ahLst/>
              <a:cxnLst/>
              <a:rect l="l" t="t" r="r" b="b"/>
              <a:pathLst>
                <a:path w="11903" h="7671" extrusionOk="0">
                  <a:moveTo>
                    <a:pt x="5887" y="0"/>
                  </a:moveTo>
                  <a:cubicBezTo>
                    <a:pt x="5526" y="0"/>
                    <a:pt x="5162" y="35"/>
                    <a:pt x="4796" y="103"/>
                  </a:cubicBezTo>
                  <a:cubicBezTo>
                    <a:pt x="3903" y="277"/>
                    <a:pt x="3040" y="657"/>
                    <a:pt x="2311" y="1253"/>
                  </a:cubicBezTo>
                  <a:cubicBezTo>
                    <a:pt x="2054" y="1469"/>
                    <a:pt x="1849" y="1684"/>
                    <a:pt x="1674" y="1982"/>
                  </a:cubicBezTo>
                  <a:cubicBezTo>
                    <a:pt x="1592" y="2157"/>
                    <a:pt x="1541" y="2372"/>
                    <a:pt x="1592" y="2537"/>
                  </a:cubicBezTo>
                  <a:cubicBezTo>
                    <a:pt x="1335" y="2537"/>
                    <a:pt x="1120" y="2588"/>
                    <a:pt x="945" y="2752"/>
                  </a:cubicBezTo>
                  <a:cubicBezTo>
                    <a:pt x="730" y="2886"/>
                    <a:pt x="647" y="3101"/>
                    <a:pt x="514" y="3307"/>
                  </a:cubicBezTo>
                  <a:cubicBezTo>
                    <a:pt x="52" y="4467"/>
                    <a:pt x="1" y="5833"/>
                    <a:pt x="134" y="7075"/>
                  </a:cubicBezTo>
                  <a:cubicBezTo>
                    <a:pt x="134" y="7055"/>
                    <a:pt x="144" y="7045"/>
                    <a:pt x="160" y="7045"/>
                  </a:cubicBezTo>
                  <a:cubicBezTo>
                    <a:pt x="175" y="7045"/>
                    <a:pt x="196" y="7055"/>
                    <a:pt x="216" y="7075"/>
                  </a:cubicBezTo>
                  <a:cubicBezTo>
                    <a:pt x="432" y="7158"/>
                    <a:pt x="647" y="7332"/>
                    <a:pt x="822" y="7507"/>
                  </a:cubicBezTo>
                  <a:cubicBezTo>
                    <a:pt x="986" y="7507"/>
                    <a:pt x="1120" y="7373"/>
                    <a:pt x="1243" y="7250"/>
                  </a:cubicBezTo>
                  <a:cubicBezTo>
                    <a:pt x="1377" y="7116"/>
                    <a:pt x="1418" y="6993"/>
                    <a:pt x="1500" y="6819"/>
                  </a:cubicBezTo>
                  <a:cubicBezTo>
                    <a:pt x="1633" y="6346"/>
                    <a:pt x="1674" y="5874"/>
                    <a:pt x="1541" y="5412"/>
                  </a:cubicBezTo>
                  <a:lnTo>
                    <a:pt x="1541" y="5412"/>
                  </a:lnTo>
                  <a:cubicBezTo>
                    <a:pt x="1570" y="5415"/>
                    <a:pt x="1599" y="5417"/>
                    <a:pt x="1628" y="5417"/>
                  </a:cubicBezTo>
                  <a:cubicBezTo>
                    <a:pt x="1958" y="5417"/>
                    <a:pt x="2329" y="5213"/>
                    <a:pt x="2527" y="4939"/>
                  </a:cubicBezTo>
                  <a:cubicBezTo>
                    <a:pt x="2742" y="4590"/>
                    <a:pt x="2783" y="4210"/>
                    <a:pt x="2742" y="3820"/>
                  </a:cubicBezTo>
                  <a:cubicBezTo>
                    <a:pt x="2742" y="3697"/>
                    <a:pt x="2701" y="3563"/>
                    <a:pt x="2660" y="3440"/>
                  </a:cubicBezTo>
                  <a:lnTo>
                    <a:pt x="2660" y="3440"/>
                  </a:lnTo>
                  <a:cubicBezTo>
                    <a:pt x="2824" y="3522"/>
                    <a:pt x="2999" y="3563"/>
                    <a:pt x="3215" y="3615"/>
                  </a:cubicBezTo>
                  <a:cubicBezTo>
                    <a:pt x="3595" y="3615"/>
                    <a:pt x="4026" y="3399"/>
                    <a:pt x="4324" y="3142"/>
                  </a:cubicBezTo>
                  <a:cubicBezTo>
                    <a:pt x="4621" y="2845"/>
                    <a:pt x="4837" y="2496"/>
                    <a:pt x="5053" y="2116"/>
                  </a:cubicBezTo>
                  <a:cubicBezTo>
                    <a:pt x="5094" y="2331"/>
                    <a:pt x="5135" y="2629"/>
                    <a:pt x="5268" y="2793"/>
                  </a:cubicBezTo>
                  <a:cubicBezTo>
                    <a:pt x="5509" y="3324"/>
                    <a:pt x="6131" y="3619"/>
                    <a:pt x="6699" y="3619"/>
                  </a:cubicBezTo>
                  <a:cubicBezTo>
                    <a:pt x="6736" y="3619"/>
                    <a:pt x="6772" y="3617"/>
                    <a:pt x="6809" y="3615"/>
                  </a:cubicBezTo>
                  <a:cubicBezTo>
                    <a:pt x="7445" y="3522"/>
                    <a:pt x="7959" y="3101"/>
                    <a:pt x="8267" y="2537"/>
                  </a:cubicBezTo>
                  <a:cubicBezTo>
                    <a:pt x="8267" y="2968"/>
                    <a:pt x="8431" y="3307"/>
                    <a:pt x="8647" y="3656"/>
                  </a:cubicBezTo>
                  <a:cubicBezTo>
                    <a:pt x="8904" y="3954"/>
                    <a:pt x="9201" y="4210"/>
                    <a:pt x="9551" y="4426"/>
                  </a:cubicBezTo>
                  <a:cubicBezTo>
                    <a:pt x="9818" y="4556"/>
                    <a:pt x="10112" y="4667"/>
                    <a:pt x="10416" y="4667"/>
                  </a:cubicBezTo>
                  <a:cubicBezTo>
                    <a:pt x="10497" y="4667"/>
                    <a:pt x="10578" y="4659"/>
                    <a:pt x="10660" y="4642"/>
                  </a:cubicBezTo>
                  <a:lnTo>
                    <a:pt x="10660" y="4642"/>
                  </a:lnTo>
                  <a:cubicBezTo>
                    <a:pt x="10526" y="5104"/>
                    <a:pt x="10618" y="5669"/>
                    <a:pt x="10875" y="6131"/>
                  </a:cubicBezTo>
                  <a:cubicBezTo>
                    <a:pt x="10660" y="6603"/>
                    <a:pt x="10742" y="7291"/>
                    <a:pt x="11132" y="7671"/>
                  </a:cubicBezTo>
                  <a:cubicBezTo>
                    <a:pt x="11512" y="7291"/>
                    <a:pt x="11727" y="6644"/>
                    <a:pt x="11810" y="6049"/>
                  </a:cubicBezTo>
                  <a:cubicBezTo>
                    <a:pt x="11902" y="5319"/>
                    <a:pt x="11810" y="4508"/>
                    <a:pt x="11512" y="3820"/>
                  </a:cubicBezTo>
                  <a:cubicBezTo>
                    <a:pt x="11553" y="3738"/>
                    <a:pt x="11604" y="3615"/>
                    <a:pt x="11645" y="3522"/>
                  </a:cubicBezTo>
                  <a:cubicBezTo>
                    <a:pt x="11727" y="3101"/>
                    <a:pt x="11686" y="2629"/>
                    <a:pt x="11553" y="2198"/>
                  </a:cubicBezTo>
                  <a:cubicBezTo>
                    <a:pt x="11430" y="1941"/>
                    <a:pt x="11296" y="1643"/>
                    <a:pt x="11091" y="1428"/>
                  </a:cubicBezTo>
                  <a:cubicBezTo>
                    <a:pt x="10742" y="1089"/>
                    <a:pt x="10228" y="873"/>
                    <a:pt x="9756" y="740"/>
                  </a:cubicBezTo>
                  <a:cubicBezTo>
                    <a:pt x="9501" y="672"/>
                    <a:pt x="9244" y="641"/>
                    <a:pt x="8985" y="641"/>
                  </a:cubicBezTo>
                  <a:cubicBezTo>
                    <a:pt x="8774" y="641"/>
                    <a:pt x="8561" y="662"/>
                    <a:pt x="8349" y="698"/>
                  </a:cubicBezTo>
                  <a:cubicBezTo>
                    <a:pt x="8092" y="616"/>
                    <a:pt x="7836" y="360"/>
                    <a:pt x="7579" y="277"/>
                  </a:cubicBezTo>
                  <a:cubicBezTo>
                    <a:pt x="7025" y="89"/>
                    <a:pt x="6459" y="0"/>
                    <a:pt x="58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84" name="Google Shape;1624;p57">
            <a:extLst>
              <a:ext uri="{FF2B5EF4-FFF2-40B4-BE49-F238E27FC236}">
                <a16:creationId xmlns:a16="http://schemas.microsoft.com/office/drawing/2014/main" id="{C218B488-C5C5-B642-1485-6855D5D7DB6B}"/>
              </a:ext>
            </a:extLst>
          </p:cNvPr>
          <p:cNvSpPr/>
          <p:nvPr/>
        </p:nvSpPr>
        <p:spPr>
          <a:xfrm>
            <a:off x="2096369" y="3915159"/>
            <a:ext cx="557681" cy="60432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1661463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76"/>
                                        </p:tgtEl>
                                        <p:attrNameLst>
                                          <p:attrName>style.visibility</p:attrName>
                                        </p:attrNameLst>
                                      </p:cBhvr>
                                      <p:to>
                                        <p:strVal val="visible"/>
                                      </p:to>
                                    </p:set>
                                    <p:animEffect transition="in" filter="barn(inVertical)">
                                      <p:cBhvr>
                                        <p:cTn id="7" dur="500"/>
                                        <p:tgtEl>
                                          <p:spTgt spid="137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73"/>
                                        </p:tgtEl>
                                        <p:attrNameLst>
                                          <p:attrName>style.visibility</p:attrName>
                                        </p:attrNameLst>
                                      </p:cBhvr>
                                      <p:to>
                                        <p:strVal val="visible"/>
                                      </p:to>
                                    </p:set>
                                    <p:animEffect transition="in" filter="randombar(horizontal)">
                                      <p:cBhvr>
                                        <p:cTn id="12" dur="500"/>
                                        <p:tgtEl>
                                          <p:spTgt spid="137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74"/>
                                        </p:tgtEl>
                                        <p:attrNameLst>
                                          <p:attrName>style.visibility</p:attrName>
                                        </p:attrNameLst>
                                      </p:cBhvr>
                                      <p:to>
                                        <p:strVal val="visible"/>
                                      </p:to>
                                    </p:set>
                                    <p:animEffect transition="in" filter="randombar(horizontal)">
                                      <p:cBhvr>
                                        <p:cTn id="15" dur="500"/>
                                        <p:tgtEl>
                                          <p:spTgt spid="1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 grpId="0" animBg="1"/>
      <p:bldP spid="1374" grpId="0" animBg="1"/>
      <p:bldP spid="137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4"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vi-VN" b="1" dirty="0" smtClean="0">
                <a:latin typeface="Times New Roman" panose="02020603050405020304" pitchFamily="18" charset="0"/>
                <a:cs typeface="Times New Roman" panose="02020603050405020304" pitchFamily="18" charset="0"/>
              </a:rPr>
              <a:t>3</a:t>
            </a:r>
            <a:r>
              <a:rPr lang="en" b="1" dirty="0" smtClean="0">
                <a:latin typeface="Times New Roman" panose="02020603050405020304" pitchFamily="18" charset="0"/>
                <a:cs typeface="Times New Roman" panose="02020603050405020304" pitchFamily="18" charset="0"/>
              </a:rPr>
              <a:t>. </a:t>
            </a:r>
            <a:r>
              <a:rPr lang="en" b="1" dirty="0">
                <a:latin typeface="Times New Roman" panose="02020603050405020304" pitchFamily="18" charset="0"/>
                <a:cs typeface="Times New Roman" panose="02020603050405020304" pitchFamily="18" charset="0"/>
              </a:rPr>
              <a:t>Câu </a:t>
            </a:r>
            <a:r>
              <a:rPr lang="vi-VN" b="1" dirty="0" smtClean="0">
                <a:latin typeface="Times New Roman" panose="02020603050405020304" pitchFamily="18" charset="0"/>
                <a:cs typeface="Times New Roman" panose="02020603050405020304" pitchFamily="18" charset="0"/>
              </a:rPr>
              <a:t>3</a:t>
            </a:r>
            <a:endParaRPr b="1">
              <a:latin typeface="Times New Roman" panose="02020603050405020304" pitchFamily="18" charset="0"/>
              <a:cs typeface="Times New Roman" panose="02020603050405020304" pitchFamily="18" charset="0"/>
            </a:endParaRPr>
          </a:p>
        </p:txBody>
      </p:sp>
      <p:grpSp>
        <p:nvGrpSpPr>
          <p:cNvPr id="5" name="Google Shape;1225;p50"/>
          <p:cNvGrpSpPr/>
          <p:nvPr/>
        </p:nvGrpSpPr>
        <p:grpSpPr>
          <a:xfrm>
            <a:off x="10090620" y="79385"/>
            <a:ext cx="1635791" cy="1635791"/>
            <a:chOff x="7597790" y="384954"/>
            <a:chExt cx="1226843" cy="1226843"/>
          </a:xfrm>
        </p:grpSpPr>
        <p:grpSp>
          <p:nvGrpSpPr>
            <p:cNvPr id="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0"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5"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6"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408" name="Google Shape;1299;p52">
            <a:extLst>
              <a:ext uri="{FF2B5EF4-FFF2-40B4-BE49-F238E27FC236}">
                <a16:creationId xmlns:a16="http://schemas.microsoft.com/office/drawing/2014/main" id="{EB911883-DE28-73B4-C5AB-6CBE7AAC10E4}"/>
              </a:ext>
            </a:extLst>
          </p:cNvPr>
          <p:cNvGrpSpPr/>
          <p:nvPr/>
        </p:nvGrpSpPr>
        <p:grpSpPr>
          <a:xfrm>
            <a:off x="10901686" y="5730130"/>
            <a:ext cx="1148265" cy="1034287"/>
            <a:chOff x="0" y="2291150"/>
            <a:chExt cx="1962250" cy="1654224"/>
          </a:xfrm>
        </p:grpSpPr>
        <p:grpSp>
          <p:nvGrpSpPr>
            <p:cNvPr id="1410"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1"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图片 4">
            <a:extLst>
              <a:ext uri="{FF2B5EF4-FFF2-40B4-BE49-F238E27FC236}">
                <a16:creationId xmlns:a16="http://schemas.microsoft.com/office/drawing/2014/main" id="{F6733607-44E2-F78A-CB21-1BC5F9F00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2441" y="2586105"/>
            <a:ext cx="4495800" cy="3800475"/>
          </a:xfrm>
          <a:prstGeom prst="rect">
            <a:avLst/>
          </a:prstGeom>
        </p:spPr>
      </p:pic>
      <p:pic>
        <p:nvPicPr>
          <p:cNvPr id="3" name="PA_图片 4">
            <a:extLst>
              <a:ext uri="{FF2B5EF4-FFF2-40B4-BE49-F238E27FC236}">
                <a16:creationId xmlns:a16="http://schemas.microsoft.com/office/drawing/2014/main" id="{C7316423-D35C-3C1D-FD38-96B978787E12}"/>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210453" y="1245890"/>
            <a:ext cx="5608459" cy="4225828"/>
          </a:xfrm>
          <a:prstGeom prst="rect">
            <a:avLst/>
          </a:prstGeom>
        </p:spPr>
      </p:pic>
      <p:sp>
        <p:nvSpPr>
          <p:cNvPr id="1409" name="TextBox 1408">
            <a:extLst>
              <a:ext uri="{FF2B5EF4-FFF2-40B4-BE49-F238E27FC236}">
                <a16:creationId xmlns:a16="http://schemas.microsoft.com/office/drawing/2014/main" id="{E246A52A-2F52-DE52-5331-508D74222FB0}"/>
              </a:ext>
            </a:extLst>
          </p:cNvPr>
          <p:cNvSpPr txBox="1"/>
          <p:nvPr/>
        </p:nvSpPr>
        <p:spPr>
          <a:xfrm>
            <a:off x="6529140" y="2287158"/>
            <a:ext cx="4777791" cy="2308324"/>
          </a:xfrm>
          <a:prstGeom prst="rect">
            <a:avLst/>
          </a:prstGeom>
          <a:noFill/>
        </p:spPr>
        <p:txBody>
          <a:bodyPr wrap="square">
            <a:spAutoFit/>
          </a:bodyPr>
          <a:lstStyle/>
          <a:p>
            <a:pPr marL="72390" marR="8890" indent="281940" algn="just">
              <a:spcAft>
                <a:spcPts val="240"/>
              </a:spcAft>
            </a:pPr>
            <a:r>
              <a:rPr lang="vi-VN" sz="3600" dirty="0" smtClean="0">
                <a:solidFill>
                  <a:srgbClr val="181717"/>
                </a:solidFill>
                <a:effectLst/>
                <a:latin typeface="Times New Roman" panose="02020603050405020304" pitchFamily="18" charset="0"/>
                <a:ea typeface="Times New Roman" panose="02020603050405020304" pitchFamily="18" charset="0"/>
              </a:rPr>
              <a:t>Tìm một câu thơ có sử dụng BPTT nghịch ngữ và phân tích tác dụng của biện pháp này.</a:t>
            </a:r>
            <a:endParaRPr lang="en-US" sz="3600" dirty="0">
              <a:solidFill>
                <a:srgbClr val="181717"/>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9072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09"/>
                                        </p:tgtEl>
                                        <p:attrNameLst>
                                          <p:attrName>style.visibility</p:attrName>
                                        </p:attrNameLst>
                                      </p:cBhvr>
                                      <p:to>
                                        <p:strVal val="visible"/>
                                      </p:to>
                                    </p:set>
                                    <p:animEffect transition="in" filter="barn(inVertical)">
                                      <p:cBhvr>
                                        <p:cTn id="21" dur="500"/>
                                        <p:tgtEl>
                                          <p:spTgt spid="1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2"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vi-VN" b="1" dirty="0" smtClean="0">
                <a:latin typeface="Times New Roman" panose="02020603050405020304" pitchFamily="18" charset="0"/>
                <a:cs typeface="Times New Roman" panose="02020603050405020304" pitchFamily="18" charset="0"/>
              </a:rPr>
              <a:t>3</a:t>
            </a:r>
            <a:r>
              <a:rPr lang="en" b="1" dirty="0" smtClean="0">
                <a:latin typeface="Times New Roman" panose="02020603050405020304" pitchFamily="18" charset="0"/>
                <a:cs typeface="Times New Roman" panose="02020603050405020304" pitchFamily="18" charset="0"/>
              </a:rPr>
              <a:t>. </a:t>
            </a:r>
            <a:r>
              <a:rPr lang="en" b="1" dirty="0">
                <a:latin typeface="Times New Roman" panose="02020603050405020304" pitchFamily="18" charset="0"/>
                <a:cs typeface="Times New Roman" panose="02020603050405020304" pitchFamily="18" charset="0"/>
              </a:rPr>
              <a:t>Câu </a:t>
            </a:r>
            <a:r>
              <a:rPr lang="vi-VN" b="1" dirty="0" smtClean="0">
                <a:latin typeface="Times New Roman" panose="02020603050405020304" pitchFamily="18" charset="0"/>
                <a:cs typeface="Times New Roman" panose="02020603050405020304" pitchFamily="18" charset="0"/>
              </a:rPr>
              <a:t>3</a:t>
            </a:r>
            <a:endParaRPr b="1">
              <a:latin typeface="Times New Roman" panose="02020603050405020304" pitchFamily="18" charset="0"/>
              <a:cs typeface="Times New Roman" panose="02020603050405020304" pitchFamily="18" charset="0"/>
            </a:endParaRPr>
          </a:p>
        </p:txBody>
      </p:sp>
      <p:grpSp>
        <p:nvGrpSpPr>
          <p:cNvPr id="3" name="Google Shape;1225;p50"/>
          <p:cNvGrpSpPr/>
          <p:nvPr/>
        </p:nvGrpSpPr>
        <p:grpSpPr>
          <a:xfrm>
            <a:off x="10090620" y="79385"/>
            <a:ext cx="1635791" cy="1635791"/>
            <a:chOff x="7597790" y="384954"/>
            <a:chExt cx="1226843" cy="1226843"/>
          </a:xfrm>
        </p:grpSpPr>
        <p:grpSp>
          <p:nvGrpSpPr>
            <p:cNvPr id="4"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6"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0"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5"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6" name="Google Shape;1299;p52">
            <a:extLst>
              <a:ext uri="{FF2B5EF4-FFF2-40B4-BE49-F238E27FC236}">
                <a16:creationId xmlns:a16="http://schemas.microsoft.com/office/drawing/2014/main" id="{EB911883-DE28-73B4-C5AB-6CBE7AAC10E4}"/>
              </a:ext>
            </a:extLst>
          </p:cNvPr>
          <p:cNvGrpSpPr/>
          <p:nvPr/>
        </p:nvGrpSpPr>
        <p:grpSpPr>
          <a:xfrm>
            <a:off x="18594" y="5705063"/>
            <a:ext cx="1148265" cy="1034287"/>
            <a:chOff x="0" y="2291150"/>
            <a:chExt cx="1962250" cy="1654224"/>
          </a:xfrm>
        </p:grpSpPr>
        <p:grpSp>
          <p:nvGrpSpPr>
            <p:cNvPr id="57"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4"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225" name="Google Shape;1190;p36">
            <a:extLst>
              <a:ext uri="{FF2B5EF4-FFF2-40B4-BE49-F238E27FC236}">
                <a16:creationId xmlns:a16="http://schemas.microsoft.com/office/drawing/2014/main" id="{E303C7B0-861A-0B4A-68F3-90AC1E8FD563}"/>
              </a:ext>
            </a:extLst>
          </p:cNvPr>
          <p:cNvGrpSpPr/>
          <p:nvPr/>
        </p:nvGrpSpPr>
        <p:grpSpPr>
          <a:xfrm>
            <a:off x="5899302" y="1239439"/>
            <a:ext cx="354359" cy="292329"/>
            <a:chOff x="-64774725" y="1916550"/>
            <a:chExt cx="319000" cy="314400"/>
          </a:xfrm>
        </p:grpSpPr>
        <p:sp>
          <p:nvSpPr>
            <p:cNvPr id="1305" name="Google Shape;1191;p36">
              <a:extLst>
                <a:ext uri="{FF2B5EF4-FFF2-40B4-BE49-F238E27FC236}">
                  <a16:creationId xmlns:a16="http://schemas.microsoft.com/office/drawing/2014/main" id="{3B5E8E73-3C88-DD00-A6FC-F775958FDC90}"/>
                </a:ext>
              </a:extLst>
            </p:cNvPr>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06" name="Google Shape;1192;p36">
              <a:extLst>
                <a:ext uri="{FF2B5EF4-FFF2-40B4-BE49-F238E27FC236}">
                  <a16:creationId xmlns:a16="http://schemas.microsoft.com/office/drawing/2014/main" id="{9FE814F1-7312-ED75-4ECF-476FDDF78B97}"/>
                </a:ext>
              </a:extLst>
            </p:cNvPr>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grpSp>
      <p:pic>
        <p:nvPicPr>
          <p:cNvPr id="1307" name="Picture 1306" descr="A cartoon of kids holding flowers and a book&#10;&#10;Description automatically generated">
            <a:extLst>
              <a:ext uri="{FF2B5EF4-FFF2-40B4-BE49-F238E27FC236}">
                <a16:creationId xmlns:a16="http://schemas.microsoft.com/office/drawing/2014/main" id="{943D7D7C-EA5C-C22D-1514-00D8D6BE10E7}"/>
              </a:ext>
            </a:extLst>
          </p:cNvPr>
          <p:cNvPicPr>
            <a:picLocks noChangeAspect="1"/>
          </p:cNvPicPr>
          <p:nvPr/>
        </p:nvPicPr>
        <p:blipFill>
          <a:blip r:embed="rId3"/>
          <a:stretch>
            <a:fillRect/>
          </a:stretch>
        </p:blipFill>
        <p:spPr>
          <a:xfrm>
            <a:off x="8875143" y="5112207"/>
            <a:ext cx="3370363" cy="1908467"/>
          </a:xfrm>
          <a:prstGeom prst="rect">
            <a:avLst/>
          </a:prstGeom>
        </p:spPr>
      </p:pic>
      <p:sp>
        <p:nvSpPr>
          <p:cNvPr id="155" name="TextBox 154"/>
          <p:cNvSpPr txBox="1"/>
          <p:nvPr/>
        </p:nvSpPr>
        <p:spPr>
          <a:xfrm>
            <a:off x="1333500" y="1714500"/>
            <a:ext cx="9829800" cy="3970318"/>
          </a:xfrm>
          <a:prstGeom prst="rect">
            <a:avLst/>
          </a:prstGeom>
          <a:noFill/>
        </p:spPr>
        <p:txBody>
          <a:bodyPr wrap="square" rtlCol="0">
            <a:spAutoFit/>
          </a:bodyPr>
          <a:lstStyle/>
          <a:p>
            <a:pPr algn="ctr"/>
            <a:r>
              <a:rPr lang="vi-VN" sz="2800" b="1" i="1" dirty="0" smtClean="0">
                <a:solidFill>
                  <a:srgbClr val="7030A0"/>
                </a:solidFill>
                <a:latin typeface="+mj-lt"/>
              </a:rPr>
              <a:t>Ta sinh ra vào cõi phù du</a:t>
            </a:r>
          </a:p>
          <a:p>
            <a:pPr algn="ctr"/>
            <a:r>
              <a:rPr lang="vi-VN" sz="2800" b="1" i="1" dirty="0" smtClean="0">
                <a:solidFill>
                  <a:srgbClr val="7030A0"/>
                </a:solidFill>
                <a:latin typeface="+mj-lt"/>
              </a:rPr>
              <a:t>Nên mãi đi tìm vĩnh cửu</a:t>
            </a:r>
          </a:p>
          <a:p>
            <a:pPr algn="ctr"/>
            <a:r>
              <a:rPr lang="vi-VN" sz="2800" b="1" i="1" dirty="0" smtClean="0">
                <a:solidFill>
                  <a:srgbClr val="7030A0"/>
                </a:solidFill>
                <a:latin typeface="+mj-lt"/>
              </a:rPr>
              <a:t>                                         </a:t>
            </a:r>
            <a:r>
              <a:rPr lang="vi-VN" sz="2800" i="1" dirty="0" smtClean="0">
                <a:solidFill>
                  <a:srgbClr val="7030A0"/>
                </a:solidFill>
                <a:latin typeface="+mj-lt"/>
              </a:rPr>
              <a:t> (Phù du)</a:t>
            </a:r>
          </a:p>
          <a:p>
            <a:r>
              <a:rPr lang="vi-VN" sz="2800" dirty="0" smtClean="0">
                <a:solidFill>
                  <a:srgbClr val="7030A0"/>
                </a:solidFill>
                <a:latin typeface="+mj-lt"/>
              </a:rPr>
              <a:t>→ Phù du/vĩnh cửu là một cặp nghịch ngữ : phù du là kiếp sống ngắn ngủi sớm nở tối tàn; vĩnh cửu là bất biến. Hai mặt đối lập ấy không chỉ là sự phản ánh hiện thực thuần túy của thời gian dưới những giác độ khác nhau, mà quan trọng hơn là nói cái nghịch lý trong khát vọng của con người. </a:t>
            </a:r>
          </a:p>
          <a:p>
            <a:endParaRPr lang="vi-VN" sz="2800" dirty="0">
              <a:solidFill>
                <a:srgbClr val="7030A0"/>
              </a:solidFill>
              <a:latin typeface="+mj-lt"/>
            </a:endParaRPr>
          </a:p>
        </p:txBody>
      </p:sp>
    </p:spTree>
    <p:extLst>
      <p:ext uri="{BB962C8B-B14F-4D97-AF65-F5344CB8AC3E}">
        <p14:creationId xmlns:p14="http://schemas.microsoft.com/office/powerpoint/2010/main" val="2879863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25"/>
                                        </p:tgtEl>
                                        <p:attrNameLst>
                                          <p:attrName>style.visibility</p:attrName>
                                        </p:attrNameLst>
                                      </p:cBhvr>
                                      <p:to>
                                        <p:strVal val="visible"/>
                                      </p:to>
                                    </p:set>
                                    <p:animEffect transition="in" filter="barn(inVertical)">
                                      <p:cBhvr>
                                        <p:cTn id="7" dur="500"/>
                                        <p:tgtEl>
                                          <p:spTgt spid="1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53"/>
          <p:cNvSpPr/>
          <p:nvPr/>
        </p:nvSpPr>
        <p:spPr>
          <a:xfrm>
            <a:off x="1181724" y="1206953"/>
            <a:ext cx="1839600" cy="1839600"/>
          </a:xfrm>
          <a:prstGeom prst="ellipse">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endParaRPr sz="1867" b="1" kern="0">
              <a:solidFill>
                <a:srgbClr val="000000"/>
              </a:solidFill>
              <a:latin typeface="Times New Roman" panose="02020603050405020304" pitchFamily="18" charset="0"/>
              <a:cs typeface="Times New Roman" panose="02020603050405020304" pitchFamily="18" charset="0"/>
              <a:sym typeface="Arial"/>
            </a:endParaRPr>
          </a:p>
        </p:txBody>
      </p:sp>
      <p:sp>
        <p:nvSpPr>
          <p:cNvPr id="1374" name="Google Shape;1374;p53"/>
          <p:cNvSpPr txBox="1">
            <a:spLocks noGrp="1"/>
          </p:cNvSpPr>
          <p:nvPr>
            <p:ph type="title"/>
          </p:nvPr>
        </p:nvSpPr>
        <p:spPr>
          <a:xfrm>
            <a:off x="3236600" y="1187317"/>
            <a:ext cx="5844800" cy="1792000"/>
          </a:xfrm>
          <a:prstGeom prst="rect">
            <a:avLst/>
          </a:prstGeom>
        </p:spPr>
        <p:txBody>
          <a:bodyPr spcFirstLastPara="1" wrap="square" lIns="121900" tIns="121900" rIns="121900" bIns="121900" anchor="ctr" anchorCtr="0">
            <a:noAutofit/>
          </a:bodyPr>
          <a:lstStyle/>
          <a:p>
            <a:r>
              <a:rPr lang="en" sz="9600" b="1">
                <a:latin typeface="Times New Roman" panose="02020603050405020304" pitchFamily="18" charset="0"/>
                <a:cs typeface="Times New Roman" panose="02020603050405020304" pitchFamily="18" charset="0"/>
              </a:rPr>
              <a:t>Câu 4</a:t>
            </a:r>
            <a:endParaRPr sz="9600" b="1">
              <a:latin typeface="Times New Roman" panose="02020603050405020304" pitchFamily="18" charset="0"/>
              <a:cs typeface="Times New Roman" panose="02020603050405020304" pitchFamily="18" charset="0"/>
            </a:endParaRPr>
          </a:p>
        </p:txBody>
      </p:sp>
      <p:sp>
        <p:nvSpPr>
          <p:cNvPr id="1376" name="Google Shape;1376;p53"/>
          <p:cNvSpPr txBox="1">
            <a:spLocks noGrp="1"/>
          </p:cNvSpPr>
          <p:nvPr>
            <p:ph type="title" idx="2"/>
          </p:nvPr>
        </p:nvSpPr>
        <p:spPr>
          <a:xfrm>
            <a:off x="1227472" y="1522117"/>
            <a:ext cx="1789600" cy="1122400"/>
          </a:xfrm>
          <a:prstGeom prst="rect">
            <a:avLst/>
          </a:prstGeom>
        </p:spPr>
        <p:txBody>
          <a:bodyPr spcFirstLastPara="1" wrap="square" lIns="121900" tIns="121900" rIns="121900" bIns="121900" anchor="ctr" anchorCtr="0">
            <a:noAutofit/>
          </a:bodyPr>
          <a:lstStyle/>
          <a:p>
            <a:r>
              <a:rPr lang="en" b="1">
                <a:latin typeface="Times New Roman" panose="02020603050405020304" pitchFamily="18" charset="0"/>
                <a:cs typeface="Times New Roman" panose="02020603050405020304" pitchFamily="18" charset="0"/>
              </a:rPr>
              <a:t>04</a:t>
            </a:r>
            <a:endParaRPr b="1">
              <a:latin typeface="Times New Roman" panose="02020603050405020304" pitchFamily="18" charset="0"/>
              <a:cs typeface="Times New Roman" panose="02020603050405020304" pitchFamily="18" charset="0"/>
            </a:endParaRPr>
          </a:p>
        </p:txBody>
      </p:sp>
      <p:grpSp>
        <p:nvGrpSpPr>
          <p:cNvPr id="2" name="Google Shape;1168;p49">
            <a:extLst>
              <a:ext uri="{FF2B5EF4-FFF2-40B4-BE49-F238E27FC236}">
                <a16:creationId xmlns:a16="http://schemas.microsoft.com/office/drawing/2014/main" id="{6DF13962-95D3-AC99-2BB5-6E91BB721E67}"/>
              </a:ext>
            </a:extLst>
          </p:cNvPr>
          <p:cNvGrpSpPr/>
          <p:nvPr/>
        </p:nvGrpSpPr>
        <p:grpSpPr>
          <a:xfrm>
            <a:off x="7468264" y="2302251"/>
            <a:ext cx="4485339" cy="4111183"/>
            <a:chOff x="1337650" y="1130150"/>
            <a:chExt cx="936025" cy="856700"/>
          </a:xfrm>
        </p:grpSpPr>
        <p:sp>
          <p:nvSpPr>
            <p:cNvPr id="5" name="Google Shape;1169;p49">
              <a:extLst>
                <a:ext uri="{FF2B5EF4-FFF2-40B4-BE49-F238E27FC236}">
                  <a16:creationId xmlns:a16="http://schemas.microsoft.com/office/drawing/2014/main" id="{19B6A4DE-AD04-E5D5-290D-AFE054301828}"/>
                </a:ext>
              </a:extLst>
            </p:cNvPr>
            <p:cNvSpPr/>
            <p:nvPr/>
          </p:nvSpPr>
          <p:spPr>
            <a:xfrm>
              <a:off x="1337650" y="1130150"/>
              <a:ext cx="936025" cy="856700"/>
            </a:xfrm>
            <a:custGeom>
              <a:avLst/>
              <a:gdLst/>
              <a:ahLst/>
              <a:cxnLst/>
              <a:rect l="l" t="t" r="r" b="b"/>
              <a:pathLst>
                <a:path w="37441" h="34268" extrusionOk="0">
                  <a:moveTo>
                    <a:pt x="25375" y="1"/>
                  </a:moveTo>
                  <a:cubicBezTo>
                    <a:pt x="23711" y="1"/>
                    <a:pt x="22294" y="1284"/>
                    <a:pt x="22130" y="2907"/>
                  </a:cubicBezTo>
                  <a:cubicBezTo>
                    <a:pt x="21226" y="2517"/>
                    <a:pt x="20240" y="2311"/>
                    <a:pt x="19254" y="2311"/>
                  </a:cubicBezTo>
                  <a:cubicBezTo>
                    <a:pt x="18659" y="2311"/>
                    <a:pt x="18063" y="2393"/>
                    <a:pt x="17509" y="2517"/>
                  </a:cubicBezTo>
                  <a:lnTo>
                    <a:pt x="17416" y="2568"/>
                  </a:lnTo>
                  <a:cubicBezTo>
                    <a:pt x="16646" y="2773"/>
                    <a:pt x="15968" y="3030"/>
                    <a:pt x="15403" y="3338"/>
                  </a:cubicBezTo>
                  <a:cubicBezTo>
                    <a:pt x="15280" y="3420"/>
                    <a:pt x="15198" y="3461"/>
                    <a:pt x="15065" y="3543"/>
                  </a:cubicBezTo>
                  <a:cubicBezTo>
                    <a:pt x="14767" y="3636"/>
                    <a:pt x="14428" y="3718"/>
                    <a:pt x="14120" y="3851"/>
                  </a:cubicBezTo>
                  <a:cubicBezTo>
                    <a:pt x="14079" y="3718"/>
                    <a:pt x="14038" y="3636"/>
                    <a:pt x="13997" y="3543"/>
                  </a:cubicBezTo>
                  <a:cubicBezTo>
                    <a:pt x="13093" y="1449"/>
                    <a:pt x="11091" y="124"/>
                    <a:pt x="8821" y="124"/>
                  </a:cubicBezTo>
                  <a:cubicBezTo>
                    <a:pt x="8051" y="124"/>
                    <a:pt x="7322" y="298"/>
                    <a:pt x="6593" y="596"/>
                  </a:cubicBezTo>
                  <a:cubicBezTo>
                    <a:pt x="5227" y="1192"/>
                    <a:pt x="4159" y="2311"/>
                    <a:pt x="3594" y="3677"/>
                  </a:cubicBezTo>
                  <a:cubicBezTo>
                    <a:pt x="3040" y="5084"/>
                    <a:pt x="3040" y="6624"/>
                    <a:pt x="3646" y="8000"/>
                  </a:cubicBezTo>
                  <a:cubicBezTo>
                    <a:pt x="4067" y="9027"/>
                    <a:pt x="4796" y="9879"/>
                    <a:pt x="5699" y="10475"/>
                  </a:cubicBezTo>
                  <a:cubicBezTo>
                    <a:pt x="4673" y="12108"/>
                    <a:pt x="3944" y="13946"/>
                    <a:pt x="3553" y="15825"/>
                  </a:cubicBezTo>
                  <a:lnTo>
                    <a:pt x="391" y="18690"/>
                  </a:lnTo>
                  <a:cubicBezTo>
                    <a:pt x="93" y="18947"/>
                    <a:pt x="0" y="19296"/>
                    <a:pt x="52" y="19676"/>
                  </a:cubicBezTo>
                  <a:cubicBezTo>
                    <a:pt x="134" y="20025"/>
                    <a:pt x="391" y="20323"/>
                    <a:pt x="729" y="20405"/>
                  </a:cubicBezTo>
                  <a:lnTo>
                    <a:pt x="3430" y="21349"/>
                  </a:lnTo>
                  <a:cubicBezTo>
                    <a:pt x="3471" y="21770"/>
                    <a:pt x="3553" y="22202"/>
                    <a:pt x="3687" y="22633"/>
                  </a:cubicBezTo>
                  <a:cubicBezTo>
                    <a:pt x="3728" y="22797"/>
                    <a:pt x="3728" y="22972"/>
                    <a:pt x="3769" y="23105"/>
                  </a:cubicBezTo>
                  <a:cubicBezTo>
                    <a:pt x="3944" y="23619"/>
                    <a:pt x="4108" y="24132"/>
                    <a:pt x="4282" y="24646"/>
                  </a:cubicBezTo>
                  <a:cubicBezTo>
                    <a:pt x="4498" y="25159"/>
                    <a:pt x="4714" y="25673"/>
                    <a:pt x="4929" y="26094"/>
                  </a:cubicBezTo>
                  <a:cubicBezTo>
                    <a:pt x="5053" y="26350"/>
                    <a:pt x="5135" y="26566"/>
                    <a:pt x="5227" y="26699"/>
                  </a:cubicBezTo>
                  <a:lnTo>
                    <a:pt x="5268" y="26741"/>
                  </a:lnTo>
                  <a:cubicBezTo>
                    <a:pt x="5607" y="27377"/>
                    <a:pt x="6038" y="28024"/>
                    <a:pt x="6470" y="28579"/>
                  </a:cubicBezTo>
                  <a:cubicBezTo>
                    <a:pt x="6726" y="28959"/>
                    <a:pt x="7024" y="29308"/>
                    <a:pt x="7363" y="29647"/>
                  </a:cubicBezTo>
                  <a:cubicBezTo>
                    <a:pt x="7661" y="29985"/>
                    <a:pt x="7959" y="30335"/>
                    <a:pt x="8308" y="30632"/>
                  </a:cubicBezTo>
                  <a:cubicBezTo>
                    <a:pt x="9078" y="31361"/>
                    <a:pt x="9889" y="31998"/>
                    <a:pt x="10783" y="32553"/>
                  </a:cubicBezTo>
                  <a:lnTo>
                    <a:pt x="10834" y="32553"/>
                  </a:lnTo>
                  <a:cubicBezTo>
                    <a:pt x="11768" y="33117"/>
                    <a:pt x="12497" y="33415"/>
                    <a:pt x="12538" y="33415"/>
                  </a:cubicBezTo>
                  <a:cubicBezTo>
                    <a:pt x="12538" y="33415"/>
                    <a:pt x="12580" y="33456"/>
                    <a:pt x="12631" y="33456"/>
                  </a:cubicBezTo>
                  <a:cubicBezTo>
                    <a:pt x="14253" y="33929"/>
                    <a:pt x="16009" y="34226"/>
                    <a:pt x="17806" y="34268"/>
                  </a:cubicBezTo>
                  <a:lnTo>
                    <a:pt x="18279" y="34268"/>
                  </a:lnTo>
                  <a:cubicBezTo>
                    <a:pt x="18957" y="34268"/>
                    <a:pt x="19686" y="34226"/>
                    <a:pt x="20374" y="34185"/>
                  </a:cubicBezTo>
                  <a:cubicBezTo>
                    <a:pt x="21780" y="34052"/>
                    <a:pt x="23239" y="33888"/>
                    <a:pt x="24604" y="33538"/>
                  </a:cubicBezTo>
                  <a:cubicBezTo>
                    <a:pt x="28291" y="32604"/>
                    <a:pt x="31197" y="30078"/>
                    <a:pt x="33117" y="26823"/>
                  </a:cubicBezTo>
                  <a:cubicBezTo>
                    <a:pt x="33117" y="26823"/>
                    <a:pt x="33169" y="26782"/>
                    <a:pt x="33169" y="26741"/>
                  </a:cubicBezTo>
                  <a:cubicBezTo>
                    <a:pt x="33210" y="26699"/>
                    <a:pt x="33210" y="26648"/>
                    <a:pt x="33251" y="26607"/>
                  </a:cubicBezTo>
                  <a:cubicBezTo>
                    <a:pt x="33507" y="26094"/>
                    <a:pt x="33764" y="25580"/>
                    <a:pt x="33980" y="25108"/>
                  </a:cubicBezTo>
                  <a:cubicBezTo>
                    <a:pt x="34062" y="24902"/>
                    <a:pt x="34144" y="24646"/>
                    <a:pt x="34236" y="24430"/>
                  </a:cubicBezTo>
                  <a:cubicBezTo>
                    <a:pt x="34319" y="24471"/>
                    <a:pt x="34452" y="24471"/>
                    <a:pt x="34534" y="24471"/>
                  </a:cubicBezTo>
                  <a:lnTo>
                    <a:pt x="34658" y="24471"/>
                  </a:lnTo>
                  <a:cubicBezTo>
                    <a:pt x="35007" y="24430"/>
                    <a:pt x="35346" y="24173"/>
                    <a:pt x="35479" y="23876"/>
                  </a:cubicBezTo>
                  <a:lnTo>
                    <a:pt x="37276" y="19676"/>
                  </a:lnTo>
                  <a:cubicBezTo>
                    <a:pt x="37440" y="19337"/>
                    <a:pt x="37399" y="18947"/>
                    <a:pt x="37184" y="18649"/>
                  </a:cubicBezTo>
                  <a:cubicBezTo>
                    <a:pt x="36968" y="18392"/>
                    <a:pt x="36670" y="18228"/>
                    <a:pt x="36331" y="18228"/>
                  </a:cubicBezTo>
                  <a:cubicBezTo>
                    <a:pt x="36290" y="18228"/>
                    <a:pt x="36249" y="18269"/>
                    <a:pt x="36249" y="18269"/>
                  </a:cubicBezTo>
                  <a:lnTo>
                    <a:pt x="35387" y="18351"/>
                  </a:lnTo>
                  <a:lnTo>
                    <a:pt x="35304" y="16554"/>
                  </a:lnTo>
                  <a:cubicBezTo>
                    <a:pt x="35304" y="16379"/>
                    <a:pt x="35263" y="16256"/>
                    <a:pt x="35222" y="16123"/>
                  </a:cubicBezTo>
                  <a:lnTo>
                    <a:pt x="34709" y="15096"/>
                  </a:lnTo>
                  <a:cubicBezTo>
                    <a:pt x="33887" y="13217"/>
                    <a:pt x="32860" y="11204"/>
                    <a:pt x="31926" y="9284"/>
                  </a:cubicBezTo>
                  <a:lnTo>
                    <a:pt x="29616" y="4488"/>
                  </a:lnTo>
                  <a:cubicBezTo>
                    <a:pt x="29441" y="4057"/>
                    <a:pt x="29102" y="3595"/>
                    <a:pt x="28589" y="3338"/>
                  </a:cubicBezTo>
                  <a:lnTo>
                    <a:pt x="28589" y="3246"/>
                  </a:lnTo>
                  <a:cubicBezTo>
                    <a:pt x="28589" y="1449"/>
                    <a:pt x="27130" y="1"/>
                    <a:pt x="253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170;p49">
              <a:extLst>
                <a:ext uri="{FF2B5EF4-FFF2-40B4-BE49-F238E27FC236}">
                  <a16:creationId xmlns:a16="http://schemas.microsoft.com/office/drawing/2014/main" id="{A7111549-95DA-B854-779F-17B1E9388DBB}"/>
                </a:ext>
              </a:extLst>
            </p:cNvPr>
            <p:cNvSpPr/>
            <p:nvPr/>
          </p:nvSpPr>
          <p:spPr>
            <a:xfrm>
              <a:off x="1444700" y="1230525"/>
              <a:ext cx="746575" cy="730650"/>
            </a:xfrm>
            <a:custGeom>
              <a:avLst/>
              <a:gdLst/>
              <a:ahLst/>
              <a:cxnLst/>
              <a:rect l="l" t="t" r="r" b="b"/>
              <a:pathLst>
                <a:path w="29863" h="29226" extrusionOk="0">
                  <a:moveTo>
                    <a:pt x="14931" y="1"/>
                  </a:moveTo>
                  <a:cubicBezTo>
                    <a:pt x="13648" y="1"/>
                    <a:pt x="12405" y="175"/>
                    <a:pt x="11214" y="473"/>
                  </a:cubicBezTo>
                  <a:cubicBezTo>
                    <a:pt x="10485" y="648"/>
                    <a:pt x="9797" y="904"/>
                    <a:pt x="9119" y="1202"/>
                  </a:cubicBezTo>
                  <a:cubicBezTo>
                    <a:pt x="8986" y="1243"/>
                    <a:pt x="8811" y="1284"/>
                    <a:pt x="8688" y="1377"/>
                  </a:cubicBezTo>
                  <a:cubicBezTo>
                    <a:pt x="8606" y="1418"/>
                    <a:pt x="8554" y="1459"/>
                    <a:pt x="8472" y="1500"/>
                  </a:cubicBezTo>
                  <a:cubicBezTo>
                    <a:pt x="8174" y="1633"/>
                    <a:pt x="7877" y="1798"/>
                    <a:pt x="7579" y="1972"/>
                  </a:cubicBezTo>
                  <a:cubicBezTo>
                    <a:pt x="5864" y="2917"/>
                    <a:pt x="4406" y="4201"/>
                    <a:pt x="3215" y="5690"/>
                  </a:cubicBezTo>
                  <a:cubicBezTo>
                    <a:pt x="3122" y="5823"/>
                    <a:pt x="2999" y="5946"/>
                    <a:pt x="2906" y="6080"/>
                  </a:cubicBezTo>
                  <a:cubicBezTo>
                    <a:pt x="1541" y="7918"/>
                    <a:pt x="555" y="10146"/>
                    <a:pt x="175" y="12539"/>
                  </a:cubicBezTo>
                  <a:cubicBezTo>
                    <a:pt x="41" y="13309"/>
                    <a:pt x="0" y="14120"/>
                    <a:pt x="0" y="14983"/>
                  </a:cubicBezTo>
                  <a:cubicBezTo>
                    <a:pt x="0" y="15496"/>
                    <a:pt x="0" y="16051"/>
                    <a:pt x="83" y="16564"/>
                  </a:cubicBezTo>
                  <a:cubicBezTo>
                    <a:pt x="134" y="17160"/>
                    <a:pt x="257" y="17807"/>
                    <a:pt x="391" y="18402"/>
                  </a:cubicBezTo>
                  <a:cubicBezTo>
                    <a:pt x="432" y="18526"/>
                    <a:pt x="473" y="18700"/>
                    <a:pt x="514" y="18834"/>
                  </a:cubicBezTo>
                  <a:cubicBezTo>
                    <a:pt x="647" y="19296"/>
                    <a:pt x="771" y="19768"/>
                    <a:pt x="945" y="20240"/>
                  </a:cubicBezTo>
                  <a:cubicBezTo>
                    <a:pt x="1161" y="20713"/>
                    <a:pt x="1325" y="21185"/>
                    <a:pt x="1582" y="21658"/>
                  </a:cubicBezTo>
                  <a:cubicBezTo>
                    <a:pt x="1674" y="21822"/>
                    <a:pt x="1756" y="21996"/>
                    <a:pt x="1838" y="22212"/>
                  </a:cubicBezTo>
                  <a:cubicBezTo>
                    <a:pt x="2188" y="22808"/>
                    <a:pt x="2568" y="23403"/>
                    <a:pt x="2999" y="23968"/>
                  </a:cubicBezTo>
                  <a:cubicBezTo>
                    <a:pt x="3256" y="24307"/>
                    <a:pt x="3553" y="24646"/>
                    <a:pt x="3810" y="24944"/>
                  </a:cubicBezTo>
                  <a:cubicBezTo>
                    <a:pt x="4108" y="25293"/>
                    <a:pt x="4406" y="25591"/>
                    <a:pt x="4703" y="25847"/>
                  </a:cubicBezTo>
                  <a:cubicBezTo>
                    <a:pt x="5433" y="26535"/>
                    <a:pt x="6203" y="27131"/>
                    <a:pt x="7065" y="27644"/>
                  </a:cubicBezTo>
                  <a:cubicBezTo>
                    <a:pt x="7959" y="28158"/>
                    <a:pt x="8647" y="28455"/>
                    <a:pt x="8647" y="28455"/>
                  </a:cubicBezTo>
                  <a:cubicBezTo>
                    <a:pt x="10269" y="28928"/>
                    <a:pt x="11943" y="29185"/>
                    <a:pt x="13565" y="29226"/>
                  </a:cubicBezTo>
                  <a:cubicBezTo>
                    <a:pt x="14377" y="29226"/>
                    <a:pt x="15188" y="29185"/>
                    <a:pt x="15999" y="29143"/>
                  </a:cubicBezTo>
                  <a:cubicBezTo>
                    <a:pt x="18402" y="28928"/>
                    <a:pt x="20671" y="28373"/>
                    <a:pt x="22674" y="27726"/>
                  </a:cubicBezTo>
                  <a:cubicBezTo>
                    <a:pt x="22766" y="27685"/>
                    <a:pt x="22848" y="27644"/>
                    <a:pt x="22890" y="27603"/>
                  </a:cubicBezTo>
                  <a:cubicBezTo>
                    <a:pt x="23023" y="27511"/>
                    <a:pt x="23105" y="27470"/>
                    <a:pt x="23187" y="27388"/>
                  </a:cubicBezTo>
                  <a:cubicBezTo>
                    <a:pt x="23280" y="27346"/>
                    <a:pt x="23403" y="27305"/>
                    <a:pt x="23495" y="27213"/>
                  </a:cubicBezTo>
                  <a:cubicBezTo>
                    <a:pt x="23578" y="27172"/>
                    <a:pt x="23660" y="27090"/>
                    <a:pt x="23752" y="26997"/>
                  </a:cubicBezTo>
                  <a:cubicBezTo>
                    <a:pt x="24050" y="26792"/>
                    <a:pt x="24389" y="26535"/>
                    <a:pt x="24687" y="26279"/>
                  </a:cubicBezTo>
                  <a:cubicBezTo>
                    <a:pt x="24779" y="26186"/>
                    <a:pt x="24861" y="26104"/>
                    <a:pt x="24984" y="26022"/>
                  </a:cubicBezTo>
                  <a:cubicBezTo>
                    <a:pt x="25077" y="25929"/>
                    <a:pt x="25159" y="25847"/>
                    <a:pt x="25241" y="25765"/>
                  </a:cubicBezTo>
                  <a:cubicBezTo>
                    <a:pt x="25292" y="25765"/>
                    <a:pt x="25292" y="25714"/>
                    <a:pt x="25292" y="25714"/>
                  </a:cubicBezTo>
                  <a:cubicBezTo>
                    <a:pt x="25375" y="25632"/>
                    <a:pt x="25457" y="25549"/>
                    <a:pt x="25549" y="25457"/>
                  </a:cubicBezTo>
                  <a:cubicBezTo>
                    <a:pt x="25631" y="25375"/>
                    <a:pt x="25755" y="25293"/>
                    <a:pt x="25847" y="25159"/>
                  </a:cubicBezTo>
                  <a:cubicBezTo>
                    <a:pt x="25929" y="25077"/>
                    <a:pt x="26011" y="24995"/>
                    <a:pt x="26104" y="24861"/>
                  </a:cubicBezTo>
                  <a:cubicBezTo>
                    <a:pt x="26186" y="24779"/>
                    <a:pt x="26268" y="24687"/>
                    <a:pt x="26319" y="24605"/>
                  </a:cubicBezTo>
                  <a:cubicBezTo>
                    <a:pt x="26401" y="24564"/>
                    <a:pt x="26443" y="24481"/>
                    <a:pt x="26484" y="24389"/>
                  </a:cubicBezTo>
                  <a:cubicBezTo>
                    <a:pt x="26576" y="24348"/>
                    <a:pt x="26617" y="24266"/>
                    <a:pt x="26658" y="24225"/>
                  </a:cubicBezTo>
                  <a:cubicBezTo>
                    <a:pt x="26740" y="24132"/>
                    <a:pt x="26781" y="24050"/>
                    <a:pt x="26874" y="23917"/>
                  </a:cubicBezTo>
                  <a:cubicBezTo>
                    <a:pt x="26915" y="23917"/>
                    <a:pt x="26915" y="23876"/>
                    <a:pt x="26956" y="23835"/>
                  </a:cubicBezTo>
                  <a:cubicBezTo>
                    <a:pt x="27038" y="23711"/>
                    <a:pt x="27131" y="23578"/>
                    <a:pt x="27213" y="23455"/>
                  </a:cubicBezTo>
                  <a:cubicBezTo>
                    <a:pt x="27295" y="23321"/>
                    <a:pt x="27387" y="23198"/>
                    <a:pt x="27469" y="23064"/>
                  </a:cubicBezTo>
                  <a:cubicBezTo>
                    <a:pt x="27552" y="22982"/>
                    <a:pt x="27603" y="22849"/>
                    <a:pt x="27685" y="22767"/>
                  </a:cubicBezTo>
                  <a:cubicBezTo>
                    <a:pt x="27685" y="22726"/>
                    <a:pt x="27726" y="22684"/>
                    <a:pt x="27767" y="22633"/>
                  </a:cubicBezTo>
                  <a:cubicBezTo>
                    <a:pt x="27808" y="22510"/>
                    <a:pt x="27901" y="22428"/>
                    <a:pt x="27942" y="22294"/>
                  </a:cubicBezTo>
                  <a:lnTo>
                    <a:pt x="27983" y="22253"/>
                  </a:lnTo>
                  <a:cubicBezTo>
                    <a:pt x="28024" y="22212"/>
                    <a:pt x="28024" y="22120"/>
                    <a:pt x="28065" y="22079"/>
                  </a:cubicBezTo>
                  <a:cubicBezTo>
                    <a:pt x="28322" y="21658"/>
                    <a:pt x="28537" y="21185"/>
                    <a:pt x="28753" y="20713"/>
                  </a:cubicBezTo>
                  <a:cubicBezTo>
                    <a:pt x="28887" y="20323"/>
                    <a:pt x="29010" y="19943"/>
                    <a:pt x="29143" y="19604"/>
                  </a:cubicBezTo>
                  <a:cubicBezTo>
                    <a:pt x="29266" y="19214"/>
                    <a:pt x="29400" y="18782"/>
                    <a:pt x="29482" y="18402"/>
                  </a:cubicBezTo>
                  <a:cubicBezTo>
                    <a:pt x="29657" y="17714"/>
                    <a:pt x="29739" y="17037"/>
                    <a:pt x="29821" y="16308"/>
                  </a:cubicBezTo>
                  <a:cubicBezTo>
                    <a:pt x="29821" y="16051"/>
                    <a:pt x="29862" y="15794"/>
                    <a:pt x="29862" y="15537"/>
                  </a:cubicBezTo>
                  <a:lnTo>
                    <a:pt x="29862" y="14983"/>
                  </a:lnTo>
                  <a:lnTo>
                    <a:pt x="29862" y="14932"/>
                  </a:lnTo>
                  <a:cubicBezTo>
                    <a:pt x="29862" y="14079"/>
                    <a:pt x="29780" y="13186"/>
                    <a:pt x="29657" y="12364"/>
                  </a:cubicBezTo>
                  <a:cubicBezTo>
                    <a:pt x="29605" y="12025"/>
                    <a:pt x="29523" y="11728"/>
                    <a:pt x="29441" y="11430"/>
                  </a:cubicBezTo>
                  <a:cubicBezTo>
                    <a:pt x="28630" y="9674"/>
                    <a:pt x="27603" y="7579"/>
                    <a:pt x="26740" y="5782"/>
                  </a:cubicBezTo>
                  <a:cubicBezTo>
                    <a:pt x="26145" y="5053"/>
                    <a:pt x="25498" y="4324"/>
                    <a:pt x="24779" y="3728"/>
                  </a:cubicBezTo>
                  <a:cubicBezTo>
                    <a:pt x="24430" y="3431"/>
                    <a:pt x="24091" y="3122"/>
                    <a:pt x="23752" y="2866"/>
                  </a:cubicBezTo>
                  <a:cubicBezTo>
                    <a:pt x="23578" y="2743"/>
                    <a:pt x="23403" y="2609"/>
                    <a:pt x="23187" y="2527"/>
                  </a:cubicBezTo>
                  <a:cubicBezTo>
                    <a:pt x="23187" y="2486"/>
                    <a:pt x="23187" y="2486"/>
                    <a:pt x="23146" y="2486"/>
                  </a:cubicBezTo>
                  <a:cubicBezTo>
                    <a:pt x="23064" y="2404"/>
                    <a:pt x="22931" y="2352"/>
                    <a:pt x="22848" y="2270"/>
                  </a:cubicBezTo>
                  <a:cubicBezTo>
                    <a:pt x="22807" y="2270"/>
                    <a:pt x="22807" y="2270"/>
                    <a:pt x="22807" y="2229"/>
                  </a:cubicBezTo>
                  <a:cubicBezTo>
                    <a:pt x="22633" y="2147"/>
                    <a:pt x="22417" y="2013"/>
                    <a:pt x="22253" y="1931"/>
                  </a:cubicBezTo>
                  <a:cubicBezTo>
                    <a:pt x="21955" y="1757"/>
                    <a:pt x="21647" y="1582"/>
                    <a:pt x="21308" y="1459"/>
                  </a:cubicBezTo>
                  <a:cubicBezTo>
                    <a:pt x="21267" y="1418"/>
                    <a:pt x="21226" y="1418"/>
                    <a:pt x="21226" y="1377"/>
                  </a:cubicBezTo>
                  <a:cubicBezTo>
                    <a:pt x="20620" y="1120"/>
                    <a:pt x="20025" y="904"/>
                    <a:pt x="19429" y="689"/>
                  </a:cubicBezTo>
                  <a:cubicBezTo>
                    <a:pt x="19131" y="607"/>
                    <a:pt x="18874" y="514"/>
                    <a:pt x="18566" y="473"/>
                  </a:cubicBezTo>
                  <a:cubicBezTo>
                    <a:pt x="17416" y="175"/>
                    <a:pt x="16174" y="1"/>
                    <a:pt x="14931"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171;p49">
              <a:extLst>
                <a:ext uri="{FF2B5EF4-FFF2-40B4-BE49-F238E27FC236}">
                  <a16:creationId xmlns:a16="http://schemas.microsoft.com/office/drawing/2014/main" id="{FC66B008-7691-5DF5-C433-D9B5CF112236}"/>
                </a:ext>
              </a:extLst>
            </p:cNvPr>
            <p:cNvSpPr/>
            <p:nvPr/>
          </p:nvSpPr>
          <p:spPr>
            <a:xfrm>
              <a:off x="1620025" y="1214000"/>
              <a:ext cx="407700" cy="381675"/>
            </a:xfrm>
            <a:custGeom>
              <a:avLst/>
              <a:gdLst/>
              <a:ahLst/>
              <a:cxnLst/>
              <a:rect l="l" t="t" r="r" b="b"/>
              <a:pathLst>
                <a:path w="16308" h="15267" extrusionOk="0">
                  <a:moveTo>
                    <a:pt x="7977" y="0"/>
                  </a:moveTo>
                  <a:cubicBezTo>
                    <a:pt x="7469" y="0"/>
                    <a:pt x="6961" y="62"/>
                    <a:pt x="6470" y="189"/>
                  </a:cubicBezTo>
                  <a:lnTo>
                    <a:pt x="6378" y="189"/>
                  </a:lnTo>
                  <a:cubicBezTo>
                    <a:pt x="5782" y="364"/>
                    <a:pt x="5187" y="580"/>
                    <a:pt x="4581" y="877"/>
                  </a:cubicBezTo>
                  <a:cubicBezTo>
                    <a:pt x="4067" y="1175"/>
                    <a:pt x="3595" y="1565"/>
                    <a:pt x="3174" y="2038"/>
                  </a:cubicBezTo>
                  <a:cubicBezTo>
                    <a:pt x="2229" y="3065"/>
                    <a:pt x="1675" y="4513"/>
                    <a:pt x="1716" y="5930"/>
                  </a:cubicBezTo>
                  <a:cubicBezTo>
                    <a:pt x="1716" y="6351"/>
                    <a:pt x="1798" y="6782"/>
                    <a:pt x="1675" y="7172"/>
                  </a:cubicBezTo>
                  <a:cubicBezTo>
                    <a:pt x="1459" y="7891"/>
                    <a:pt x="730" y="8363"/>
                    <a:pt x="350" y="9051"/>
                  </a:cubicBezTo>
                  <a:cubicBezTo>
                    <a:pt x="134" y="9524"/>
                    <a:pt x="52" y="10037"/>
                    <a:pt x="1" y="10592"/>
                  </a:cubicBezTo>
                  <a:cubicBezTo>
                    <a:pt x="1" y="11280"/>
                    <a:pt x="93" y="11957"/>
                    <a:pt x="350" y="12604"/>
                  </a:cubicBezTo>
                  <a:cubicBezTo>
                    <a:pt x="822" y="13713"/>
                    <a:pt x="1890" y="14484"/>
                    <a:pt x="3041" y="14874"/>
                  </a:cubicBezTo>
                  <a:cubicBezTo>
                    <a:pt x="3978" y="15181"/>
                    <a:pt x="4935" y="15266"/>
                    <a:pt x="5924" y="15266"/>
                  </a:cubicBezTo>
                  <a:cubicBezTo>
                    <a:pt x="6159" y="15266"/>
                    <a:pt x="6396" y="15262"/>
                    <a:pt x="6635" y="15254"/>
                  </a:cubicBezTo>
                  <a:cubicBezTo>
                    <a:pt x="8391" y="15213"/>
                    <a:pt x="10147" y="15038"/>
                    <a:pt x="11769" y="14401"/>
                  </a:cubicBezTo>
                  <a:cubicBezTo>
                    <a:pt x="13402" y="13713"/>
                    <a:pt x="14850" y="12563"/>
                    <a:pt x="15579" y="10931"/>
                  </a:cubicBezTo>
                  <a:cubicBezTo>
                    <a:pt x="16308" y="9349"/>
                    <a:pt x="16133" y="7295"/>
                    <a:pt x="14983" y="6012"/>
                  </a:cubicBezTo>
                  <a:cubicBezTo>
                    <a:pt x="14685" y="5714"/>
                    <a:pt x="14295" y="5416"/>
                    <a:pt x="14080" y="5067"/>
                  </a:cubicBezTo>
                  <a:cubicBezTo>
                    <a:pt x="13782" y="4646"/>
                    <a:pt x="13700" y="4133"/>
                    <a:pt x="13525" y="3660"/>
                  </a:cubicBezTo>
                  <a:cubicBezTo>
                    <a:pt x="12714" y="1337"/>
                    <a:pt x="10338" y="0"/>
                    <a:pt x="7977"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172;p49">
              <a:extLst>
                <a:ext uri="{FF2B5EF4-FFF2-40B4-BE49-F238E27FC236}">
                  <a16:creationId xmlns:a16="http://schemas.microsoft.com/office/drawing/2014/main" id="{8B9771B5-C1E7-7D94-5E1D-8E57F80D21E4}"/>
                </a:ext>
              </a:extLst>
            </p:cNvPr>
            <p:cNvSpPr/>
            <p:nvPr/>
          </p:nvSpPr>
          <p:spPr>
            <a:xfrm>
              <a:off x="1519650" y="1488275"/>
              <a:ext cx="643900" cy="472900"/>
            </a:xfrm>
            <a:custGeom>
              <a:avLst/>
              <a:gdLst/>
              <a:ahLst/>
              <a:cxnLst/>
              <a:rect l="l" t="t" r="r" b="b"/>
              <a:pathLst>
                <a:path w="25756" h="18916" extrusionOk="0">
                  <a:moveTo>
                    <a:pt x="15784" y="1"/>
                  </a:moveTo>
                  <a:cubicBezTo>
                    <a:pt x="15784" y="1"/>
                    <a:pt x="15568" y="52"/>
                    <a:pt x="15230" y="52"/>
                  </a:cubicBezTo>
                  <a:cubicBezTo>
                    <a:pt x="14891" y="93"/>
                    <a:pt x="14459" y="134"/>
                    <a:pt x="13905" y="216"/>
                  </a:cubicBezTo>
                  <a:cubicBezTo>
                    <a:pt x="13730" y="257"/>
                    <a:pt x="13515" y="257"/>
                    <a:pt x="13350" y="309"/>
                  </a:cubicBezTo>
                  <a:cubicBezTo>
                    <a:pt x="11461" y="606"/>
                    <a:pt x="8986" y="1161"/>
                    <a:pt x="7446" y="2106"/>
                  </a:cubicBezTo>
                  <a:lnTo>
                    <a:pt x="7405" y="2106"/>
                  </a:lnTo>
                  <a:cubicBezTo>
                    <a:pt x="7353" y="2147"/>
                    <a:pt x="7312" y="2188"/>
                    <a:pt x="7271" y="2188"/>
                  </a:cubicBezTo>
                  <a:lnTo>
                    <a:pt x="7230" y="2229"/>
                  </a:lnTo>
                  <a:cubicBezTo>
                    <a:pt x="7230" y="2229"/>
                    <a:pt x="7189" y="2270"/>
                    <a:pt x="7148" y="2270"/>
                  </a:cubicBezTo>
                  <a:lnTo>
                    <a:pt x="7097" y="2311"/>
                  </a:lnTo>
                  <a:cubicBezTo>
                    <a:pt x="6758" y="2568"/>
                    <a:pt x="6378" y="2958"/>
                    <a:pt x="5988" y="3389"/>
                  </a:cubicBezTo>
                  <a:cubicBezTo>
                    <a:pt x="4365" y="5310"/>
                    <a:pt x="2476" y="8729"/>
                    <a:pt x="1284" y="11132"/>
                  </a:cubicBezTo>
                  <a:cubicBezTo>
                    <a:pt x="1028" y="11553"/>
                    <a:pt x="853" y="11943"/>
                    <a:pt x="679" y="12282"/>
                  </a:cubicBezTo>
                  <a:cubicBezTo>
                    <a:pt x="340" y="12929"/>
                    <a:pt x="124" y="13401"/>
                    <a:pt x="1" y="13658"/>
                  </a:cubicBezTo>
                  <a:cubicBezTo>
                    <a:pt x="258" y="13997"/>
                    <a:pt x="555" y="14336"/>
                    <a:pt x="812" y="14634"/>
                  </a:cubicBezTo>
                  <a:cubicBezTo>
                    <a:pt x="1110" y="14983"/>
                    <a:pt x="1408" y="15281"/>
                    <a:pt x="1705" y="15537"/>
                  </a:cubicBezTo>
                  <a:cubicBezTo>
                    <a:pt x="2435" y="16225"/>
                    <a:pt x="3205" y="16821"/>
                    <a:pt x="4067" y="17334"/>
                  </a:cubicBezTo>
                  <a:cubicBezTo>
                    <a:pt x="4961" y="17848"/>
                    <a:pt x="5649" y="18145"/>
                    <a:pt x="5649" y="18145"/>
                  </a:cubicBezTo>
                  <a:cubicBezTo>
                    <a:pt x="7271" y="18618"/>
                    <a:pt x="8945" y="18875"/>
                    <a:pt x="10567" y="18916"/>
                  </a:cubicBezTo>
                  <a:cubicBezTo>
                    <a:pt x="11379" y="18916"/>
                    <a:pt x="12190" y="18875"/>
                    <a:pt x="13001" y="18833"/>
                  </a:cubicBezTo>
                  <a:cubicBezTo>
                    <a:pt x="15404" y="18618"/>
                    <a:pt x="17673" y="18063"/>
                    <a:pt x="19676" y="17416"/>
                  </a:cubicBezTo>
                  <a:cubicBezTo>
                    <a:pt x="19768" y="17375"/>
                    <a:pt x="19850" y="17334"/>
                    <a:pt x="19892" y="17293"/>
                  </a:cubicBezTo>
                  <a:cubicBezTo>
                    <a:pt x="20025" y="17201"/>
                    <a:pt x="20107" y="17160"/>
                    <a:pt x="20189" y="17078"/>
                  </a:cubicBezTo>
                  <a:cubicBezTo>
                    <a:pt x="20282" y="17036"/>
                    <a:pt x="20405" y="16995"/>
                    <a:pt x="20497" y="16903"/>
                  </a:cubicBezTo>
                  <a:cubicBezTo>
                    <a:pt x="20580" y="16862"/>
                    <a:pt x="20662" y="16780"/>
                    <a:pt x="20754" y="16687"/>
                  </a:cubicBezTo>
                  <a:cubicBezTo>
                    <a:pt x="21052" y="16482"/>
                    <a:pt x="21391" y="16225"/>
                    <a:pt x="21689" y="15969"/>
                  </a:cubicBezTo>
                  <a:cubicBezTo>
                    <a:pt x="21781" y="15876"/>
                    <a:pt x="21863" y="15794"/>
                    <a:pt x="21986" y="15712"/>
                  </a:cubicBezTo>
                  <a:cubicBezTo>
                    <a:pt x="22079" y="15619"/>
                    <a:pt x="22161" y="15537"/>
                    <a:pt x="22243" y="15455"/>
                  </a:cubicBezTo>
                  <a:cubicBezTo>
                    <a:pt x="22294" y="15455"/>
                    <a:pt x="22294" y="15404"/>
                    <a:pt x="22294" y="15404"/>
                  </a:cubicBezTo>
                  <a:cubicBezTo>
                    <a:pt x="22377" y="15322"/>
                    <a:pt x="22459" y="15239"/>
                    <a:pt x="22551" y="15147"/>
                  </a:cubicBezTo>
                  <a:cubicBezTo>
                    <a:pt x="22633" y="15065"/>
                    <a:pt x="22757" y="14983"/>
                    <a:pt x="22849" y="14849"/>
                  </a:cubicBezTo>
                  <a:cubicBezTo>
                    <a:pt x="22931" y="14767"/>
                    <a:pt x="23013" y="14685"/>
                    <a:pt x="23106" y="14551"/>
                  </a:cubicBezTo>
                  <a:cubicBezTo>
                    <a:pt x="23188" y="14469"/>
                    <a:pt x="23270" y="14377"/>
                    <a:pt x="23321" y="14295"/>
                  </a:cubicBezTo>
                  <a:cubicBezTo>
                    <a:pt x="23403" y="14254"/>
                    <a:pt x="23445" y="14171"/>
                    <a:pt x="23486" y="14079"/>
                  </a:cubicBezTo>
                  <a:cubicBezTo>
                    <a:pt x="23578" y="14038"/>
                    <a:pt x="23619" y="13956"/>
                    <a:pt x="23660" y="13915"/>
                  </a:cubicBezTo>
                  <a:cubicBezTo>
                    <a:pt x="23742" y="13822"/>
                    <a:pt x="23783" y="13740"/>
                    <a:pt x="23876" y="13607"/>
                  </a:cubicBezTo>
                  <a:cubicBezTo>
                    <a:pt x="23917" y="13607"/>
                    <a:pt x="23917" y="13566"/>
                    <a:pt x="23958" y="13525"/>
                  </a:cubicBezTo>
                  <a:cubicBezTo>
                    <a:pt x="24040" y="13401"/>
                    <a:pt x="24133" y="13268"/>
                    <a:pt x="24215" y="13145"/>
                  </a:cubicBezTo>
                  <a:cubicBezTo>
                    <a:pt x="24297" y="13011"/>
                    <a:pt x="24389" y="12888"/>
                    <a:pt x="24471" y="12754"/>
                  </a:cubicBezTo>
                  <a:cubicBezTo>
                    <a:pt x="24554" y="12672"/>
                    <a:pt x="24605" y="12539"/>
                    <a:pt x="24687" y="12457"/>
                  </a:cubicBezTo>
                  <a:cubicBezTo>
                    <a:pt x="24687" y="12416"/>
                    <a:pt x="24728" y="12374"/>
                    <a:pt x="24769" y="12323"/>
                  </a:cubicBezTo>
                  <a:cubicBezTo>
                    <a:pt x="24810" y="12200"/>
                    <a:pt x="24903" y="12118"/>
                    <a:pt x="24944" y="11984"/>
                  </a:cubicBezTo>
                  <a:lnTo>
                    <a:pt x="24985" y="11943"/>
                  </a:lnTo>
                  <a:cubicBezTo>
                    <a:pt x="25026" y="11902"/>
                    <a:pt x="25026" y="11810"/>
                    <a:pt x="25067" y="11769"/>
                  </a:cubicBezTo>
                  <a:cubicBezTo>
                    <a:pt x="25324" y="11348"/>
                    <a:pt x="25539" y="10875"/>
                    <a:pt x="25755" y="10403"/>
                  </a:cubicBezTo>
                  <a:cubicBezTo>
                    <a:pt x="25375" y="8821"/>
                    <a:pt x="24769" y="7024"/>
                    <a:pt x="23917" y="5566"/>
                  </a:cubicBezTo>
                  <a:cubicBezTo>
                    <a:pt x="22972" y="3944"/>
                    <a:pt x="21216" y="2660"/>
                    <a:pt x="19553" y="1715"/>
                  </a:cubicBezTo>
                  <a:cubicBezTo>
                    <a:pt x="19296" y="1592"/>
                    <a:pt x="19039" y="1418"/>
                    <a:pt x="18783" y="1284"/>
                  </a:cubicBezTo>
                  <a:cubicBezTo>
                    <a:pt x="17581" y="689"/>
                    <a:pt x="16513" y="257"/>
                    <a:pt x="16041" y="93"/>
                  </a:cubicBezTo>
                  <a:cubicBezTo>
                    <a:pt x="15959" y="93"/>
                    <a:pt x="15918" y="52"/>
                    <a:pt x="15876" y="52"/>
                  </a:cubicBezTo>
                  <a:cubicBezTo>
                    <a:pt x="15825" y="1"/>
                    <a:pt x="15784" y="1"/>
                    <a:pt x="15784"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173;p49">
              <a:extLst>
                <a:ext uri="{FF2B5EF4-FFF2-40B4-BE49-F238E27FC236}">
                  <a16:creationId xmlns:a16="http://schemas.microsoft.com/office/drawing/2014/main" id="{A18E13DF-28CF-64AA-CED8-AA2AA6653AC8}"/>
                </a:ext>
              </a:extLst>
            </p:cNvPr>
            <p:cNvSpPr/>
            <p:nvPr/>
          </p:nvSpPr>
          <p:spPr>
            <a:xfrm>
              <a:off x="1930400" y="1372325"/>
              <a:ext cx="51375" cy="67975"/>
            </a:xfrm>
            <a:custGeom>
              <a:avLst/>
              <a:gdLst/>
              <a:ahLst/>
              <a:cxnLst/>
              <a:rect l="l" t="t" r="r" b="b"/>
              <a:pathLst>
                <a:path w="2055" h="2719" extrusionOk="0">
                  <a:moveTo>
                    <a:pt x="1100" y="1"/>
                  </a:moveTo>
                  <a:cubicBezTo>
                    <a:pt x="946" y="1"/>
                    <a:pt x="792" y="32"/>
                    <a:pt x="638" y="69"/>
                  </a:cubicBezTo>
                  <a:cubicBezTo>
                    <a:pt x="422" y="151"/>
                    <a:pt x="217" y="274"/>
                    <a:pt x="1" y="408"/>
                  </a:cubicBezTo>
                  <a:cubicBezTo>
                    <a:pt x="1" y="1137"/>
                    <a:pt x="42" y="1815"/>
                    <a:pt x="42" y="2544"/>
                  </a:cubicBezTo>
                  <a:cubicBezTo>
                    <a:pt x="42" y="2585"/>
                    <a:pt x="124" y="2677"/>
                    <a:pt x="124" y="2718"/>
                  </a:cubicBezTo>
                  <a:cubicBezTo>
                    <a:pt x="679" y="2677"/>
                    <a:pt x="1243" y="2421"/>
                    <a:pt x="1582" y="1989"/>
                  </a:cubicBezTo>
                  <a:cubicBezTo>
                    <a:pt x="1962" y="1558"/>
                    <a:pt x="2055" y="921"/>
                    <a:pt x="1757" y="449"/>
                  </a:cubicBezTo>
                  <a:cubicBezTo>
                    <a:pt x="1665" y="233"/>
                    <a:pt x="1500" y="110"/>
                    <a:pt x="1285" y="18"/>
                  </a:cubicBezTo>
                  <a:cubicBezTo>
                    <a:pt x="1223" y="6"/>
                    <a:pt x="1161" y="1"/>
                    <a:pt x="1100"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174;p49">
              <a:extLst>
                <a:ext uri="{FF2B5EF4-FFF2-40B4-BE49-F238E27FC236}">
                  <a16:creationId xmlns:a16="http://schemas.microsoft.com/office/drawing/2014/main" id="{B53BF31B-8E75-A9EF-DF79-DCB399EDF566}"/>
                </a:ext>
              </a:extLst>
            </p:cNvPr>
            <p:cNvSpPr/>
            <p:nvPr/>
          </p:nvSpPr>
          <p:spPr>
            <a:xfrm>
              <a:off x="1935800" y="1394325"/>
              <a:ext cx="25700" cy="23375"/>
            </a:xfrm>
            <a:custGeom>
              <a:avLst/>
              <a:gdLst/>
              <a:ahLst/>
              <a:cxnLst/>
              <a:rect l="l" t="t" r="r" b="b"/>
              <a:pathLst>
                <a:path w="1028" h="935" extrusionOk="0">
                  <a:moveTo>
                    <a:pt x="976" y="0"/>
                  </a:moveTo>
                  <a:cubicBezTo>
                    <a:pt x="719" y="41"/>
                    <a:pt x="514" y="216"/>
                    <a:pt x="381" y="339"/>
                  </a:cubicBezTo>
                  <a:cubicBezTo>
                    <a:pt x="257" y="473"/>
                    <a:pt x="124" y="678"/>
                    <a:pt x="1" y="853"/>
                  </a:cubicBezTo>
                  <a:lnTo>
                    <a:pt x="1" y="935"/>
                  </a:lnTo>
                  <a:lnTo>
                    <a:pt x="42" y="935"/>
                  </a:lnTo>
                  <a:lnTo>
                    <a:pt x="83" y="894"/>
                  </a:lnTo>
                  <a:cubicBezTo>
                    <a:pt x="206" y="729"/>
                    <a:pt x="298" y="555"/>
                    <a:pt x="463" y="380"/>
                  </a:cubicBezTo>
                  <a:cubicBezTo>
                    <a:pt x="555" y="257"/>
                    <a:pt x="771" y="123"/>
                    <a:pt x="976" y="82"/>
                  </a:cubicBezTo>
                  <a:cubicBezTo>
                    <a:pt x="1027" y="82"/>
                    <a:pt x="1027" y="41"/>
                    <a:pt x="1027" y="41"/>
                  </a:cubicBezTo>
                  <a:cubicBezTo>
                    <a:pt x="1027" y="0"/>
                    <a:pt x="1027" y="0"/>
                    <a:pt x="97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175;p49">
              <a:extLst>
                <a:ext uri="{FF2B5EF4-FFF2-40B4-BE49-F238E27FC236}">
                  <a16:creationId xmlns:a16="http://schemas.microsoft.com/office/drawing/2014/main" id="{D07A725C-60D9-00CA-99F5-E5ABFE9C745F}"/>
                </a:ext>
              </a:extLst>
            </p:cNvPr>
            <p:cNvSpPr/>
            <p:nvPr/>
          </p:nvSpPr>
          <p:spPr>
            <a:xfrm>
              <a:off x="1664975" y="1244375"/>
              <a:ext cx="280350" cy="282875"/>
            </a:xfrm>
            <a:custGeom>
              <a:avLst/>
              <a:gdLst/>
              <a:ahLst/>
              <a:cxnLst/>
              <a:rect l="l" t="t" r="r" b="b"/>
              <a:pathLst>
                <a:path w="11214" h="11315" extrusionOk="0">
                  <a:moveTo>
                    <a:pt x="5970" y="0"/>
                  </a:moveTo>
                  <a:cubicBezTo>
                    <a:pt x="3660" y="0"/>
                    <a:pt x="971" y="858"/>
                    <a:pt x="565" y="3041"/>
                  </a:cubicBezTo>
                  <a:cubicBezTo>
                    <a:pt x="0" y="6214"/>
                    <a:pt x="945" y="10106"/>
                    <a:pt x="3594" y="10999"/>
                  </a:cubicBezTo>
                  <a:cubicBezTo>
                    <a:pt x="4240" y="11212"/>
                    <a:pt x="4964" y="11315"/>
                    <a:pt x="5696" y="11315"/>
                  </a:cubicBezTo>
                  <a:cubicBezTo>
                    <a:pt x="7930" y="11315"/>
                    <a:pt x="10241" y="10357"/>
                    <a:pt x="10659" y="8648"/>
                  </a:cubicBezTo>
                  <a:cubicBezTo>
                    <a:pt x="11214" y="6378"/>
                    <a:pt x="10834" y="4499"/>
                    <a:pt x="10834" y="4499"/>
                  </a:cubicBezTo>
                  <a:cubicBezTo>
                    <a:pt x="10834" y="4499"/>
                    <a:pt x="10700" y="1542"/>
                    <a:pt x="8687" y="515"/>
                  </a:cubicBezTo>
                  <a:cubicBezTo>
                    <a:pt x="8046" y="188"/>
                    <a:pt x="7050" y="0"/>
                    <a:pt x="5970"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176;p49">
              <a:extLst>
                <a:ext uri="{FF2B5EF4-FFF2-40B4-BE49-F238E27FC236}">
                  <a16:creationId xmlns:a16="http://schemas.microsoft.com/office/drawing/2014/main" id="{17EC6732-AA40-A0D5-4DCB-33284810CE13}"/>
                </a:ext>
              </a:extLst>
            </p:cNvPr>
            <p:cNvSpPr/>
            <p:nvPr/>
          </p:nvSpPr>
          <p:spPr>
            <a:xfrm>
              <a:off x="1844675" y="1411125"/>
              <a:ext cx="26975" cy="24950"/>
            </a:xfrm>
            <a:custGeom>
              <a:avLst/>
              <a:gdLst/>
              <a:ahLst/>
              <a:cxnLst/>
              <a:rect l="l" t="t" r="r" b="b"/>
              <a:pathLst>
                <a:path w="1079" h="998" extrusionOk="0">
                  <a:moveTo>
                    <a:pt x="547" y="0"/>
                  </a:moveTo>
                  <a:cubicBezTo>
                    <a:pt x="522" y="0"/>
                    <a:pt x="498" y="2"/>
                    <a:pt x="473" y="6"/>
                  </a:cubicBezTo>
                  <a:cubicBezTo>
                    <a:pt x="175" y="6"/>
                    <a:pt x="0" y="263"/>
                    <a:pt x="52" y="571"/>
                  </a:cubicBezTo>
                  <a:cubicBezTo>
                    <a:pt x="52" y="805"/>
                    <a:pt x="266" y="997"/>
                    <a:pt x="530" y="997"/>
                  </a:cubicBezTo>
                  <a:cubicBezTo>
                    <a:pt x="555" y="997"/>
                    <a:pt x="580" y="995"/>
                    <a:pt x="606" y="992"/>
                  </a:cubicBezTo>
                  <a:cubicBezTo>
                    <a:pt x="863" y="951"/>
                    <a:pt x="1078" y="694"/>
                    <a:pt x="1027" y="437"/>
                  </a:cubicBezTo>
                  <a:cubicBezTo>
                    <a:pt x="990" y="168"/>
                    <a:pt x="777" y="0"/>
                    <a:pt x="54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177;p49">
              <a:extLst>
                <a:ext uri="{FF2B5EF4-FFF2-40B4-BE49-F238E27FC236}">
                  <a16:creationId xmlns:a16="http://schemas.microsoft.com/office/drawing/2014/main" id="{E368887A-B0DF-B224-A5EF-BED4DA8742F6}"/>
                </a:ext>
              </a:extLst>
            </p:cNvPr>
            <p:cNvSpPr/>
            <p:nvPr/>
          </p:nvSpPr>
          <p:spPr>
            <a:xfrm>
              <a:off x="1720675" y="1427300"/>
              <a:ext cx="26725" cy="24925"/>
            </a:xfrm>
            <a:custGeom>
              <a:avLst/>
              <a:gdLst/>
              <a:ahLst/>
              <a:cxnLst/>
              <a:rect l="l" t="t" r="r" b="b"/>
              <a:pathLst>
                <a:path w="1069" h="997" extrusionOk="0">
                  <a:moveTo>
                    <a:pt x="546" y="1"/>
                  </a:moveTo>
                  <a:cubicBezTo>
                    <a:pt x="522" y="1"/>
                    <a:pt x="497" y="2"/>
                    <a:pt x="473" y="6"/>
                  </a:cubicBezTo>
                  <a:cubicBezTo>
                    <a:pt x="216" y="47"/>
                    <a:pt x="0" y="263"/>
                    <a:pt x="41" y="560"/>
                  </a:cubicBezTo>
                  <a:cubicBezTo>
                    <a:pt x="79" y="796"/>
                    <a:pt x="298" y="997"/>
                    <a:pt x="532" y="997"/>
                  </a:cubicBezTo>
                  <a:cubicBezTo>
                    <a:pt x="553" y="997"/>
                    <a:pt x="575" y="995"/>
                    <a:pt x="596" y="992"/>
                  </a:cubicBezTo>
                  <a:cubicBezTo>
                    <a:pt x="853" y="951"/>
                    <a:pt x="1068" y="735"/>
                    <a:pt x="1027" y="437"/>
                  </a:cubicBezTo>
                  <a:cubicBezTo>
                    <a:pt x="1027" y="202"/>
                    <a:pt x="811" y="1"/>
                    <a:pt x="54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178;p49">
              <a:extLst>
                <a:ext uri="{FF2B5EF4-FFF2-40B4-BE49-F238E27FC236}">
                  <a16:creationId xmlns:a16="http://schemas.microsoft.com/office/drawing/2014/main" id="{E965C868-363E-FC89-7B04-C32C412520D8}"/>
                </a:ext>
              </a:extLst>
            </p:cNvPr>
            <p:cNvSpPr/>
            <p:nvPr/>
          </p:nvSpPr>
          <p:spPr>
            <a:xfrm>
              <a:off x="1769950" y="1443350"/>
              <a:ext cx="21350" cy="26975"/>
            </a:xfrm>
            <a:custGeom>
              <a:avLst/>
              <a:gdLst/>
              <a:ahLst/>
              <a:cxnLst/>
              <a:rect l="l" t="t" r="r" b="b"/>
              <a:pathLst>
                <a:path w="854" h="1079" extrusionOk="0">
                  <a:moveTo>
                    <a:pt x="124" y="1"/>
                  </a:moveTo>
                  <a:cubicBezTo>
                    <a:pt x="124" y="1"/>
                    <a:pt x="83" y="1"/>
                    <a:pt x="83" y="52"/>
                  </a:cubicBezTo>
                  <a:cubicBezTo>
                    <a:pt x="1" y="309"/>
                    <a:pt x="42" y="606"/>
                    <a:pt x="217" y="822"/>
                  </a:cubicBezTo>
                  <a:cubicBezTo>
                    <a:pt x="299" y="945"/>
                    <a:pt x="514" y="1079"/>
                    <a:pt x="679" y="1079"/>
                  </a:cubicBezTo>
                  <a:cubicBezTo>
                    <a:pt x="730" y="1079"/>
                    <a:pt x="771" y="1079"/>
                    <a:pt x="812" y="1027"/>
                  </a:cubicBezTo>
                  <a:cubicBezTo>
                    <a:pt x="812" y="1027"/>
                    <a:pt x="853" y="1027"/>
                    <a:pt x="853" y="986"/>
                  </a:cubicBezTo>
                  <a:cubicBezTo>
                    <a:pt x="812" y="986"/>
                    <a:pt x="812" y="945"/>
                    <a:pt x="771" y="945"/>
                  </a:cubicBezTo>
                  <a:cubicBezTo>
                    <a:pt x="733" y="963"/>
                    <a:pt x="693" y="971"/>
                    <a:pt x="653" y="971"/>
                  </a:cubicBezTo>
                  <a:cubicBezTo>
                    <a:pt x="507" y="971"/>
                    <a:pt x="354" y="866"/>
                    <a:pt x="258" y="730"/>
                  </a:cubicBezTo>
                  <a:cubicBezTo>
                    <a:pt x="124" y="565"/>
                    <a:pt x="83" y="309"/>
                    <a:pt x="165" y="52"/>
                  </a:cubicBezTo>
                  <a:cubicBezTo>
                    <a:pt x="165" y="52"/>
                    <a:pt x="165" y="1"/>
                    <a:pt x="12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179;p49">
              <a:extLst>
                <a:ext uri="{FF2B5EF4-FFF2-40B4-BE49-F238E27FC236}">
                  <a16:creationId xmlns:a16="http://schemas.microsoft.com/office/drawing/2014/main" id="{D5800C4D-A278-6669-5478-969203E5DDF9}"/>
                </a:ext>
              </a:extLst>
            </p:cNvPr>
            <p:cNvSpPr/>
            <p:nvPr/>
          </p:nvSpPr>
          <p:spPr>
            <a:xfrm>
              <a:off x="1798725" y="1460800"/>
              <a:ext cx="9775" cy="6200"/>
            </a:xfrm>
            <a:custGeom>
              <a:avLst/>
              <a:gdLst/>
              <a:ahLst/>
              <a:cxnLst/>
              <a:rect l="l" t="t" r="r" b="b"/>
              <a:pathLst>
                <a:path w="391" h="248" extrusionOk="0">
                  <a:moveTo>
                    <a:pt x="253" y="1"/>
                  </a:moveTo>
                  <a:cubicBezTo>
                    <a:pt x="216" y="1"/>
                    <a:pt x="175" y="11"/>
                    <a:pt x="134" y="32"/>
                  </a:cubicBezTo>
                  <a:cubicBezTo>
                    <a:pt x="41" y="73"/>
                    <a:pt x="0" y="165"/>
                    <a:pt x="41" y="206"/>
                  </a:cubicBezTo>
                  <a:cubicBezTo>
                    <a:pt x="41" y="247"/>
                    <a:pt x="41" y="247"/>
                    <a:pt x="92" y="247"/>
                  </a:cubicBezTo>
                  <a:cubicBezTo>
                    <a:pt x="92" y="247"/>
                    <a:pt x="134" y="247"/>
                    <a:pt x="134" y="206"/>
                  </a:cubicBezTo>
                  <a:cubicBezTo>
                    <a:pt x="92" y="165"/>
                    <a:pt x="134" y="124"/>
                    <a:pt x="175" y="73"/>
                  </a:cubicBezTo>
                  <a:cubicBezTo>
                    <a:pt x="216" y="73"/>
                    <a:pt x="257" y="73"/>
                    <a:pt x="298" y="124"/>
                  </a:cubicBezTo>
                  <a:lnTo>
                    <a:pt x="349" y="124"/>
                  </a:lnTo>
                  <a:cubicBezTo>
                    <a:pt x="390" y="73"/>
                    <a:pt x="390" y="73"/>
                    <a:pt x="349" y="32"/>
                  </a:cubicBezTo>
                  <a:cubicBezTo>
                    <a:pt x="324" y="11"/>
                    <a:pt x="290" y="1"/>
                    <a:pt x="25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180;p49">
              <a:extLst>
                <a:ext uri="{FF2B5EF4-FFF2-40B4-BE49-F238E27FC236}">
                  <a16:creationId xmlns:a16="http://schemas.microsoft.com/office/drawing/2014/main" id="{326BF124-59BD-E349-CE02-731ECFC59A5A}"/>
                </a:ext>
              </a:extLst>
            </p:cNvPr>
            <p:cNvSpPr/>
            <p:nvPr/>
          </p:nvSpPr>
          <p:spPr>
            <a:xfrm>
              <a:off x="1795625" y="1469025"/>
              <a:ext cx="25700" cy="15175"/>
            </a:xfrm>
            <a:custGeom>
              <a:avLst/>
              <a:gdLst/>
              <a:ahLst/>
              <a:cxnLst/>
              <a:rect l="l" t="t" r="r" b="b"/>
              <a:pathLst>
                <a:path w="1028" h="607" extrusionOk="0">
                  <a:moveTo>
                    <a:pt x="987" y="0"/>
                  </a:moveTo>
                  <a:cubicBezTo>
                    <a:pt x="935" y="0"/>
                    <a:pt x="935" y="0"/>
                    <a:pt x="935" y="52"/>
                  </a:cubicBezTo>
                  <a:cubicBezTo>
                    <a:pt x="894" y="216"/>
                    <a:pt x="771" y="391"/>
                    <a:pt x="596" y="432"/>
                  </a:cubicBezTo>
                  <a:cubicBezTo>
                    <a:pt x="509" y="473"/>
                    <a:pt x="424" y="493"/>
                    <a:pt x="340" y="493"/>
                  </a:cubicBezTo>
                  <a:cubicBezTo>
                    <a:pt x="255" y="493"/>
                    <a:pt x="170" y="473"/>
                    <a:pt x="83" y="432"/>
                  </a:cubicBezTo>
                  <a:lnTo>
                    <a:pt x="42" y="432"/>
                  </a:lnTo>
                  <a:cubicBezTo>
                    <a:pt x="1" y="473"/>
                    <a:pt x="42" y="473"/>
                    <a:pt x="42" y="514"/>
                  </a:cubicBezTo>
                  <a:cubicBezTo>
                    <a:pt x="124" y="565"/>
                    <a:pt x="258" y="606"/>
                    <a:pt x="381" y="606"/>
                  </a:cubicBezTo>
                  <a:cubicBezTo>
                    <a:pt x="473" y="606"/>
                    <a:pt x="555" y="565"/>
                    <a:pt x="638" y="514"/>
                  </a:cubicBezTo>
                  <a:cubicBezTo>
                    <a:pt x="853" y="432"/>
                    <a:pt x="987" y="257"/>
                    <a:pt x="1028" y="52"/>
                  </a:cubicBezTo>
                  <a:cubicBezTo>
                    <a:pt x="1028" y="0"/>
                    <a:pt x="1028" y="0"/>
                    <a:pt x="9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181;p49">
              <a:extLst>
                <a:ext uri="{FF2B5EF4-FFF2-40B4-BE49-F238E27FC236}">
                  <a16:creationId xmlns:a16="http://schemas.microsoft.com/office/drawing/2014/main" id="{55FB390C-406E-6ADE-5274-8EA5F23DA4F9}"/>
                </a:ext>
              </a:extLst>
            </p:cNvPr>
            <p:cNvSpPr/>
            <p:nvPr/>
          </p:nvSpPr>
          <p:spPr>
            <a:xfrm>
              <a:off x="1702725" y="1387900"/>
              <a:ext cx="26450" cy="18350"/>
            </a:xfrm>
            <a:custGeom>
              <a:avLst/>
              <a:gdLst/>
              <a:ahLst/>
              <a:cxnLst/>
              <a:rect l="l" t="t" r="r" b="b"/>
              <a:pathLst>
                <a:path w="1058" h="734" extrusionOk="0">
                  <a:moveTo>
                    <a:pt x="636" y="1"/>
                  </a:moveTo>
                  <a:cubicBezTo>
                    <a:pt x="462" y="42"/>
                    <a:pt x="246" y="124"/>
                    <a:pt x="164" y="257"/>
                  </a:cubicBezTo>
                  <a:cubicBezTo>
                    <a:pt x="0" y="459"/>
                    <a:pt x="26" y="733"/>
                    <a:pt x="283" y="733"/>
                  </a:cubicBezTo>
                  <a:cubicBezTo>
                    <a:pt x="301" y="733"/>
                    <a:pt x="319" y="732"/>
                    <a:pt x="338" y="730"/>
                  </a:cubicBezTo>
                  <a:cubicBezTo>
                    <a:pt x="421" y="730"/>
                    <a:pt x="503" y="678"/>
                    <a:pt x="595" y="637"/>
                  </a:cubicBezTo>
                  <a:cubicBezTo>
                    <a:pt x="800" y="555"/>
                    <a:pt x="1057" y="422"/>
                    <a:pt x="975" y="165"/>
                  </a:cubicBezTo>
                  <a:cubicBezTo>
                    <a:pt x="934" y="1"/>
                    <a:pt x="759" y="1"/>
                    <a:pt x="636" y="1"/>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182;p49">
              <a:extLst>
                <a:ext uri="{FF2B5EF4-FFF2-40B4-BE49-F238E27FC236}">
                  <a16:creationId xmlns:a16="http://schemas.microsoft.com/office/drawing/2014/main" id="{B23831CF-7AC4-33EF-1857-3CC60938A398}"/>
                </a:ext>
              </a:extLst>
            </p:cNvPr>
            <p:cNvSpPr/>
            <p:nvPr/>
          </p:nvSpPr>
          <p:spPr>
            <a:xfrm>
              <a:off x="1849025" y="1369275"/>
              <a:ext cx="26725" cy="15325"/>
            </a:xfrm>
            <a:custGeom>
              <a:avLst/>
              <a:gdLst/>
              <a:ahLst/>
              <a:cxnLst/>
              <a:rect l="l" t="t" r="r" b="b"/>
              <a:pathLst>
                <a:path w="1069" h="613" extrusionOk="0">
                  <a:moveTo>
                    <a:pt x="405" y="0"/>
                  </a:moveTo>
                  <a:cubicBezTo>
                    <a:pt x="354" y="0"/>
                    <a:pt x="304" y="5"/>
                    <a:pt x="257" y="16"/>
                  </a:cubicBezTo>
                  <a:cubicBezTo>
                    <a:pt x="134" y="58"/>
                    <a:pt x="1" y="140"/>
                    <a:pt x="1" y="314"/>
                  </a:cubicBezTo>
                  <a:cubicBezTo>
                    <a:pt x="1" y="571"/>
                    <a:pt x="340" y="612"/>
                    <a:pt x="555" y="612"/>
                  </a:cubicBezTo>
                  <a:lnTo>
                    <a:pt x="812" y="612"/>
                  </a:lnTo>
                  <a:cubicBezTo>
                    <a:pt x="1069" y="530"/>
                    <a:pt x="1028" y="232"/>
                    <a:pt x="812" y="99"/>
                  </a:cubicBezTo>
                  <a:cubicBezTo>
                    <a:pt x="692" y="38"/>
                    <a:pt x="544" y="0"/>
                    <a:pt x="405"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183;p49">
              <a:extLst>
                <a:ext uri="{FF2B5EF4-FFF2-40B4-BE49-F238E27FC236}">
                  <a16:creationId xmlns:a16="http://schemas.microsoft.com/office/drawing/2014/main" id="{D55C9F90-8B9A-134E-785E-FEF515200A55}"/>
                </a:ext>
              </a:extLst>
            </p:cNvPr>
            <p:cNvSpPr/>
            <p:nvPr/>
          </p:nvSpPr>
          <p:spPr>
            <a:xfrm>
              <a:off x="1650075" y="1239725"/>
              <a:ext cx="165875" cy="150250"/>
            </a:xfrm>
            <a:custGeom>
              <a:avLst/>
              <a:gdLst/>
              <a:ahLst/>
              <a:cxnLst/>
              <a:rect l="l" t="t" r="r" b="b"/>
              <a:pathLst>
                <a:path w="6635" h="6010" extrusionOk="0">
                  <a:moveTo>
                    <a:pt x="5662" y="1"/>
                  </a:moveTo>
                  <a:cubicBezTo>
                    <a:pt x="3808" y="1"/>
                    <a:pt x="0" y="643"/>
                    <a:pt x="555" y="6010"/>
                  </a:cubicBezTo>
                  <a:lnTo>
                    <a:pt x="6080" y="4808"/>
                  </a:lnTo>
                  <a:cubicBezTo>
                    <a:pt x="6080" y="4808"/>
                    <a:pt x="5946" y="2549"/>
                    <a:pt x="6244" y="1430"/>
                  </a:cubicBezTo>
                  <a:cubicBezTo>
                    <a:pt x="6552" y="362"/>
                    <a:pt x="6634" y="64"/>
                    <a:pt x="6634" y="64"/>
                  </a:cubicBezTo>
                  <a:cubicBezTo>
                    <a:pt x="6634" y="64"/>
                    <a:pt x="6245" y="1"/>
                    <a:pt x="5662" y="1"/>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184;p49">
              <a:extLst>
                <a:ext uri="{FF2B5EF4-FFF2-40B4-BE49-F238E27FC236}">
                  <a16:creationId xmlns:a16="http://schemas.microsoft.com/office/drawing/2014/main" id="{90B94631-F9DC-632F-8AFD-AE2245A0DB76}"/>
                </a:ext>
              </a:extLst>
            </p:cNvPr>
            <p:cNvSpPr/>
            <p:nvPr/>
          </p:nvSpPr>
          <p:spPr>
            <a:xfrm>
              <a:off x="1814875" y="1240750"/>
              <a:ext cx="129425" cy="129975"/>
            </a:xfrm>
            <a:custGeom>
              <a:avLst/>
              <a:gdLst/>
              <a:ahLst/>
              <a:cxnLst/>
              <a:rect l="l" t="t" r="r" b="b"/>
              <a:pathLst>
                <a:path w="5177" h="5199" extrusionOk="0">
                  <a:moveTo>
                    <a:pt x="557" y="0"/>
                  </a:moveTo>
                  <a:cubicBezTo>
                    <a:pt x="215" y="0"/>
                    <a:pt x="1" y="23"/>
                    <a:pt x="1" y="23"/>
                  </a:cubicBezTo>
                  <a:lnTo>
                    <a:pt x="679" y="4767"/>
                  </a:lnTo>
                  <a:lnTo>
                    <a:pt x="5176" y="5199"/>
                  </a:lnTo>
                  <a:cubicBezTo>
                    <a:pt x="5176" y="5199"/>
                    <a:pt x="5094" y="1861"/>
                    <a:pt x="3934" y="968"/>
                  </a:cubicBezTo>
                  <a:cubicBezTo>
                    <a:pt x="2855" y="126"/>
                    <a:pt x="1357" y="0"/>
                    <a:pt x="557"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185;p49">
              <a:extLst>
                <a:ext uri="{FF2B5EF4-FFF2-40B4-BE49-F238E27FC236}">
                  <a16:creationId xmlns:a16="http://schemas.microsoft.com/office/drawing/2014/main" id="{9E60D764-5BF1-2A2B-7C5C-810CCDC5DCC6}"/>
                </a:ext>
              </a:extLst>
            </p:cNvPr>
            <p:cNvSpPr/>
            <p:nvPr/>
          </p:nvSpPr>
          <p:spPr>
            <a:xfrm>
              <a:off x="1915275" y="1349400"/>
              <a:ext cx="37500" cy="49050"/>
            </a:xfrm>
            <a:custGeom>
              <a:avLst/>
              <a:gdLst/>
              <a:ahLst/>
              <a:cxnLst/>
              <a:rect l="l" t="t" r="r" b="b"/>
              <a:pathLst>
                <a:path w="1500" h="1962" extrusionOk="0">
                  <a:moveTo>
                    <a:pt x="1499" y="0"/>
                  </a:moveTo>
                  <a:lnTo>
                    <a:pt x="0" y="421"/>
                  </a:lnTo>
                  <a:lnTo>
                    <a:pt x="729" y="1962"/>
                  </a:lnTo>
                  <a:lnTo>
                    <a:pt x="1499"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186;p49">
              <a:extLst>
                <a:ext uri="{FF2B5EF4-FFF2-40B4-BE49-F238E27FC236}">
                  <a16:creationId xmlns:a16="http://schemas.microsoft.com/office/drawing/2014/main" id="{AB413F44-897B-B7B7-99C2-3D60E2CDD109}"/>
                </a:ext>
              </a:extLst>
            </p:cNvPr>
            <p:cNvSpPr/>
            <p:nvPr/>
          </p:nvSpPr>
          <p:spPr>
            <a:xfrm>
              <a:off x="2132450" y="1611500"/>
              <a:ext cx="113500" cy="104775"/>
            </a:xfrm>
            <a:custGeom>
              <a:avLst/>
              <a:gdLst/>
              <a:ahLst/>
              <a:cxnLst/>
              <a:rect l="l" t="t" r="r" b="b"/>
              <a:pathLst>
                <a:path w="4540" h="4191" extrusionOk="0">
                  <a:moveTo>
                    <a:pt x="4539" y="1"/>
                  </a:moveTo>
                  <a:lnTo>
                    <a:pt x="1" y="555"/>
                  </a:lnTo>
                  <a:lnTo>
                    <a:pt x="2742" y="4190"/>
                  </a:lnTo>
                  <a:lnTo>
                    <a:pt x="4539" y="1"/>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187;p49">
              <a:extLst>
                <a:ext uri="{FF2B5EF4-FFF2-40B4-BE49-F238E27FC236}">
                  <a16:creationId xmlns:a16="http://schemas.microsoft.com/office/drawing/2014/main" id="{DA407612-3BA4-1469-8564-8D328177A531}"/>
                </a:ext>
              </a:extLst>
            </p:cNvPr>
            <p:cNvSpPr/>
            <p:nvPr/>
          </p:nvSpPr>
          <p:spPr>
            <a:xfrm>
              <a:off x="1916550" y="1155825"/>
              <a:ext cx="110150" cy="111175"/>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188;p49">
              <a:extLst>
                <a:ext uri="{FF2B5EF4-FFF2-40B4-BE49-F238E27FC236}">
                  <a16:creationId xmlns:a16="http://schemas.microsoft.com/office/drawing/2014/main" id="{AFD67278-A181-5A41-F93F-2ACE84664C52}"/>
                </a:ext>
              </a:extLst>
            </p:cNvPr>
            <p:cNvSpPr/>
            <p:nvPr/>
          </p:nvSpPr>
          <p:spPr>
            <a:xfrm>
              <a:off x="1364600" y="1540900"/>
              <a:ext cx="107850" cy="112225"/>
            </a:xfrm>
            <a:custGeom>
              <a:avLst/>
              <a:gdLst/>
              <a:ahLst/>
              <a:cxnLst/>
              <a:rect l="l" t="t" r="r" b="b"/>
              <a:pathLst>
                <a:path w="4314" h="4489" extrusionOk="0">
                  <a:moveTo>
                    <a:pt x="3379" y="1"/>
                  </a:moveTo>
                  <a:lnTo>
                    <a:pt x="1" y="3030"/>
                  </a:lnTo>
                  <a:lnTo>
                    <a:pt x="4313" y="4488"/>
                  </a:lnTo>
                  <a:lnTo>
                    <a:pt x="3379"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189;p49">
              <a:extLst>
                <a:ext uri="{FF2B5EF4-FFF2-40B4-BE49-F238E27FC236}">
                  <a16:creationId xmlns:a16="http://schemas.microsoft.com/office/drawing/2014/main" id="{CCE35D7A-0EC8-12A7-8681-4D77B75C3430}"/>
                </a:ext>
              </a:extLst>
            </p:cNvPr>
            <p:cNvSpPr/>
            <p:nvPr/>
          </p:nvSpPr>
          <p:spPr>
            <a:xfrm>
              <a:off x="1442650" y="1380450"/>
              <a:ext cx="96300" cy="219700"/>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190;p49">
              <a:extLst>
                <a:ext uri="{FF2B5EF4-FFF2-40B4-BE49-F238E27FC236}">
                  <a16:creationId xmlns:a16="http://schemas.microsoft.com/office/drawing/2014/main" id="{5DCCC547-EEDD-25CC-A74D-60C2E1E0E7D7}"/>
                </a:ext>
              </a:extLst>
            </p:cNvPr>
            <p:cNvSpPr/>
            <p:nvPr/>
          </p:nvSpPr>
          <p:spPr>
            <a:xfrm>
              <a:off x="1517350" y="1380450"/>
              <a:ext cx="21600" cy="180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191;p49">
              <a:extLst>
                <a:ext uri="{FF2B5EF4-FFF2-40B4-BE49-F238E27FC236}">
                  <a16:creationId xmlns:a16="http://schemas.microsoft.com/office/drawing/2014/main" id="{CBED5E2C-ABAB-EF21-C926-F88CEF8BB132}"/>
                </a:ext>
              </a:extLst>
            </p:cNvPr>
            <p:cNvSpPr/>
            <p:nvPr/>
          </p:nvSpPr>
          <p:spPr>
            <a:xfrm>
              <a:off x="1427500" y="1158900"/>
              <a:ext cx="262125" cy="230600"/>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192;p49">
              <a:extLst>
                <a:ext uri="{FF2B5EF4-FFF2-40B4-BE49-F238E27FC236}">
                  <a16:creationId xmlns:a16="http://schemas.microsoft.com/office/drawing/2014/main" id="{A2CE3194-4EBA-2746-C89C-EE3D7639891D}"/>
                </a:ext>
              </a:extLst>
            </p:cNvPr>
            <p:cNvSpPr/>
            <p:nvPr/>
          </p:nvSpPr>
          <p:spPr>
            <a:xfrm>
              <a:off x="1439300" y="1169875"/>
              <a:ext cx="237500" cy="208800"/>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193;p49">
              <a:extLst>
                <a:ext uri="{FF2B5EF4-FFF2-40B4-BE49-F238E27FC236}">
                  <a16:creationId xmlns:a16="http://schemas.microsoft.com/office/drawing/2014/main" id="{80E4561E-5055-4456-5032-21D497A75AC8}"/>
                </a:ext>
              </a:extLst>
            </p:cNvPr>
            <p:cNvSpPr/>
            <p:nvPr/>
          </p:nvSpPr>
          <p:spPr>
            <a:xfrm>
              <a:off x="1626450" y="1241925"/>
              <a:ext cx="30075" cy="43325"/>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194;p49">
              <a:extLst>
                <a:ext uri="{FF2B5EF4-FFF2-40B4-BE49-F238E27FC236}">
                  <a16:creationId xmlns:a16="http://schemas.microsoft.com/office/drawing/2014/main" id="{EE90CED9-5D96-5000-C133-10EE94D51DBF}"/>
                </a:ext>
              </a:extLst>
            </p:cNvPr>
            <p:cNvSpPr/>
            <p:nvPr/>
          </p:nvSpPr>
          <p:spPr>
            <a:xfrm>
              <a:off x="1624400" y="1293650"/>
              <a:ext cx="22625" cy="23875"/>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195;p49">
              <a:extLst>
                <a:ext uri="{FF2B5EF4-FFF2-40B4-BE49-F238E27FC236}">
                  <a16:creationId xmlns:a16="http://schemas.microsoft.com/office/drawing/2014/main" id="{E8366194-9D07-516E-91B0-58CDA9F950A8}"/>
                </a:ext>
              </a:extLst>
            </p:cNvPr>
            <p:cNvSpPr/>
            <p:nvPr/>
          </p:nvSpPr>
          <p:spPr>
            <a:xfrm>
              <a:off x="1495025" y="1431800"/>
              <a:ext cx="541175" cy="448000"/>
            </a:xfrm>
            <a:custGeom>
              <a:avLst/>
              <a:gdLst/>
              <a:ahLst/>
              <a:cxnLst/>
              <a:rect l="l" t="t" r="r" b="b"/>
              <a:pathLst>
                <a:path w="21647" h="17920" extrusionOk="0">
                  <a:moveTo>
                    <a:pt x="0" y="0"/>
                  </a:moveTo>
                  <a:lnTo>
                    <a:pt x="0" y="555"/>
                  </a:lnTo>
                  <a:lnTo>
                    <a:pt x="472" y="14069"/>
                  </a:lnTo>
                  <a:lnTo>
                    <a:pt x="10392" y="17919"/>
                  </a:lnTo>
                  <a:lnTo>
                    <a:pt x="21647" y="16040"/>
                  </a:lnTo>
                  <a:lnTo>
                    <a:pt x="20363" y="1962"/>
                  </a:lnTo>
                  <a:lnTo>
                    <a:pt x="20322" y="1325"/>
                  </a:lnTo>
                  <a:cubicBezTo>
                    <a:pt x="14756" y="1325"/>
                    <a:pt x="9108" y="5299"/>
                    <a:pt x="9108" y="5299"/>
                  </a:cubicBezTo>
                  <a:cubicBezTo>
                    <a:pt x="7147" y="1921"/>
                    <a:pt x="0" y="0"/>
                    <a:pt x="0"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196;p49">
              <a:extLst>
                <a:ext uri="{FF2B5EF4-FFF2-40B4-BE49-F238E27FC236}">
                  <a16:creationId xmlns:a16="http://schemas.microsoft.com/office/drawing/2014/main" id="{644C2FDF-17D2-29D5-2969-408C2A6492F0}"/>
                </a:ext>
              </a:extLst>
            </p:cNvPr>
            <p:cNvSpPr/>
            <p:nvPr/>
          </p:nvSpPr>
          <p:spPr>
            <a:xfrm>
              <a:off x="1495025" y="1431800"/>
              <a:ext cx="509100" cy="136850"/>
            </a:xfrm>
            <a:custGeom>
              <a:avLst/>
              <a:gdLst/>
              <a:ahLst/>
              <a:cxnLst/>
              <a:rect l="l" t="t" r="r" b="b"/>
              <a:pathLst>
                <a:path w="20364" h="5474" extrusionOk="0">
                  <a:moveTo>
                    <a:pt x="0" y="0"/>
                  </a:moveTo>
                  <a:lnTo>
                    <a:pt x="0" y="555"/>
                  </a:lnTo>
                  <a:cubicBezTo>
                    <a:pt x="1458" y="1151"/>
                    <a:pt x="8082" y="4057"/>
                    <a:pt x="9108" y="5474"/>
                  </a:cubicBezTo>
                  <a:cubicBezTo>
                    <a:pt x="9108" y="5474"/>
                    <a:pt x="15701" y="1880"/>
                    <a:pt x="19552" y="1880"/>
                  </a:cubicBezTo>
                  <a:cubicBezTo>
                    <a:pt x="19850" y="1880"/>
                    <a:pt x="20106" y="1921"/>
                    <a:pt x="20363" y="1962"/>
                  </a:cubicBezTo>
                  <a:lnTo>
                    <a:pt x="20322" y="1325"/>
                  </a:lnTo>
                  <a:cubicBezTo>
                    <a:pt x="19295" y="1325"/>
                    <a:pt x="18268" y="1448"/>
                    <a:pt x="17282" y="1664"/>
                  </a:cubicBezTo>
                  <a:cubicBezTo>
                    <a:pt x="15147" y="2136"/>
                    <a:pt x="13175" y="2989"/>
                    <a:pt x="11676" y="3759"/>
                  </a:cubicBezTo>
                  <a:cubicBezTo>
                    <a:pt x="10135" y="4570"/>
                    <a:pt x="9108" y="5299"/>
                    <a:pt x="9108" y="5299"/>
                  </a:cubicBezTo>
                  <a:cubicBezTo>
                    <a:pt x="8944" y="4960"/>
                    <a:pt x="8687" y="4662"/>
                    <a:pt x="8431" y="4365"/>
                  </a:cubicBezTo>
                  <a:cubicBezTo>
                    <a:pt x="7527" y="3420"/>
                    <a:pt x="6285" y="2609"/>
                    <a:pt x="5001" y="1962"/>
                  </a:cubicBezTo>
                  <a:cubicBezTo>
                    <a:pt x="3810" y="1325"/>
                    <a:pt x="2567" y="853"/>
                    <a:pt x="1623" y="514"/>
                  </a:cubicBezTo>
                  <a:cubicBezTo>
                    <a:pt x="1068" y="339"/>
                    <a:pt x="596" y="165"/>
                    <a:pt x="339" y="83"/>
                  </a:cubicBezTo>
                  <a:cubicBezTo>
                    <a:pt x="123" y="42"/>
                    <a:pt x="0" y="0"/>
                    <a:pt x="0" y="0"/>
                  </a:cubicBezTo>
                  <a:close/>
                </a:path>
              </a:pathLst>
            </a:custGeom>
            <a:solidFill>
              <a:srgbClr val="FFDA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197;p49">
              <a:extLst>
                <a:ext uri="{FF2B5EF4-FFF2-40B4-BE49-F238E27FC236}">
                  <a16:creationId xmlns:a16="http://schemas.microsoft.com/office/drawing/2014/main" id="{D97E4117-50F5-4D51-EDA7-27A309A46CBF}"/>
                </a:ext>
              </a:extLst>
            </p:cNvPr>
            <p:cNvSpPr/>
            <p:nvPr/>
          </p:nvSpPr>
          <p:spPr>
            <a:xfrm>
              <a:off x="1493975" y="1433850"/>
              <a:ext cx="509125" cy="130450"/>
            </a:xfrm>
            <a:custGeom>
              <a:avLst/>
              <a:gdLst/>
              <a:ahLst/>
              <a:cxnLst/>
              <a:rect l="l" t="t" r="r" b="b"/>
              <a:pathLst>
                <a:path w="20365" h="5218" extrusionOk="0">
                  <a:moveTo>
                    <a:pt x="1" y="1"/>
                  </a:moveTo>
                  <a:lnTo>
                    <a:pt x="42" y="42"/>
                  </a:lnTo>
                  <a:cubicBezTo>
                    <a:pt x="83" y="42"/>
                    <a:pt x="7271" y="2054"/>
                    <a:pt x="9150" y="5217"/>
                  </a:cubicBezTo>
                  <a:cubicBezTo>
                    <a:pt x="9243" y="5217"/>
                    <a:pt x="15271" y="1325"/>
                    <a:pt x="20323" y="1325"/>
                  </a:cubicBezTo>
                  <a:lnTo>
                    <a:pt x="20364" y="1325"/>
                  </a:lnTo>
                  <a:lnTo>
                    <a:pt x="20364" y="1284"/>
                  </a:lnTo>
                  <a:lnTo>
                    <a:pt x="20323" y="1284"/>
                  </a:lnTo>
                  <a:cubicBezTo>
                    <a:pt x="15404" y="1284"/>
                    <a:pt x="9541" y="4960"/>
                    <a:pt x="9150" y="5176"/>
                  </a:cubicBezTo>
                  <a:cubicBezTo>
                    <a:pt x="8175" y="3554"/>
                    <a:pt x="5731" y="2229"/>
                    <a:pt x="3893" y="1407"/>
                  </a:cubicBezTo>
                  <a:cubicBezTo>
                    <a:pt x="1880" y="514"/>
                    <a:pt x="42" y="1"/>
                    <a:pt x="42"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198;p49">
              <a:extLst>
                <a:ext uri="{FF2B5EF4-FFF2-40B4-BE49-F238E27FC236}">
                  <a16:creationId xmlns:a16="http://schemas.microsoft.com/office/drawing/2014/main" id="{35B19B3D-808F-71F2-88B5-0F3C947CA5E9}"/>
                </a:ext>
              </a:extLst>
            </p:cNvPr>
            <p:cNvSpPr/>
            <p:nvPr/>
          </p:nvSpPr>
          <p:spPr>
            <a:xfrm>
              <a:off x="1492950" y="1439250"/>
              <a:ext cx="511175" cy="125050"/>
            </a:xfrm>
            <a:custGeom>
              <a:avLst/>
              <a:gdLst/>
              <a:ahLst/>
              <a:cxnLst/>
              <a:rect l="l" t="t" r="r" b="b"/>
              <a:pathLst>
                <a:path w="20447" h="5002" extrusionOk="0">
                  <a:moveTo>
                    <a:pt x="1" y="0"/>
                  </a:moveTo>
                  <a:lnTo>
                    <a:pt x="1" y="41"/>
                  </a:lnTo>
                  <a:cubicBezTo>
                    <a:pt x="83" y="41"/>
                    <a:pt x="6111" y="1797"/>
                    <a:pt x="9191" y="5001"/>
                  </a:cubicBezTo>
                  <a:cubicBezTo>
                    <a:pt x="9284" y="5001"/>
                    <a:pt x="15825" y="1407"/>
                    <a:pt x="20446" y="1284"/>
                  </a:cubicBezTo>
                  <a:lnTo>
                    <a:pt x="20446" y="1243"/>
                  </a:lnTo>
                  <a:cubicBezTo>
                    <a:pt x="15918" y="1366"/>
                    <a:pt x="9541" y="4786"/>
                    <a:pt x="9191" y="4960"/>
                  </a:cubicBezTo>
                  <a:cubicBezTo>
                    <a:pt x="6111" y="1756"/>
                    <a:pt x="83" y="0"/>
                    <a:pt x="42" y="0"/>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199;p49">
              <a:extLst>
                <a:ext uri="{FF2B5EF4-FFF2-40B4-BE49-F238E27FC236}">
                  <a16:creationId xmlns:a16="http://schemas.microsoft.com/office/drawing/2014/main" id="{5C2BF972-FF77-4CB1-E0D7-03C89D2C7B91}"/>
                </a:ext>
              </a:extLst>
            </p:cNvPr>
            <p:cNvSpPr/>
            <p:nvPr/>
          </p:nvSpPr>
          <p:spPr>
            <a:xfrm>
              <a:off x="1495025" y="1445650"/>
              <a:ext cx="510125" cy="123000"/>
            </a:xfrm>
            <a:custGeom>
              <a:avLst/>
              <a:gdLst/>
              <a:ahLst/>
              <a:cxnLst/>
              <a:rect l="l" t="t" r="r" b="b"/>
              <a:pathLst>
                <a:path w="20405" h="4920" extrusionOk="0">
                  <a:moveTo>
                    <a:pt x="0" y="1"/>
                  </a:moveTo>
                  <a:lnTo>
                    <a:pt x="0" y="42"/>
                  </a:lnTo>
                  <a:cubicBezTo>
                    <a:pt x="257" y="42"/>
                    <a:pt x="6890" y="2394"/>
                    <a:pt x="9108" y="4920"/>
                  </a:cubicBezTo>
                  <a:lnTo>
                    <a:pt x="9160" y="4920"/>
                  </a:lnTo>
                  <a:cubicBezTo>
                    <a:pt x="9201" y="4879"/>
                    <a:pt x="15999" y="1500"/>
                    <a:pt x="20363" y="1192"/>
                  </a:cubicBezTo>
                  <a:lnTo>
                    <a:pt x="20404" y="1192"/>
                  </a:lnTo>
                  <a:lnTo>
                    <a:pt x="20363" y="1151"/>
                  </a:lnTo>
                  <a:cubicBezTo>
                    <a:pt x="16091" y="1449"/>
                    <a:pt x="9499" y="4704"/>
                    <a:pt x="9160" y="4879"/>
                  </a:cubicBezTo>
                  <a:cubicBezTo>
                    <a:pt x="7958" y="3554"/>
                    <a:pt x="5566" y="2311"/>
                    <a:pt x="3769" y="1449"/>
                  </a:cubicBezTo>
                  <a:cubicBezTo>
                    <a:pt x="1838" y="597"/>
                    <a:pt x="123" y="1"/>
                    <a:pt x="0"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00;p49">
              <a:extLst>
                <a:ext uri="{FF2B5EF4-FFF2-40B4-BE49-F238E27FC236}">
                  <a16:creationId xmlns:a16="http://schemas.microsoft.com/office/drawing/2014/main" id="{975B32D2-5457-6EEE-2E1E-143CC9F0D36F}"/>
                </a:ext>
              </a:extLst>
            </p:cNvPr>
            <p:cNvSpPr/>
            <p:nvPr/>
          </p:nvSpPr>
          <p:spPr>
            <a:xfrm>
              <a:off x="1836200" y="1641275"/>
              <a:ext cx="42900" cy="61325"/>
            </a:xfrm>
            <a:custGeom>
              <a:avLst/>
              <a:gdLst/>
              <a:ahLst/>
              <a:cxnLst/>
              <a:rect l="l" t="t" r="r" b="b"/>
              <a:pathLst>
                <a:path w="1716" h="2453" extrusionOk="0">
                  <a:moveTo>
                    <a:pt x="175" y="1"/>
                  </a:moveTo>
                  <a:cubicBezTo>
                    <a:pt x="0" y="432"/>
                    <a:pt x="0" y="904"/>
                    <a:pt x="175" y="1325"/>
                  </a:cubicBezTo>
                  <a:cubicBezTo>
                    <a:pt x="257" y="1675"/>
                    <a:pt x="432" y="1931"/>
                    <a:pt x="688" y="2147"/>
                  </a:cubicBezTo>
                  <a:cubicBezTo>
                    <a:pt x="914" y="2327"/>
                    <a:pt x="1171" y="2452"/>
                    <a:pt x="1459" y="2452"/>
                  </a:cubicBezTo>
                  <a:cubicBezTo>
                    <a:pt x="1500" y="2452"/>
                    <a:pt x="1540" y="2450"/>
                    <a:pt x="1582" y="2445"/>
                  </a:cubicBezTo>
                  <a:cubicBezTo>
                    <a:pt x="1623" y="2013"/>
                    <a:pt x="1715" y="1634"/>
                    <a:pt x="1623" y="1243"/>
                  </a:cubicBezTo>
                  <a:cubicBezTo>
                    <a:pt x="1541" y="863"/>
                    <a:pt x="1284" y="473"/>
                    <a:pt x="945" y="257"/>
                  </a:cubicBezTo>
                  <a:cubicBezTo>
                    <a:pt x="812" y="216"/>
                    <a:pt x="688" y="134"/>
                    <a:pt x="555" y="93"/>
                  </a:cubicBezTo>
                  <a:cubicBezTo>
                    <a:pt x="432" y="42"/>
                    <a:pt x="298" y="42"/>
                    <a:pt x="175"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01;p49">
              <a:extLst>
                <a:ext uri="{FF2B5EF4-FFF2-40B4-BE49-F238E27FC236}">
                  <a16:creationId xmlns:a16="http://schemas.microsoft.com/office/drawing/2014/main" id="{3BDAADF9-48D3-3F2B-26A7-B32D4E906BBE}"/>
                </a:ext>
              </a:extLst>
            </p:cNvPr>
            <p:cNvSpPr/>
            <p:nvPr/>
          </p:nvSpPr>
          <p:spPr>
            <a:xfrm>
              <a:off x="1840550" y="1641275"/>
              <a:ext cx="35200" cy="63175"/>
            </a:xfrm>
            <a:custGeom>
              <a:avLst/>
              <a:gdLst/>
              <a:ahLst/>
              <a:cxnLst/>
              <a:rect l="l" t="t" r="r" b="b"/>
              <a:pathLst>
                <a:path w="1408" h="2527" extrusionOk="0">
                  <a:moveTo>
                    <a:pt x="1" y="1"/>
                  </a:moveTo>
                  <a:lnTo>
                    <a:pt x="1" y="42"/>
                  </a:lnTo>
                  <a:cubicBezTo>
                    <a:pt x="83" y="42"/>
                    <a:pt x="124" y="134"/>
                    <a:pt x="165" y="175"/>
                  </a:cubicBezTo>
                  <a:cubicBezTo>
                    <a:pt x="124" y="93"/>
                    <a:pt x="83" y="42"/>
                    <a:pt x="42" y="1"/>
                  </a:cubicBezTo>
                  <a:close/>
                  <a:moveTo>
                    <a:pt x="165" y="175"/>
                  </a:moveTo>
                  <a:cubicBezTo>
                    <a:pt x="730" y="904"/>
                    <a:pt x="1069" y="1716"/>
                    <a:pt x="1367" y="2527"/>
                  </a:cubicBezTo>
                  <a:lnTo>
                    <a:pt x="1408" y="2527"/>
                  </a:lnTo>
                  <a:cubicBezTo>
                    <a:pt x="1110" y="1716"/>
                    <a:pt x="730" y="863"/>
                    <a:pt x="165" y="175"/>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02;p49">
              <a:extLst>
                <a:ext uri="{FF2B5EF4-FFF2-40B4-BE49-F238E27FC236}">
                  <a16:creationId xmlns:a16="http://schemas.microsoft.com/office/drawing/2014/main" id="{59D50101-4A11-0DE6-D1F8-7A90E106B41D}"/>
                </a:ext>
              </a:extLst>
            </p:cNvPr>
            <p:cNvSpPr/>
            <p:nvPr/>
          </p:nvSpPr>
          <p:spPr>
            <a:xfrm>
              <a:off x="1792300" y="1674100"/>
              <a:ext cx="178700" cy="150575"/>
            </a:xfrm>
            <a:custGeom>
              <a:avLst/>
              <a:gdLst/>
              <a:ahLst/>
              <a:cxnLst/>
              <a:rect l="l" t="t" r="r" b="b"/>
              <a:pathLst>
                <a:path w="7148" h="6023" extrusionOk="0">
                  <a:moveTo>
                    <a:pt x="5266" y="0"/>
                  </a:moveTo>
                  <a:cubicBezTo>
                    <a:pt x="5196" y="0"/>
                    <a:pt x="5124" y="4"/>
                    <a:pt x="5053" y="12"/>
                  </a:cubicBezTo>
                  <a:cubicBezTo>
                    <a:pt x="4714" y="64"/>
                    <a:pt x="4365" y="228"/>
                    <a:pt x="4026" y="403"/>
                  </a:cubicBezTo>
                  <a:cubicBezTo>
                    <a:pt x="3944" y="444"/>
                    <a:pt x="3553" y="742"/>
                    <a:pt x="3297" y="1132"/>
                  </a:cubicBezTo>
                  <a:cubicBezTo>
                    <a:pt x="2955" y="713"/>
                    <a:pt x="2395" y="506"/>
                    <a:pt x="1840" y="506"/>
                  </a:cubicBezTo>
                  <a:cubicBezTo>
                    <a:pt x="1144" y="506"/>
                    <a:pt x="456" y="831"/>
                    <a:pt x="216" y="1471"/>
                  </a:cubicBezTo>
                  <a:cubicBezTo>
                    <a:pt x="0" y="1943"/>
                    <a:pt x="41" y="2456"/>
                    <a:pt x="175" y="2929"/>
                  </a:cubicBezTo>
                  <a:cubicBezTo>
                    <a:pt x="298" y="3350"/>
                    <a:pt x="473" y="3781"/>
                    <a:pt x="688" y="4171"/>
                  </a:cubicBezTo>
                  <a:cubicBezTo>
                    <a:pt x="812" y="4336"/>
                    <a:pt x="945" y="4510"/>
                    <a:pt x="1068" y="4685"/>
                  </a:cubicBezTo>
                  <a:cubicBezTo>
                    <a:pt x="1459" y="5239"/>
                    <a:pt x="1890" y="5794"/>
                    <a:pt x="2568" y="5917"/>
                  </a:cubicBezTo>
                  <a:cubicBezTo>
                    <a:pt x="2835" y="5988"/>
                    <a:pt x="3108" y="6022"/>
                    <a:pt x="3380" y="6022"/>
                  </a:cubicBezTo>
                  <a:cubicBezTo>
                    <a:pt x="3933" y="6022"/>
                    <a:pt x="4482" y="5881"/>
                    <a:pt x="4970" y="5619"/>
                  </a:cubicBezTo>
                  <a:cubicBezTo>
                    <a:pt x="5094" y="5578"/>
                    <a:pt x="5227" y="5496"/>
                    <a:pt x="5350" y="5404"/>
                  </a:cubicBezTo>
                  <a:cubicBezTo>
                    <a:pt x="5997" y="4890"/>
                    <a:pt x="6459" y="4253"/>
                    <a:pt x="6767" y="3483"/>
                  </a:cubicBezTo>
                  <a:cubicBezTo>
                    <a:pt x="6767" y="3401"/>
                    <a:pt x="6809" y="3350"/>
                    <a:pt x="6809" y="3268"/>
                  </a:cubicBezTo>
                  <a:cubicBezTo>
                    <a:pt x="7065" y="2539"/>
                    <a:pt x="7147" y="1645"/>
                    <a:pt x="6809" y="957"/>
                  </a:cubicBezTo>
                  <a:cubicBezTo>
                    <a:pt x="6494" y="337"/>
                    <a:pt x="5912" y="0"/>
                    <a:pt x="5266"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03;p49">
              <a:extLst>
                <a:ext uri="{FF2B5EF4-FFF2-40B4-BE49-F238E27FC236}">
                  <a16:creationId xmlns:a16="http://schemas.microsoft.com/office/drawing/2014/main" id="{1576E8EA-0EF9-2926-2D03-B964E8CD9D13}"/>
                </a:ext>
              </a:extLst>
            </p:cNvPr>
            <p:cNvSpPr/>
            <p:nvPr/>
          </p:nvSpPr>
          <p:spPr>
            <a:xfrm>
              <a:off x="1722725" y="1564275"/>
              <a:ext cx="32125" cy="315525"/>
            </a:xfrm>
            <a:custGeom>
              <a:avLst/>
              <a:gdLst/>
              <a:ahLst/>
              <a:cxnLst/>
              <a:rect l="l" t="t" r="r" b="b"/>
              <a:pathLst>
                <a:path w="1285" h="12621" extrusionOk="0">
                  <a:moveTo>
                    <a:pt x="0" y="0"/>
                  </a:moveTo>
                  <a:lnTo>
                    <a:pt x="0" y="41"/>
                  </a:lnTo>
                  <a:lnTo>
                    <a:pt x="1243" y="12620"/>
                  </a:lnTo>
                  <a:lnTo>
                    <a:pt x="1284" y="12620"/>
                  </a:lnTo>
                  <a:lnTo>
                    <a:pt x="52" y="41"/>
                  </a:lnTo>
                  <a:lnTo>
                    <a:pt x="0" y="0"/>
                  </a:ln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04;p49">
              <a:extLst>
                <a:ext uri="{FF2B5EF4-FFF2-40B4-BE49-F238E27FC236}">
                  <a16:creationId xmlns:a16="http://schemas.microsoft.com/office/drawing/2014/main" id="{0C6F3B09-C62B-A13F-B1EB-89EF8145F636}"/>
                </a:ext>
              </a:extLst>
            </p:cNvPr>
            <p:cNvSpPr/>
            <p:nvPr/>
          </p:nvSpPr>
          <p:spPr>
            <a:xfrm>
              <a:off x="1903725" y="1666575"/>
              <a:ext cx="240550" cy="220925"/>
            </a:xfrm>
            <a:custGeom>
              <a:avLst/>
              <a:gdLst/>
              <a:ahLst/>
              <a:cxnLst/>
              <a:rect l="l" t="t" r="r" b="b"/>
              <a:pathLst>
                <a:path w="9622" h="8837" extrusionOk="0">
                  <a:moveTo>
                    <a:pt x="3612" y="0"/>
                  </a:moveTo>
                  <a:cubicBezTo>
                    <a:pt x="3501" y="0"/>
                    <a:pt x="3392" y="6"/>
                    <a:pt x="3286" y="16"/>
                  </a:cubicBezTo>
                  <a:cubicBezTo>
                    <a:pt x="2218" y="108"/>
                    <a:pt x="205" y="57"/>
                    <a:pt x="82" y="447"/>
                  </a:cubicBezTo>
                  <a:lnTo>
                    <a:pt x="82" y="488"/>
                  </a:lnTo>
                  <a:cubicBezTo>
                    <a:pt x="41" y="827"/>
                    <a:pt x="1581" y="1135"/>
                    <a:pt x="2352" y="1258"/>
                  </a:cubicBezTo>
                  <a:cubicBezTo>
                    <a:pt x="2608" y="1299"/>
                    <a:pt x="2773" y="1299"/>
                    <a:pt x="2773" y="1299"/>
                  </a:cubicBezTo>
                  <a:lnTo>
                    <a:pt x="2393" y="1299"/>
                  </a:lnTo>
                  <a:cubicBezTo>
                    <a:pt x="1622" y="1299"/>
                    <a:pt x="0" y="1392"/>
                    <a:pt x="0" y="1731"/>
                  </a:cubicBezTo>
                  <a:cubicBezTo>
                    <a:pt x="0" y="2110"/>
                    <a:pt x="1961" y="2285"/>
                    <a:pt x="2567" y="2367"/>
                  </a:cubicBezTo>
                  <a:lnTo>
                    <a:pt x="2732" y="2367"/>
                  </a:lnTo>
                  <a:lnTo>
                    <a:pt x="2690" y="2624"/>
                  </a:lnTo>
                  <a:lnTo>
                    <a:pt x="2567" y="2624"/>
                  </a:lnTo>
                  <a:cubicBezTo>
                    <a:pt x="2054" y="2675"/>
                    <a:pt x="205" y="2840"/>
                    <a:pt x="257" y="3189"/>
                  </a:cubicBezTo>
                  <a:cubicBezTo>
                    <a:pt x="298" y="3445"/>
                    <a:pt x="1622" y="3610"/>
                    <a:pt x="2352" y="3651"/>
                  </a:cubicBezTo>
                  <a:cubicBezTo>
                    <a:pt x="2608" y="3702"/>
                    <a:pt x="2824" y="3702"/>
                    <a:pt x="2824" y="3702"/>
                  </a:cubicBezTo>
                  <a:cubicBezTo>
                    <a:pt x="2824" y="3702"/>
                    <a:pt x="2608" y="3702"/>
                    <a:pt x="2310" y="3743"/>
                  </a:cubicBezTo>
                  <a:cubicBezTo>
                    <a:pt x="1746" y="3743"/>
                    <a:pt x="934" y="3825"/>
                    <a:pt x="893" y="4082"/>
                  </a:cubicBezTo>
                  <a:cubicBezTo>
                    <a:pt x="852" y="4216"/>
                    <a:pt x="1325" y="4380"/>
                    <a:pt x="1920" y="4554"/>
                  </a:cubicBezTo>
                  <a:cubicBezTo>
                    <a:pt x="3081" y="4852"/>
                    <a:pt x="4785" y="5191"/>
                    <a:pt x="5001" y="5499"/>
                  </a:cubicBezTo>
                  <a:cubicBezTo>
                    <a:pt x="5083" y="5581"/>
                    <a:pt x="5175" y="5756"/>
                    <a:pt x="5258" y="5961"/>
                  </a:cubicBezTo>
                  <a:cubicBezTo>
                    <a:pt x="5473" y="6526"/>
                    <a:pt x="5771" y="7378"/>
                    <a:pt x="6069" y="8107"/>
                  </a:cubicBezTo>
                  <a:cubicBezTo>
                    <a:pt x="6161" y="8364"/>
                    <a:pt x="6243" y="8621"/>
                    <a:pt x="6326" y="8837"/>
                  </a:cubicBezTo>
                  <a:cubicBezTo>
                    <a:pt x="6418" y="8744"/>
                    <a:pt x="6500" y="8662"/>
                    <a:pt x="6623" y="8580"/>
                  </a:cubicBezTo>
                  <a:cubicBezTo>
                    <a:pt x="6716" y="8487"/>
                    <a:pt x="6798" y="8405"/>
                    <a:pt x="6880" y="8323"/>
                  </a:cubicBezTo>
                  <a:cubicBezTo>
                    <a:pt x="6931" y="8323"/>
                    <a:pt x="6931" y="8272"/>
                    <a:pt x="6931" y="8272"/>
                  </a:cubicBezTo>
                  <a:cubicBezTo>
                    <a:pt x="7014" y="8190"/>
                    <a:pt x="7096" y="8107"/>
                    <a:pt x="7188" y="8015"/>
                  </a:cubicBezTo>
                  <a:cubicBezTo>
                    <a:pt x="7270" y="7933"/>
                    <a:pt x="7394" y="7851"/>
                    <a:pt x="7486" y="7717"/>
                  </a:cubicBezTo>
                  <a:cubicBezTo>
                    <a:pt x="7568" y="7635"/>
                    <a:pt x="7650" y="7553"/>
                    <a:pt x="7743" y="7419"/>
                  </a:cubicBezTo>
                  <a:cubicBezTo>
                    <a:pt x="7825" y="7337"/>
                    <a:pt x="7907" y="7245"/>
                    <a:pt x="7958" y="7163"/>
                  </a:cubicBezTo>
                  <a:cubicBezTo>
                    <a:pt x="8040" y="7122"/>
                    <a:pt x="8082" y="7039"/>
                    <a:pt x="8123" y="6947"/>
                  </a:cubicBezTo>
                  <a:cubicBezTo>
                    <a:pt x="8215" y="6906"/>
                    <a:pt x="8256" y="6824"/>
                    <a:pt x="8297" y="6783"/>
                  </a:cubicBezTo>
                  <a:cubicBezTo>
                    <a:pt x="8379" y="6690"/>
                    <a:pt x="8420" y="6608"/>
                    <a:pt x="8513" y="6475"/>
                  </a:cubicBezTo>
                  <a:cubicBezTo>
                    <a:pt x="8554" y="6475"/>
                    <a:pt x="8554" y="6434"/>
                    <a:pt x="8595" y="6393"/>
                  </a:cubicBezTo>
                  <a:cubicBezTo>
                    <a:pt x="8677" y="6269"/>
                    <a:pt x="8770" y="6136"/>
                    <a:pt x="8852" y="6013"/>
                  </a:cubicBezTo>
                  <a:cubicBezTo>
                    <a:pt x="8934" y="5879"/>
                    <a:pt x="9026" y="5756"/>
                    <a:pt x="9108" y="5622"/>
                  </a:cubicBezTo>
                  <a:cubicBezTo>
                    <a:pt x="9191" y="5540"/>
                    <a:pt x="9242" y="5407"/>
                    <a:pt x="9324" y="5325"/>
                  </a:cubicBezTo>
                  <a:cubicBezTo>
                    <a:pt x="9324" y="5284"/>
                    <a:pt x="9365" y="5242"/>
                    <a:pt x="9406" y="5191"/>
                  </a:cubicBezTo>
                  <a:cubicBezTo>
                    <a:pt x="9447" y="5068"/>
                    <a:pt x="9540" y="4986"/>
                    <a:pt x="9581" y="4852"/>
                  </a:cubicBezTo>
                  <a:lnTo>
                    <a:pt x="9622" y="4811"/>
                  </a:lnTo>
                  <a:cubicBezTo>
                    <a:pt x="9581" y="4770"/>
                    <a:pt x="9581" y="4729"/>
                    <a:pt x="9540" y="4637"/>
                  </a:cubicBezTo>
                  <a:cubicBezTo>
                    <a:pt x="9026" y="3610"/>
                    <a:pt x="8379" y="2501"/>
                    <a:pt x="7743" y="1854"/>
                  </a:cubicBezTo>
                  <a:cubicBezTo>
                    <a:pt x="6757" y="919"/>
                    <a:pt x="5648" y="365"/>
                    <a:pt x="4703" y="149"/>
                  </a:cubicBezTo>
                  <a:cubicBezTo>
                    <a:pt x="4316" y="49"/>
                    <a:pt x="3952" y="0"/>
                    <a:pt x="3612"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05;p49">
              <a:extLst>
                <a:ext uri="{FF2B5EF4-FFF2-40B4-BE49-F238E27FC236}">
                  <a16:creationId xmlns:a16="http://schemas.microsoft.com/office/drawing/2014/main" id="{1132D5FD-0FE8-01D2-3CBE-A6405947F93F}"/>
                </a:ext>
              </a:extLst>
            </p:cNvPr>
            <p:cNvSpPr/>
            <p:nvPr/>
          </p:nvSpPr>
          <p:spPr>
            <a:xfrm>
              <a:off x="1454450" y="1687925"/>
              <a:ext cx="329400" cy="273250"/>
            </a:xfrm>
            <a:custGeom>
              <a:avLst/>
              <a:gdLst/>
              <a:ahLst/>
              <a:cxnLst/>
              <a:rect l="l" t="t" r="r" b="b"/>
              <a:pathLst>
                <a:path w="13176" h="10930" extrusionOk="0">
                  <a:moveTo>
                    <a:pt x="659" y="0"/>
                  </a:moveTo>
                  <a:cubicBezTo>
                    <a:pt x="431" y="0"/>
                    <a:pt x="208" y="34"/>
                    <a:pt x="1" y="106"/>
                  </a:cubicBezTo>
                  <a:cubicBezTo>
                    <a:pt x="42" y="230"/>
                    <a:pt x="83" y="404"/>
                    <a:pt x="124" y="538"/>
                  </a:cubicBezTo>
                  <a:cubicBezTo>
                    <a:pt x="257" y="1000"/>
                    <a:pt x="381" y="1472"/>
                    <a:pt x="555" y="1944"/>
                  </a:cubicBezTo>
                  <a:cubicBezTo>
                    <a:pt x="771" y="2417"/>
                    <a:pt x="935" y="2889"/>
                    <a:pt x="1192" y="3362"/>
                  </a:cubicBezTo>
                  <a:cubicBezTo>
                    <a:pt x="1284" y="3526"/>
                    <a:pt x="1366" y="3700"/>
                    <a:pt x="1448" y="3916"/>
                  </a:cubicBezTo>
                  <a:cubicBezTo>
                    <a:pt x="1798" y="4512"/>
                    <a:pt x="2178" y="5107"/>
                    <a:pt x="2609" y="5672"/>
                  </a:cubicBezTo>
                  <a:cubicBezTo>
                    <a:pt x="2866" y="6011"/>
                    <a:pt x="3163" y="6350"/>
                    <a:pt x="3420" y="6648"/>
                  </a:cubicBezTo>
                  <a:cubicBezTo>
                    <a:pt x="3718" y="6997"/>
                    <a:pt x="4016" y="7295"/>
                    <a:pt x="4313" y="7551"/>
                  </a:cubicBezTo>
                  <a:cubicBezTo>
                    <a:pt x="5043" y="8239"/>
                    <a:pt x="5813" y="8835"/>
                    <a:pt x="6675" y="9348"/>
                  </a:cubicBezTo>
                  <a:cubicBezTo>
                    <a:pt x="7569" y="9862"/>
                    <a:pt x="8257" y="10159"/>
                    <a:pt x="8257" y="10159"/>
                  </a:cubicBezTo>
                  <a:cubicBezTo>
                    <a:pt x="9879" y="10632"/>
                    <a:pt x="11553" y="10889"/>
                    <a:pt x="13175" y="10930"/>
                  </a:cubicBezTo>
                  <a:cubicBezTo>
                    <a:pt x="13134" y="10334"/>
                    <a:pt x="13042" y="9780"/>
                    <a:pt x="12744" y="9307"/>
                  </a:cubicBezTo>
                  <a:cubicBezTo>
                    <a:pt x="12405" y="8794"/>
                    <a:pt x="11758" y="8404"/>
                    <a:pt x="11122" y="8321"/>
                  </a:cubicBezTo>
                  <a:cubicBezTo>
                    <a:pt x="10966" y="8302"/>
                    <a:pt x="10806" y="8291"/>
                    <a:pt x="10645" y="8291"/>
                  </a:cubicBezTo>
                  <a:cubicBezTo>
                    <a:pt x="10137" y="8291"/>
                    <a:pt x="9620" y="8393"/>
                    <a:pt x="9191" y="8619"/>
                  </a:cubicBezTo>
                  <a:cubicBezTo>
                    <a:pt x="9243" y="8147"/>
                    <a:pt x="9243" y="7633"/>
                    <a:pt x="9243" y="7120"/>
                  </a:cubicBezTo>
                  <a:lnTo>
                    <a:pt x="9243" y="6607"/>
                  </a:lnTo>
                  <a:cubicBezTo>
                    <a:pt x="9191" y="6093"/>
                    <a:pt x="9109" y="5580"/>
                    <a:pt x="8852" y="5159"/>
                  </a:cubicBezTo>
                  <a:cubicBezTo>
                    <a:pt x="8380" y="4337"/>
                    <a:pt x="7487" y="3875"/>
                    <a:pt x="6542" y="3875"/>
                  </a:cubicBezTo>
                  <a:cubicBezTo>
                    <a:pt x="5813" y="3916"/>
                    <a:pt x="5043" y="4255"/>
                    <a:pt x="4488" y="4768"/>
                  </a:cubicBezTo>
                  <a:cubicBezTo>
                    <a:pt x="4313" y="4902"/>
                    <a:pt x="4190" y="5025"/>
                    <a:pt x="4057" y="5159"/>
                  </a:cubicBezTo>
                  <a:lnTo>
                    <a:pt x="4057" y="4594"/>
                  </a:lnTo>
                  <a:cubicBezTo>
                    <a:pt x="4057" y="4080"/>
                    <a:pt x="3975" y="3618"/>
                    <a:pt x="3892" y="3146"/>
                  </a:cubicBezTo>
                  <a:cubicBezTo>
                    <a:pt x="3800" y="2756"/>
                    <a:pt x="3677" y="2417"/>
                    <a:pt x="3502" y="2078"/>
                  </a:cubicBezTo>
                  <a:cubicBezTo>
                    <a:pt x="3163" y="1390"/>
                    <a:pt x="2650" y="743"/>
                    <a:pt x="1962" y="363"/>
                  </a:cubicBezTo>
                  <a:cubicBezTo>
                    <a:pt x="1746" y="230"/>
                    <a:pt x="1490" y="147"/>
                    <a:pt x="1233" y="65"/>
                  </a:cubicBezTo>
                  <a:cubicBezTo>
                    <a:pt x="1042" y="23"/>
                    <a:pt x="848" y="0"/>
                    <a:pt x="659"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06;p49">
              <a:extLst>
                <a:ext uri="{FF2B5EF4-FFF2-40B4-BE49-F238E27FC236}">
                  <a16:creationId xmlns:a16="http://schemas.microsoft.com/office/drawing/2014/main" id="{60ABDBF3-07B7-CFE8-DBE8-3B67486DB4A0}"/>
                </a:ext>
              </a:extLst>
            </p:cNvPr>
            <p:cNvSpPr/>
            <p:nvPr/>
          </p:nvSpPr>
          <p:spPr>
            <a:xfrm>
              <a:off x="1844675" y="1782475"/>
              <a:ext cx="301675" cy="176650"/>
            </a:xfrm>
            <a:custGeom>
              <a:avLst/>
              <a:gdLst/>
              <a:ahLst/>
              <a:cxnLst/>
              <a:rect l="l" t="t" r="r" b="b"/>
              <a:pathLst>
                <a:path w="12067" h="7066" extrusionOk="0">
                  <a:moveTo>
                    <a:pt x="11902" y="1"/>
                  </a:moveTo>
                  <a:cubicBezTo>
                    <a:pt x="11090" y="134"/>
                    <a:pt x="10361" y="514"/>
                    <a:pt x="9756" y="1120"/>
                  </a:cubicBezTo>
                  <a:cubicBezTo>
                    <a:pt x="9078" y="1798"/>
                    <a:pt x="8688" y="2568"/>
                    <a:pt x="8431" y="3471"/>
                  </a:cubicBezTo>
                  <a:lnTo>
                    <a:pt x="8390" y="3513"/>
                  </a:lnTo>
                  <a:cubicBezTo>
                    <a:pt x="8215" y="2917"/>
                    <a:pt x="7876" y="2352"/>
                    <a:pt x="7363" y="2054"/>
                  </a:cubicBezTo>
                  <a:cubicBezTo>
                    <a:pt x="7281" y="1972"/>
                    <a:pt x="7106" y="1931"/>
                    <a:pt x="6983" y="1890"/>
                  </a:cubicBezTo>
                  <a:cubicBezTo>
                    <a:pt x="6835" y="1844"/>
                    <a:pt x="6677" y="1824"/>
                    <a:pt x="6518" y="1824"/>
                  </a:cubicBezTo>
                  <a:cubicBezTo>
                    <a:pt x="6214" y="1824"/>
                    <a:pt x="5904" y="1899"/>
                    <a:pt x="5648" y="2013"/>
                  </a:cubicBezTo>
                  <a:cubicBezTo>
                    <a:pt x="5443" y="2147"/>
                    <a:pt x="5227" y="2270"/>
                    <a:pt x="5052" y="2445"/>
                  </a:cubicBezTo>
                  <a:cubicBezTo>
                    <a:pt x="4878" y="2609"/>
                    <a:pt x="4755" y="2742"/>
                    <a:pt x="4621" y="2958"/>
                  </a:cubicBezTo>
                  <a:cubicBezTo>
                    <a:pt x="4108" y="3636"/>
                    <a:pt x="3810" y="4365"/>
                    <a:pt x="3769" y="5227"/>
                  </a:cubicBezTo>
                  <a:cubicBezTo>
                    <a:pt x="3520" y="5164"/>
                    <a:pt x="3260" y="5134"/>
                    <a:pt x="2997" y="5134"/>
                  </a:cubicBezTo>
                  <a:cubicBezTo>
                    <a:pt x="2359" y="5134"/>
                    <a:pt x="1706" y="5314"/>
                    <a:pt x="1161" y="5648"/>
                  </a:cubicBezTo>
                  <a:cubicBezTo>
                    <a:pt x="647" y="5998"/>
                    <a:pt x="257" y="6511"/>
                    <a:pt x="0" y="7065"/>
                  </a:cubicBezTo>
                  <a:cubicBezTo>
                    <a:pt x="2403" y="6850"/>
                    <a:pt x="4672" y="6295"/>
                    <a:pt x="6675" y="5648"/>
                  </a:cubicBezTo>
                  <a:cubicBezTo>
                    <a:pt x="6767" y="5607"/>
                    <a:pt x="6849" y="5566"/>
                    <a:pt x="6891" y="5525"/>
                  </a:cubicBezTo>
                  <a:cubicBezTo>
                    <a:pt x="7024" y="5433"/>
                    <a:pt x="7106" y="5392"/>
                    <a:pt x="7188" y="5310"/>
                  </a:cubicBezTo>
                  <a:cubicBezTo>
                    <a:pt x="7281" y="5268"/>
                    <a:pt x="7404" y="5227"/>
                    <a:pt x="7496" y="5135"/>
                  </a:cubicBezTo>
                  <a:cubicBezTo>
                    <a:pt x="7579" y="5094"/>
                    <a:pt x="7661" y="5012"/>
                    <a:pt x="7753" y="4919"/>
                  </a:cubicBezTo>
                  <a:cubicBezTo>
                    <a:pt x="8051" y="4714"/>
                    <a:pt x="8390" y="4457"/>
                    <a:pt x="8688" y="4201"/>
                  </a:cubicBezTo>
                  <a:cubicBezTo>
                    <a:pt x="8780" y="4108"/>
                    <a:pt x="8862" y="4026"/>
                    <a:pt x="8985" y="3944"/>
                  </a:cubicBezTo>
                  <a:cubicBezTo>
                    <a:pt x="9078" y="3851"/>
                    <a:pt x="9160" y="3769"/>
                    <a:pt x="9242" y="3687"/>
                  </a:cubicBezTo>
                  <a:cubicBezTo>
                    <a:pt x="9293" y="3687"/>
                    <a:pt x="9293" y="3636"/>
                    <a:pt x="9293" y="3636"/>
                  </a:cubicBezTo>
                  <a:cubicBezTo>
                    <a:pt x="9376" y="3554"/>
                    <a:pt x="9458" y="3471"/>
                    <a:pt x="9550" y="3379"/>
                  </a:cubicBezTo>
                  <a:cubicBezTo>
                    <a:pt x="9632" y="3297"/>
                    <a:pt x="9756" y="3215"/>
                    <a:pt x="9848" y="3081"/>
                  </a:cubicBezTo>
                  <a:cubicBezTo>
                    <a:pt x="9930" y="2999"/>
                    <a:pt x="10012" y="2917"/>
                    <a:pt x="10105" y="2783"/>
                  </a:cubicBezTo>
                  <a:cubicBezTo>
                    <a:pt x="10187" y="2701"/>
                    <a:pt x="10269" y="2609"/>
                    <a:pt x="10320" y="2527"/>
                  </a:cubicBezTo>
                  <a:cubicBezTo>
                    <a:pt x="10402" y="2486"/>
                    <a:pt x="10444" y="2403"/>
                    <a:pt x="10485" y="2311"/>
                  </a:cubicBezTo>
                  <a:cubicBezTo>
                    <a:pt x="10577" y="2270"/>
                    <a:pt x="10618" y="2188"/>
                    <a:pt x="10659" y="2147"/>
                  </a:cubicBezTo>
                  <a:cubicBezTo>
                    <a:pt x="10741" y="2054"/>
                    <a:pt x="10782" y="1972"/>
                    <a:pt x="10875" y="1839"/>
                  </a:cubicBezTo>
                  <a:cubicBezTo>
                    <a:pt x="10916" y="1839"/>
                    <a:pt x="10916" y="1798"/>
                    <a:pt x="10957" y="1757"/>
                  </a:cubicBezTo>
                  <a:cubicBezTo>
                    <a:pt x="11039" y="1633"/>
                    <a:pt x="11132" y="1500"/>
                    <a:pt x="11214" y="1377"/>
                  </a:cubicBezTo>
                  <a:cubicBezTo>
                    <a:pt x="11296" y="1243"/>
                    <a:pt x="11388" y="1120"/>
                    <a:pt x="11470" y="986"/>
                  </a:cubicBezTo>
                  <a:cubicBezTo>
                    <a:pt x="11553" y="904"/>
                    <a:pt x="11604" y="771"/>
                    <a:pt x="11686" y="689"/>
                  </a:cubicBezTo>
                  <a:cubicBezTo>
                    <a:pt x="11686" y="648"/>
                    <a:pt x="11727" y="606"/>
                    <a:pt x="11768" y="555"/>
                  </a:cubicBezTo>
                  <a:cubicBezTo>
                    <a:pt x="11809" y="432"/>
                    <a:pt x="11902" y="350"/>
                    <a:pt x="11943" y="216"/>
                  </a:cubicBezTo>
                  <a:lnTo>
                    <a:pt x="11984" y="175"/>
                  </a:lnTo>
                  <a:cubicBezTo>
                    <a:pt x="12025" y="134"/>
                    <a:pt x="12025" y="42"/>
                    <a:pt x="12066"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07;p49">
              <a:extLst>
                <a:ext uri="{FF2B5EF4-FFF2-40B4-BE49-F238E27FC236}">
                  <a16:creationId xmlns:a16="http://schemas.microsoft.com/office/drawing/2014/main" id="{26ED17F8-6634-5F75-3CD7-DE1F3775C7BA}"/>
                </a:ext>
              </a:extLst>
            </p:cNvPr>
            <p:cNvSpPr/>
            <p:nvPr/>
          </p:nvSpPr>
          <p:spPr>
            <a:xfrm>
              <a:off x="1957100" y="1232175"/>
              <a:ext cx="96300" cy="57175"/>
            </a:xfrm>
            <a:custGeom>
              <a:avLst/>
              <a:gdLst/>
              <a:ahLst/>
              <a:cxnLst/>
              <a:rect l="l" t="t" r="r" b="b"/>
              <a:pathLst>
                <a:path w="3852" h="2287" extrusionOk="0">
                  <a:moveTo>
                    <a:pt x="2786" y="0"/>
                  </a:moveTo>
                  <a:cubicBezTo>
                    <a:pt x="2494" y="0"/>
                    <a:pt x="2127" y="89"/>
                    <a:pt x="1664" y="325"/>
                  </a:cubicBezTo>
                  <a:cubicBezTo>
                    <a:pt x="1" y="1218"/>
                    <a:pt x="894" y="2286"/>
                    <a:pt x="894" y="2286"/>
                  </a:cubicBezTo>
                  <a:lnTo>
                    <a:pt x="3852" y="797"/>
                  </a:lnTo>
                  <a:cubicBezTo>
                    <a:pt x="3852" y="797"/>
                    <a:pt x="3661" y="0"/>
                    <a:pt x="2786" y="0"/>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08;p49">
              <a:extLst>
                <a:ext uri="{FF2B5EF4-FFF2-40B4-BE49-F238E27FC236}">
                  <a16:creationId xmlns:a16="http://schemas.microsoft.com/office/drawing/2014/main" id="{952C870A-7CFF-887E-AA65-563D82DEBA63}"/>
                </a:ext>
              </a:extLst>
            </p:cNvPr>
            <p:cNvSpPr/>
            <p:nvPr/>
          </p:nvSpPr>
          <p:spPr>
            <a:xfrm>
              <a:off x="1979450" y="1252100"/>
              <a:ext cx="219525" cy="393575"/>
            </a:xfrm>
            <a:custGeom>
              <a:avLst/>
              <a:gdLst/>
              <a:ahLst/>
              <a:cxnLst/>
              <a:rect l="l" t="t" r="r" b="b"/>
              <a:pathLst>
                <a:path w="8781" h="15743" extrusionOk="0">
                  <a:moveTo>
                    <a:pt x="2958" y="0"/>
                  </a:moveTo>
                  <a:lnTo>
                    <a:pt x="0" y="1489"/>
                  </a:lnTo>
                  <a:lnTo>
                    <a:pt x="688" y="2865"/>
                  </a:lnTo>
                  <a:lnTo>
                    <a:pt x="5648" y="12877"/>
                  </a:lnTo>
                  <a:lnTo>
                    <a:pt x="5699" y="12960"/>
                  </a:lnTo>
                  <a:lnTo>
                    <a:pt x="8780" y="15742"/>
                  </a:lnTo>
                  <a:lnTo>
                    <a:pt x="8606" y="11717"/>
                  </a:lnTo>
                  <a:lnTo>
                    <a:pt x="8564" y="11594"/>
                  </a:lnTo>
                  <a:lnTo>
                    <a:pt x="3646" y="1366"/>
                  </a:lnTo>
                  <a:lnTo>
                    <a:pt x="2958"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09;p49">
              <a:extLst>
                <a:ext uri="{FF2B5EF4-FFF2-40B4-BE49-F238E27FC236}">
                  <a16:creationId xmlns:a16="http://schemas.microsoft.com/office/drawing/2014/main" id="{C59AE0EB-6601-7AE7-696E-32094DAA19A0}"/>
                </a:ext>
              </a:extLst>
            </p:cNvPr>
            <p:cNvSpPr/>
            <p:nvPr/>
          </p:nvSpPr>
          <p:spPr>
            <a:xfrm>
              <a:off x="2011525" y="1311900"/>
              <a:ext cx="115550" cy="242900"/>
            </a:xfrm>
            <a:custGeom>
              <a:avLst/>
              <a:gdLst/>
              <a:ahLst/>
              <a:cxnLst/>
              <a:rect l="l" t="t" r="r" b="b"/>
              <a:pathLst>
                <a:path w="4622" h="9716" extrusionOk="0">
                  <a:moveTo>
                    <a:pt x="1" y="1"/>
                  </a:moveTo>
                  <a:lnTo>
                    <a:pt x="4581" y="9715"/>
                  </a:lnTo>
                  <a:lnTo>
                    <a:pt x="4622" y="9715"/>
                  </a:lnTo>
                  <a:lnTo>
                    <a:pt x="4622" y="9674"/>
                  </a:lnTo>
                  <a:lnTo>
                    <a:pt x="52"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10;p49">
              <a:extLst>
                <a:ext uri="{FF2B5EF4-FFF2-40B4-BE49-F238E27FC236}">
                  <a16:creationId xmlns:a16="http://schemas.microsoft.com/office/drawing/2014/main" id="{14949FED-0961-2D7B-FB1C-7A41D8B1B82D}"/>
                </a:ext>
              </a:extLst>
            </p:cNvPr>
            <p:cNvSpPr/>
            <p:nvPr/>
          </p:nvSpPr>
          <p:spPr>
            <a:xfrm>
              <a:off x="2049025" y="1292650"/>
              <a:ext cx="117850" cy="241850"/>
            </a:xfrm>
            <a:custGeom>
              <a:avLst/>
              <a:gdLst/>
              <a:ahLst/>
              <a:cxnLst/>
              <a:rect l="l" t="t" r="r" b="b"/>
              <a:pathLst>
                <a:path w="4714" h="9674" extrusionOk="0">
                  <a:moveTo>
                    <a:pt x="0" y="1"/>
                  </a:moveTo>
                  <a:lnTo>
                    <a:pt x="0" y="42"/>
                  </a:lnTo>
                  <a:lnTo>
                    <a:pt x="4662" y="9623"/>
                  </a:lnTo>
                  <a:lnTo>
                    <a:pt x="4714" y="9674"/>
                  </a:lnTo>
                  <a:lnTo>
                    <a:pt x="4714" y="9623"/>
                  </a:lnTo>
                  <a:lnTo>
                    <a:pt x="41" y="42"/>
                  </a:lnTo>
                  <a:lnTo>
                    <a:pt x="0"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11;p49">
              <a:extLst>
                <a:ext uri="{FF2B5EF4-FFF2-40B4-BE49-F238E27FC236}">
                  <a16:creationId xmlns:a16="http://schemas.microsoft.com/office/drawing/2014/main" id="{2267D8BF-5D7F-7AF4-38F4-22E906BD05E9}"/>
                </a:ext>
              </a:extLst>
            </p:cNvPr>
            <p:cNvSpPr/>
            <p:nvPr/>
          </p:nvSpPr>
          <p:spPr>
            <a:xfrm>
              <a:off x="2120650" y="1533200"/>
              <a:ext cx="78325" cy="112475"/>
            </a:xfrm>
            <a:custGeom>
              <a:avLst/>
              <a:gdLst/>
              <a:ahLst/>
              <a:cxnLst/>
              <a:rect l="l" t="t" r="r" b="b"/>
              <a:pathLst>
                <a:path w="3133" h="4499" extrusionOk="0">
                  <a:moveTo>
                    <a:pt x="1849" y="1"/>
                  </a:moveTo>
                  <a:lnTo>
                    <a:pt x="1633" y="1284"/>
                  </a:lnTo>
                  <a:lnTo>
                    <a:pt x="257" y="822"/>
                  </a:lnTo>
                  <a:lnTo>
                    <a:pt x="0" y="1633"/>
                  </a:lnTo>
                  <a:lnTo>
                    <a:pt x="51" y="1716"/>
                  </a:lnTo>
                  <a:lnTo>
                    <a:pt x="1972" y="3430"/>
                  </a:lnTo>
                  <a:lnTo>
                    <a:pt x="3132" y="4498"/>
                  </a:lnTo>
                  <a:lnTo>
                    <a:pt x="3081" y="2917"/>
                  </a:lnTo>
                  <a:lnTo>
                    <a:pt x="2958" y="473"/>
                  </a:lnTo>
                  <a:lnTo>
                    <a:pt x="2916" y="350"/>
                  </a:lnTo>
                  <a:lnTo>
                    <a:pt x="1849" y="1"/>
                  </a:ln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212;p49">
              <a:extLst>
                <a:ext uri="{FF2B5EF4-FFF2-40B4-BE49-F238E27FC236}">
                  <a16:creationId xmlns:a16="http://schemas.microsoft.com/office/drawing/2014/main" id="{757A3374-B3BC-7E33-5C0B-E5B1BA83A23B}"/>
                </a:ext>
              </a:extLst>
            </p:cNvPr>
            <p:cNvSpPr/>
            <p:nvPr/>
          </p:nvSpPr>
          <p:spPr>
            <a:xfrm>
              <a:off x="2169925" y="1603800"/>
              <a:ext cx="29050" cy="41875"/>
            </a:xfrm>
            <a:custGeom>
              <a:avLst/>
              <a:gdLst/>
              <a:ahLst/>
              <a:cxnLst/>
              <a:rect l="l" t="t" r="r" b="b"/>
              <a:pathLst>
                <a:path w="1162" h="1675" extrusionOk="0">
                  <a:moveTo>
                    <a:pt x="689" y="1"/>
                  </a:moveTo>
                  <a:cubicBezTo>
                    <a:pt x="432" y="52"/>
                    <a:pt x="134" y="309"/>
                    <a:pt x="1" y="606"/>
                  </a:cubicBezTo>
                  <a:lnTo>
                    <a:pt x="1161" y="1674"/>
                  </a:lnTo>
                  <a:lnTo>
                    <a:pt x="1110" y="93"/>
                  </a:lnTo>
                  <a:cubicBezTo>
                    <a:pt x="1069" y="93"/>
                    <a:pt x="1028" y="52"/>
                    <a:pt x="987" y="52"/>
                  </a:cubicBezTo>
                  <a:cubicBezTo>
                    <a:pt x="904" y="1"/>
                    <a:pt x="812" y="1"/>
                    <a:pt x="689"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13;p49">
              <a:extLst>
                <a:ext uri="{FF2B5EF4-FFF2-40B4-BE49-F238E27FC236}">
                  <a16:creationId xmlns:a16="http://schemas.microsoft.com/office/drawing/2014/main" id="{DDBA64CE-8A4F-ADB7-CD86-4E83CF0BD67D}"/>
                </a:ext>
              </a:extLst>
            </p:cNvPr>
            <p:cNvSpPr/>
            <p:nvPr/>
          </p:nvSpPr>
          <p:spPr>
            <a:xfrm>
              <a:off x="1979450" y="1252100"/>
              <a:ext cx="91150" cy="71650"/>
            </a:xfrm>
            <a:custGeom>
              <a:avLst/>
              <a:gdLst/>
              <a:ahLst/>
              <a:cxnLst/>
              <a:rect l="l" t="t" r="r" b="b"/>
              <a:pathLst>
                <a:path w="3646" h="2866" extrusionOk="0">
                  <a:moveTo>
                    <a:pt x="2958" y="0"/>
                  </a:moveTo>
                  <a:lnTo>
                    <a:pt x="0" y="1489"/>
                  </a:lnTo>
                  <a:lnTo>
                    <a:pt x="257" y="1962"/>
                  </a:lnTo>
                  <a:lnTo>
                    <a:pt x="257" y="2003"/>
                  </a:lnTo>
                  <a:lnTo>
                    <a:pt x="432" y="2311"/>
                  </a:lnTo>
                  <a:lnTo>
                    <a:pt x="432" y="2352"/>
                  </a:lnTo>
                  <a:lnTo>
                    <a:pt x="688" y="2865"/>
                  </a:lnTo>
                  <a:lnTo>
                    <a:pt x="3646" y="1366"/>
                  </a:lnTo>
                  <a:lnTo>
                    <a:pt x="3389" y="853"/>
                  </a:lnTo>
                  <a:lnTo>
                    <a:pt x="3338" y="770"/>
                  </a:lnTo>
                  <a:lnTo>
                    <a:pt x="3214" y="514"/>
                  </a:lnTo>
                  <a:lnTo>
                    <a:pt x="3173" y="462"/>
                  </a:lnTo>
                  <a:lnTo>
                    <a:pt x="2958"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214;p49">
              <a:extLst>
                <a:ext uri="{FF2B5EF4-FFF2-40B4-BE49-F238E27FC236}">
                  <a16:creationId xmlns:a16="http://schemas.microsoft.com/office/drawing/2014/main" id="{8BC1B4A1-8573-1E01-FAF7-352BA2A543D3}"/>
                </a:ext>
              </a:extLst>
            </p:cNvPr>
            <p:cNvSpPr/>
            <p:nvPr/>
          </p:nvSpPr>
          <p:spPr>
            <a:xfrm>
              <a:off x="1985875" y="1263650"/>
              <a:ext cx="73950" cy="38525"/>
            </a:xfrm>
            <a:custGeom>
              <a:avLst/>
              <a:gdLst/>
              <a:ahLst/>
              <a:cxnLst/>
              <a:rect l="l" t="t" r="r" b="b"/>
              <a:pathLst>
                <a:path w="2958" h="1541" extrusionOk="0">
                  <a:moveTo>
                    <a:pt x="2916" y="0"/>
                  </a:moveTo>
                  <a:lnTo>
                    <a:pt x="0" y="1500"/>
                  </a:lnTo>
                  <a:lnTo>
                    <a:pt x="0" y="1541"/>
                  </a:lnTo>
                  <a:lnTo>
                    <a:pt x="2957" y="52"/>
                  </a:lnTo>
                  <a:lnTo>
                    <a:pt x="2916"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215;p49">
              <a:extLst>
                <a:ext uri="{FF2B5EF4-FFF2-40B4-BE49-F238E27FC236}">
                  <a16:creationId xmlns:a16="http://schemas.microsoft.com/office/drawing/2014/main" id="{18A7FD3A-210C-5BAD-7796-BEDB40025224}"/>
                </a:ext>
              </a:extLst>
            </p:cNvPr>
            <p:cNvSpPr/>
            <p:nvPr/>
          </p:nvSpPr>
          <p:spPr>
            <a:xfrm>
              <a:off x="1990225" y="1271350"/>
              <a:ext cx="73950" cy="39550"/>
            </a:xfrm>
            <a:custGeom>
              <a:avLst/>
              <a:gdLst/>
              <a:ahLst/>
              <a:cxnLst/>
              <a:rect l="l" t="t" r="r" b="b"/>
              <a:pathLst>
                <a:path w="2958" h="1582" extrusionOk="0">
                  <a:moveTo>
                    <a:pt x="2907" y="0"/>
                  </a:moveTo>
                  <a:lnTo>
                    <a:pt x="1" y="1541"/>
                  </a:lnTo>
                  <a:lnTo>
                    <a:pt x="1" y="1582"/>
                  </a:lnTo>
                  <a:lnTo>
                    <a:pt x="2958" y="83"/>
                  </a:lnTo>
                  <a:lnTo>
                    <a:pt x="2907"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16;p49">
              <a:extLst>
                <a:ext uri="{FF2B5EF4-FFF2-40B4-BE49-F238E27FC236}">
                  <a16:creationId xmlns:a16="http://schemas.microsoft.com/office/drawing/2014/main" id="{CD42CC6C-8BD0-CD99-72B5-F550C1EC5F3D}"/>
                </a:ext>
              </a:extLst>
            </p:cNvPr>
            <p:cNvSpPr/>
            <p:nvPr/>
          </p:nvSpPr>
          <p:spPr>
            <a:xfrm>
              <a:off x="2024375" y="1476725"/>
              <a:ext cx="98600" cy="97325"/>
            </a:xfrm>
            <a:custGeom>
              <a:avLst/>
              <a:gdLst/>
              <a:ahLst/>
              <a:cxnLst/>
              <a:rect l="l" t="t" r="r" b="b"/>
              <a:pathLst>
                <a:path w="3944" h="3893" extrusionOk="0">
                  <a:moveTo>
                    <a:pt x="1797" y="1"/>
                  </a:moveTo>
                  <a:lnTo>
                    <a:pt x="1592" y="1623"/>
                  </a:lnTo>
                  <a:lnTo>
                    <a:pt x="0" y="2003"/>
                  </a:lnTo>
                  <a:lnTo>
                    <a:pt x="1335" y="2352"/>
                  </a:lnTo>
                  <a:lnTo>
                    <a:pt x="1202" y="3892"/>
                  </a:lnTo>
                  <a:lnTo>
                    <a:pt x="1972" y="2609"/>
                  </a:lnTo>
                  <a:lnTo>
                    <a:pt x="3040" y="3595"/>
                  </a:lnTo>
                  <a:lnTo>
                    <a:pt x="2701" y="2177"/>
                  </a:lnTo>
                  <a:lnTo>
                    <a:pt x="3944" y="1325"/>
                  </a:lnTo>
                  <a:lnTo>
                    <a:pt x="2362" y="1489"/>
                  </a:lnTo>
                  <a:lnTo>
                    <a:pt x="179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17;p49">
              <a:extLst>
                <a:ext uri="{FF2B5EF4-FFF2-40B4-BE49-F238E27FC236}">
                  <a16:creationId xmlns:a16="http://schemas.microsoft.com/office/drawing/2014/main" id="{AAA0B6D8-8BA7-01B3-C341-AB1179A86229}"/>
                </a:ext>
              </a:extLst>
            </p:cNvPr>
            <p:cNvSpPr/>
            <p:nvPr/>
          </p:nvSpPr>
          <p:spPr>
            <a:xfrm>
              <a:off x="1573050" y="1795325"/>
              <a:ext cx="97325" cy="98600"/>
            </a:xfrm>
            <a:custGeom>
              <a:avLst/>
              <a:gdLst/>
              <a:ahLst/>
              <a:cxnLst/>
              <a:rect l="l" t="t" r="r" b="b"/>
              <a:pathLst>
                <a:path w="3893" h="3944" extrusionOk="0">
                  <a:moveTo>
                    <a:pt x="1798" y="0"/>
                  </a:moveTo>
                  <a:lnTo>
                    <a:pt x="1582" y="1633"/>
                  </a:lnTo>
                  <a:lnTo>
                    <a:pt x="1" y="2054"/>
                  </a:lnTo>
                  <a:lnTo>
                    <a:pt x="1325" y="2403"/>
                  </a:lnTo>
                  <a:lnTo>
                    <a:pt x="1202" y="3943"/>
                  </a:lnTo>
                  <a:lnTo>
                    <a:pt x="1972" y="2608"/>
                  </a:lnTo>
                  <a:lnTo>
                    <a:pt x="3040" y="3635"/>
                  </a:lnTo>
                  <a:lnTo>
                    <a:pt x="2701" y="2228"/>
                  </a:lnTo>
                  <a:lnTo>
                    <a:pt x="3893" y="1325"/>
                  </a:lnTo>
                  <a:lnTo>
                    <a:pt x="2352" y="1499"/>
                  </a:lnTo>
                  <a:lnTo>
                    <a:pt x="179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18;p49">
              <a:extLst>
                <a:ext uri="{FF2B5EF4-FFF2-40B4-BE49-F238E27FC236}">
                  <a16:creationId xmlns:a16="http://schemas.microsoft.com/office/drawing/2014/main" id="{40E17784-12AA-FB16-90C2-8220BD0D98F2}"/>
                </a:ext>
              </a:extLst>
            </p:cNvPr>
            <p:cNvSpPr/>
            <p:nvPr/>
          </p:nvSpPr>
          <p:spPr>
            <a:xfrm>
              <a:off x="1890238" y="1540538"/>
              <a:ext cx="70622" cy="72124"/>
            </a:xfrm>
            <a:custGeom>
              <a:avLst/>
              <a:gdLst/>
              <a:ahLst/>
              <a:cxnLst/>
              <a:rect l="l" t="t" r="r" b="b"/>
              <a:pathLst>
                <a:path w="4324" h="4416" extrusionOk="0">
                  <a:moveTo>
                    <a:pt x="3162" y="0"/>
                  </a:moveTo>
                  <a:cubicBezTo>
                    <a:pt x="3136" y="0"/>
                    <a:pt x="3109" y="3"/>
                    <a:pt x="3081" y="10"/>
                  </a:cubicBezTo>
                  <a:lnTo>
                    <a:pt x="2691" y="52"/>
                  </a:lnTo>
                  <a:cubicBezTo>
                    <a:pt x="2568" y="93"/>
                    <a:pt x="2476" y="185"/>
                    <a:pt x="2434" y="267"/>
                  </a:cubicBezTo>
                  <a:lnTo>
                    <a:pt x="2054" y="2793"/>
                  </a:lnTo>
                  <a:lnTo>
                    <a:pt x="987" y="524"/>
                  </a:lnTo>
                  <a:cubicBezTo>
                    <a:pt x="935" y="390"/>
                    <a:pt x="812" y="349"/>
                    <a:pt x="678" y="349"/>
                  </a:cubicBezTo>
                  <a:lnTo>
                    <a:pt x="257" y="390"/>
                  </a:lnTo>
                  <a:cubicBezTo>
                    <a:pt x="83" y="442"/>
                    <a:pt x="1" y="565"/>
                    <a:pt x="1" y="698"/>
                  </a:cubicBezTo>
                  <a:lnTo>
                    <a:pt x="124" y="4200"/>
                  </a:lnTo>
                  <a:cubicBezTo>
                    <a:pt x="124" y="4293"/>
                    <a:pt x="124" y="4334"/>
                    <a:pt x="216" y="4375"/>
                  </a:cubicBezTo>
                  <a:cubicBezTo>
                    <a:pt x="257" y="4416"/>
                    <a:pt x="299" y="4416"/>
                    <a:pt x="381" y="4416"/>
                  </a:cubicBezTo>
                  <a:lnTo>
                    <a:pt x="730" y="4375"/>
                  </a:lnTo>
                  <a:cubicBezTo>
                    <a:pt x="853" y="4375"/>
                    <a:pt x="935" y="4241"/>
                    <a:pt x="935" y="4118"/>
                  </a:cubicBezTo>
                  <a:lnTo>
                    <a:pt x="853" y="2146"/>
                  </a:lnTo>
                  <a:lnTo>
                    <a:pt x="1798" y="4077"/>
                  </a:lnTo>
                  <a:cubicBezTo>
                    <a:pt x="1831" y="4144"/>
                    <a:pt x="1892" y="4211"/>
                    <a:pt x="1986" y="4211"/>
                  </a:cubicBezTo>
                  <a:cubicBezTo>
                    <a:pt x="2007" y="4211"/>
                    <a:pt x="2030" y="4208"/>
                    <a:pt x="2054" y="4200"/>
                  </a:cubicBezTo>
                  <a:lnTo>
                    <a:pt x="2434" y="4159"/>
                  </a:lnTo>
                  <a:cubicBezTo>
                    <a:pt x="2568" y="4159"/>
                    <a:pt x="2650" y="4036"/>
                    <a:pt x="2650" y="3902"/>
                  </a:cubicBezTo>
                  <a:lnTo>
                    <a:pt x="2989" y="1807"/>
                  </a:lnTo>
                  <a:lnTo>
                    <a:pt x="3461" y="3728"/>
                  </a:lnTo>
                  <a:cubicBezTo>
                    <a:pt x="3502" y="3861"/>
                    <a:pt x="3636" y="3943"/>
                    <a:pt x="3759" y="3943"/>
                  </a:cubicBezTo>
                  <a:lnTo>
                    <a:pt x="4149" y="3861"/>
                  </a:lnTo>
                  <a:cubicBezTo>
                    <a:pt x="4190" y="3861"/>
                    <a:pt x="4273" y="3820"/>
                    <a:pt x="4273" y="3779"/>
                  </a:cubicBezTo>
                  <a:cubicBezTo>
                    <a:pt x="4324" y="3728"/>
                    <a:pt x="4324" y="3646"/>
                    <a:pt x="4324" y="3605"/>
                  </a:cubicBezTo>
                  <a:lnTo>
                    <a:pt x="3420" y="226"/>
                  </a:lnTo>
                  <a:cubicBezTo>
                    <a:pt x="3386" y="81"/>
                    <a:pt x="3288" y="0"/>
                    <a:pt x="3162"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 name="Google Shape;1242;p51">
            <a:extLst>
              <a:ext uri="{FF2B5EF4-FFF2-40B4-BE49-F238E27FC236}">
                <a16:creationId xmlns:a16="http://schemas.microsoft.com/office/drawing/2014/main" id="{56209A52-9152-9185-44E2-F768B626AF85}"/>
              </a:ext>
            </a:extLst>
          </p:cNvPr>
          <p:cNvGrpSpPr/>
          <p:nvPr/>
        </p:nvGrpSpPr>
        <p:grpSpPr>
          <a:xfrm>
            <a:off x="207589" y="249609"/>
            <a:ext cx="1019884" cy="650612"/>
            <a:chOff x="3690516" y="902025"/>
            <a:chExt cx="1871575" cy="952294"/>
          </a:xfrm>
        </p:grpSpPr>
        <p:grpSp>
          <p:nvGrpSpPr>
            <p:cNvPr id="4" name="Google Shape;1243;p51">
              <a:extLst>
                <a:ext uri="{FF2B5EF4-FFF2-40B4-BE49-F238E27FC236}">
                  <a16:creationId xmlns:a16="http://schemas.microsoft.com/office/drawing/2014/main" id="{2F42E37E-89BE-E106-349E-1661A8D61D58}"/>
                </a:ext>
              </a:extLst>
            </p:cNvPr>
            <p:cNvGrpSpPr/>
            <p:nvPr/>
          </p:nvGrpSpPr>
          <p:grpSpPr>
            <a:xfrm>
              <a:off x="3690516" y="902025"/>
              <a:ext cx="1871575" cy="952294"/>
              <a:chOff x="3668622" y="601925"/>
              <a:chExt cx="1871575" cy="952294"/>
            </a:xfrm>
          </p:grpSpPr>
          <p:sp>
            <p:nvSpPr>
              <p:cNvPr id="1434" name="Google Shape;1244;p51">
                <a:extLst>
                  <a:ext uri="{FF2B5EF4-FFF2-40B4-BE49-F238E27FC236}">
                    <a16:creationId xmlns:a16="http://schemas.microsoft.com/office/drawing/2014/main" id="{885AD0FB-98F5-CBA8-3EFF-B97D9264473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5" name="Google Shape;1245;p51">
                <a:extLst>
                  <a:ext uri="{FF2B5EF4-FFF2-40B4-BE49-F238E27FC236}">
                    <a16:creationId xmlns:a16="http://schemas.microsoft.com/office/drawing/2014/main" id="{DEEC63A9-F1B3-1047-60D0-4B02DB4FEE05}"/>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75" name="Google Shape;1246;p51">
              <a:extLst>
                <a:ext uri="{FF2B5EF4-FFF2-40B4-BE49-F238E27FC236}">
                  <a16:creationId xmlns:a16="http://schemas.microsoft.com/office/drawing/2014/main" id="{7C17B15D-6EF9-55D3-21B8-5325132A4867}"/>
                </a:ext>
              </a:extLst>
            </p:cNvPr>
            <p:cNvGrpSpPr/>
            <p:nvPr/>
          </p:nvGrpSpPr>
          <p:grpSpPr>
            <a:xfrm>
              <a:off x="3690516" y="902025"/>
              <a:ext cx="1871575" cy="952294"/>
              <a:chOff x="3668622" y="601925"/>
              <a:chExt cx="1871575" cy="952294"/>
            </a:xfrm>
          </p:grpSpPr>
          <p:sp>
            <p:nvSpPr>
              <p:cNvPr id="58" name="Google Shape;1247;p51">
                <a:extLst>
                  <a:ext uri="{FF2B5EF4-FFF2-40B4-BE49-F238E27FC236}">
                    <a16:creationId xmlns:a16="http://schemas.microsoft.com/office/drawing/2014/main" id="{B5EA0B1A-C0E6-864A-FDC0-75E4FD890100}"/>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248;p51">
                <a:extLst>
                  <a:ext uri="{FF2B5EF4-FFF2-40B4-BE49-F238E27FC236}">
                    <a16:creationId xmlns:a16="http://schemas.microsoft.com/office/drawing/2014/main" id="{C3F9EF02-5B93-3FB1-1AB3-AD8C9BB6AE71}"/>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249;p51">
                <a:extLst>
                  <a:ext uri="{FF2B5EF4-FFF2-40B4-BE49-F238E27FC236}">
                    <a16:creationId xmlns:a16="http://schemas.microsoft.com/office/drawing/2014/main" id="{6FA0E745-6A46-1DDF-1433-3C885F703EBF}"/>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250;p51">
                <a:extLst>
                  <a:ext uri="{FF2B5EF4-FFF2-40B4-BE49-F238E27FC236}">
                    <a16:creationId xmlns:a16="http://schemas.microsoft.com/office/drawing/2014/main" id="{CBD9BA0D-C9FF-4236-846E-415FF164BCC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251;p51">
                <a:extLst>
                  <a:ext uri="{FF2B5EF4-FFF2-40B4-BE49-F238E27FC236}">
                    <a16:creationId xmlns:a16="http://schemas.microsoft.com/office/drawing/2014/main" id="{DB9FE920-3C6A-124E-DCC9-7BFD21847FAF}"/>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252;p51">
                <a:extLst>
                  <a:ext uri="{FF2B5EF4-FFF2-40B4-BE49-F238E27FC236}">
                    <a16:creationId xmlns:a16="http://schemas.microsoft.com/office/drawing/2014/main" id="{0C8C338A-494E-05C6-D9CB-AB64A8C3CC73}"/>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4" name="Google Shape;1253;p51">
                <a:extLst>
                  <a:ext uri="{FF2B5EF4-FFF2-40B4-BE49-F238E27FC236}">
                    <a16:creationId xmlns:a16="http://schemas.microsoft.com/office/drawing/2014/main" id="{1D718E17-21DB-1FB9-68D9-AB527FFFB43C}"/>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5" name="Google Shape;1254;p51">
                <a:extLst>
                  <a:ext uri="{FF2B5EF4-FFF2-40B4-BE49-F238E27FC236}">
                    <a16:creationId xmlns:a16="http://schemas.microsoft.com/office/drawing/2014/main" id="{0CB1FEB8-AFA6-032A-5FCA-6D6DD7AA7F24}"/>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6" name="Google Shape;1255;p51">
                <a:extLst>
                  <a:ext uri="{FF2B5EF4-FFF2-40B4-BE49-F238E27FC236}">
                    <a16:creationId xmlns:a16="http://schemas.microsoft.com/office/drawing/2014/main" id="{49FD32EF-7A8B-5648-DD37-8A1957D2C0C8}"/>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7" name="Google Shape;1256;p51">
                <a:extLst>
                  <a:ext uri="{FF2B5EF4-FFF2-40B4-BE49-F238E27FC236}">
                    <a16:creationId xmlns:a16="http://schemas.microsoft.com/office/drawing/2014/main" id="{0E76B2FD-F522-BBCF-1DC3-42F60644F365}"/>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8" name="Google Shape;1257;p51">
                <a:extLst>
                  <a:ext uri="{FF2B5EF4-FFF2-40B4-BE49-F238E27FC236}">
                    <a16:creationId xmlns:a16="http://schemas.microsoft.com/office/drawing/2014/main" id="{BE33B91E-C288-F2FA-9F98-0D5D4832DE02}"/>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9" name="Google Shape;1258;p51">
                <a:extLst>
                  <a:ext uri="{FF2B5EF4-FFF2-40B4-BE49-F238E27FC236}">
                    <a16:creationId xmlns:a16="http://schemas.microsoft.com/office/drawing/2014/main" id="{322A87CD-BAB4-AC29-651E-589EB09CF7B2}"/>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0" name="Google Shape;1259;p51">
                <a:extLst>
                  <a:ext uri="{FF2B5EF4-FFF2-40B4-BE49-F238E27FC236}">
                    <a16:creationId xmlns:a16="http://schemas.microsoft.com/office/drawing/2014/main" id="{15DCC34E-296A-DF6B-1B7C-4E3B04048F6E}"/>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1" name="Google Shape;1260;p51">
                <a:extLst>
                  <a:ext uri="{FF2B5EF4-FFF2-40B4-BE49-F238E27FC236}">
                    <a16:creationId xmlns:a16="http://schemas.microsoft.com/office/drawing/2014/main" id="{6F3F6F67-E11A-C4B5-7B45-814141E5EEA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2" name="Google Shape;1261;p51">
                <a:extLst>
                  <a:ext uri="{FF2B5EF4-FFF2-40B4-BE49-F238E27FC236}">
                    <a16:creationId xmlns:a16="http://schemas.microsoft.com/office/drawing/2014/main" id="{CB0803F8-5FDF-2769-4236-5316FEAA5DBC}"/>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3" name="Google Shape;1262;p51">
                <a:extLst>
                  <a:ext uri="{FF2B5EF4-FFF2-40B4-BE49-F238E27FC236}">
                    <a16:creationId xmlns:a16="http://schemas.microsoft.com/office/drawing/2014/main" id="{B1F41BE3-39F4-4466-94EF-6C29F70AF3B0}"/>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4" name="Google Shape;1263;p51">
                <a:extLst>
                  <a:ext uri="{FF2B5EF4-FFF2-40B4-BE49-F238E27FC236}">
                    <a16:creationId xmlns:a16="http://schemas.microsoft.com/office/drawing/2014/main" id="{817DA414-B1D3-4E2E-F5B8-1019E34572EB}"/>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5" name="Google Shape;1264;p51">
                <a:extLst>
                  <a:ext uri="{FF2B5EF4-FFF2-40B4-BE49-F238E27FC236}">
                    <a16:creationId xmlns:a16="http://schemas.microsoft.com/office/drawing/2014/main" id="{5D1A3D80-E619-F626-B6F9-0D717E5A2F62}"/>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6" name="Google Shape;1265;p51">
                <a:extLst>
                  <a:ext uri="{FF2B5EF4-FFF2-40B4-BE49-F238E27FC236}">
                    <a16:creationId xmlns:a16="http://schemas.microsoft.com/office/drawing/2014/main" id="{749BBC2F-249F-4B96-278D-F728616EC368}"/>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7" name="Google Shape;1266;p51">
                <a:extLst>
                  <a:ext uri="{FF2B5EF4-FFF2-40B4-BE49-F238E27FC236}">
                    <a16:creationId xmlns:a16="http://schemas.microsoft.com/office/drawing/2014/main" id="{B52E4A9D-A9EB-FE70-4FFD-CEA93D208184}"/>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8" name="Google Shape;1267;p51">
                <a:extLst>
                  <a:ext uri="{FF2B5EF4-FFF2-40B4-BE49-F238E27FC236}">
                    <a16:creationId xmlns:a16="http://schemas.microsoft.com/office/drawing/2014/main" id="{E44667FB-3F99-33FF-5DE4-D0939885A7AA}"/>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9" name="Google Shape;1268;p51">
                <a:extLst>
                  <a:ext uri="{FF2B5EF4-FFF2-40B4-BE49-F238E27FC236}">
                    <a16:creationId xmlns:a16="http://schemas.microsoft.com/office/drawing/2014/main" id="{285F6676-E29B-4094-D7F6-8A160A47B174}"/>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0" name="Google Shape;1269;p51">
                <a:extLst>
                  <a:ext uri="{FF2B5EF4-FFF2-40B4-BE49-F238E27FC236}">
                    <a16:creationId xmlns:a16="http://schemas.microsoft.com/office/drawing/2014/main" id="{0A38EA15-F2C6-5BB7-A998-467636FAE070}"/>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1" name="Google Shape;1270;p51">
                <a:extLst>
                  <a:ext uri="{FF2B5EF4-FFF2-40B4-BE49-F238E27FC236}">
                    <a16:creationId xmlns:a16="http://schemas.microsoft.com/office/drawing/2014/main" id="{424A7813-4C80-F40A-4956-C1224E32F4E2}"/>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2" name="Google Shape;1271;p51">
                <a:extLst>
                  <a:ext uri="{FF2B5EF4-FFF2-40B4-BE49-F238E27FC236}">
                    <a16:creationId xmlns:a16="http://schemas.microsoft.com/office/drawing/2014/main" id="{EFFC1AB3-A240-BC8A-3FFC-3982FEC6B62F}"/>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3" name="Google Shape;1272;p51">
                <a:extLst>
                  <a:ext uri="{FF2B5EF4-FFF2-40B4-BE49-F238E27FC236}">
                    <a16:creationId xmlns:a16="http://schemas.microsoft.com/office/drawing/2014/main" id="{74D23E80-7C20-E025-7EE0-0A145A0DE271}"/>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4" name="Google Shape;1273;p51">
                <a:extLst>
                  <a:ext uri="{FF2B5EF4-FFF2-40B4-BE49-F238E27FC236}">
                    <a16:creationId xmlns:a16="http://schemas.microsoft.com/office/drawing/2014/main" id="{738242B2-EA8B-CF82-0F7A-C01FE1331FF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5" name="Google Shape;1274;p51">
                <a:extLst>
                  <a:ext uri="{FF2B5EF4-FFF2-40B4-BE49-F238E27FC236}">
                    <a16:creationId xmlns:a16="http://schemas.microsoft.com/office/drawing/2014/main" id="{BDEE161C-98CF-400B-3564-998F1441A1FB}"/>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6" name="Google Shape;1275;p51">
                <a:extLst>
                  <a:ext uri="{FF2B5EF4-FFF2-40B4-BE49-F238E27FC236}">
                    <a16:creationId xmlns:a16="http://schemas.microsoft.com/office/drawing/2014/main" id="{02CD6021-B79D-CC1C-CDBA-6CDD0A08D35F}"/>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7" name="Google Shape;1276;p51">
                <a:extLst>
                  <a:ext uri="{FF2B5EF4-FFF2-40B4-BE49-F238E27FC236}">
                    <a16:creationId xmlns:a16="http://schemas.microsoft.com/office/drawing/2014/main" id="{203318D3-9677-C88C-FAA1-BCE4B5C7550D}"/>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8" name="Google Shape;1277;p51">
                <a:extLst>
                  <a:ext uri="{FF2B5EF4-FFF2-40B4-BE49-F238E27FC236}">
                    <a16:creationId xmlns:a16="http://schemas.microsoft.com/office/drawing/2014/main" id="{5ACF57AC-8424-F9F0-8D04-12DC59B3018F}"/>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9" name="Google Shape;1278;p51">
                <a:extLst>
                  <a:ext uri="{FF2B5EF4-FFF2-40B4-BE49-F238E27FC236}">
                    <a16:creationId xmlns:a16="http://schemas.microsoft.com/office/drawing/2014/main" id="{CE1746A6-C006-59D8-7515-DCCAD2EEE370}"/>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0" name="Google Shape;1279;p51">
                <a:extLst>
                  <a:ext uri="{FF2B5EF4-FFF2-40B4-BE49-F238E27FC236}">
                    <a16:creationId xmlns:a16="http://schemas.microsoft.com/office/drawing/2014/main" id="{0E1E7710-B7A2-3AA9-BFB3-32AB0F81BAD0}"/>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1280;p51">
                <a:extLst>
                  <a:ext uri="{FF2B5EF4-FFF2-40B4-BE49-F238E27FC236}">
                    <a16:creationId xmlns:a16="http://schemas.microsoft.com/office/drawing/2014/main" id="{78156FF4-7608-006F-6AEB-C94659D0E6B5}"/>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1281;p51">
                <a:extLst>
                  <a:ext uri="{FF2B5EF4-FFF2-40B4-BE49-F238E27FC236}">
                    <a16:creationId xmlns:a16="http://schemas.microsoft.com/office/drawing/2014/main" id="{733EA9ED-378A-BA70-0754-E55BC58A603B}"/>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8" name="Google Shape;1282;p51">
                <a:extLst>
                  <a:ext uri="{FF2B5EF4-FFF2-40B4-BE49-F238E27FC236}">
                    <a16:creationId xmlns:a16="http://schemas.microsoft.com/office/drawing/2014/main" id="{3E023E4D-C76D-4242-7872-B3B8C07D2E75}"/>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9" name="Google Shape;1283;p51">
                <a:extLst>
                  <a:ext uri="{FF2B5EF4-FFF2-40B4-BE49-F238E27FC236}">
                    <a16:creationId xmlns:a16="http://schemas.microsoft.com/office/drawing/2014/main" id="{8B3D2DB9-9042-69A2-6CD1-9A67A2F15CB0}"/>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284;p51">
                <a:extLst>
                  <a:ext uri="{FF2B5EF4-FFF2-40B4-BE49-F238E27FC236}">
                    <a16:creationId xmlns:a16="http://schemas.microsoft.com/office/drawing/2014/main" id="{4A9301AD-D644-2156-4DFE-AD8648AB3D49}"/>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1" name="Google Shape;1285;p51">
                <a:extLst>
                  <a:ext uri="{FF2B5EF4-FFF2-40B4-BE49-F238E27FC236}">
                    <a16:creationId xmlns:a16="http://schemas.microsoft.com/office/drawing/2014/main" id="{2514C687-5105-53A3-6421-F16DF19AB500}"/>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2" name="Google Shape;1286;p51">
                <a:extLst>
                  <a:ext uri="{FF2B5EF4-FFF2-40B4-BE49-F238E27FC236}">
                    <a16:creationId xmlns:a16="http://schemas.microsoft.com/office/drawing/2014/main" id="{CDB1396E-623F-36A2-EFEB-B6B2A398EA3C}"/>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287;p51">
                <a:extLst>
                  <a:ext uri="{FF2B5EF4-FFF2-40B4-BE49-F238E27FC236}">
                    <a16:creationId xmlns:a16="http://schemas.microsoft.com/office/drawing/2014/main" id="{53E5CC7F-5454-4FBB-A960-593459B42981}"/>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377" name="Google Shape;1288;p51">
            <a:extLst>
              <a:ext uri="{FF2B5EF4-FFF2-40B4-BE49-F238E27FC236}">
                <a16:creationId xmlns:a16="http://schemas.microsoft.com/office/drawing/2014/main" id="{39E55F1E-4A00-2853-8FF9-320D2F9F5831}"/>
              </a:ext>
            </a:extLst>
          </p:cNvPr>
          <p:cNvGrpSpPr/>
          <p:nvPr/>
        </p:nvGrpSpPr>
        <p:grpSpPr>
          <a:xfrm rot="541442">
            <a:off x="1048368" y="3149315"/>
            <a:ext cx="2147809" cy="2928476"/>
            <a:chOff x="1290475" y="2139165"/>
            <a:chExt cx="1625875" cy="2216834"/>
          </a:xfrm>
        </p:grpSpPr>
        <p:sp>
          <p:nvSpPr>
            <p:cNvPr id="1437" name="Google Shape;1289;p51">
              <a:extLst>
                <a:ext uri="{FF2B5EF4-FFF2-40B4-BE49-F238E27FC236}">
                  <a16:creationId xmlns:a16="http://schemas.microsoft.com/office/drawing/2014/main" id="{3FBC0089-0091-C7B7-B126-5595D6779B9D}"/>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8" name="Google Shape;1290;p51">
              <a:extLst>
                <a:ext uri="{FF2B5EF4-FFF2-40B4-BE49-F238E27FC236}">
                  <a16:creationId xmlns:a16="http://schemas.microsoft.com/office/drawing/2014/main" id="{26761B4F-7255-3859-D1A4-98B1D19EE3FA}"/>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9" name="Google Shape;1291;p51">
              <a:extLst>
                <a:ext uri="{FF2B5EF4-FFF2-40B4-BE49-F238E27FC236}">
                  <a16:creationId xmlns:a16="http://schemas.microsoft.com/office/drawing/2014/main" id="{95CDD4F7-822F-0309-B54E-4E91E9CE4E7C}"/>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292;p51">
              <a:extLst>
                <a:ext uri="{FF2B5EF4-FFF2-40B4-BE49-F238E27FC236}">
                  <a16:creationId xmlns:a16="http://schemas.microsoft.com/office/drawing/2014/main" id="{7B3663BF-5369-13A2-929A-60CC32307BA5}"/>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78" name="Google Shape;1576;p57">
            <a:extLst>
              <a:ext uri="{FF2B5EF4-FFF2-40B4-BE49-F238E27FC236}">
                <a16:creationId xmlns:a16="http://schemas.microsoft.com/office/drawing/2014/main" id="{29B0673E-BF00-B9A4-3CA4-A4A77CDF32F1}"/>
              </a:ext>
            </a:extLst>
          </p:cNvPr>
          <p:cNvGrpSpPr/>
          <p:nvPr/>
        </p:nvGrpSpPr>
        <p:grpSpPr>
          <a:xfrm>
            <a:off x="2960281" y="3713817"/>
            <a:ext cx="2831663" cy="1075632"/>
            <a:chOff x="5048038" y="1385803"/>
            <a:chExt cx="2123747" cy="734746"/>
          </a:xfrm>
        </p:grpSpPr>
        <p:grpSp>
          <p:nvGrpSpPr>
            <p:cNvPr id="1379" name="Google Shape;1577;p57">
              <a:extLst>
                <a:ext uri="{FF2B5EF4-FFF2-40B4-BE49-F238E27FC236}">
                  <a16:creationId xmlns:a16="http://schemas.microsoft.com/office/drawing/2014/main" id="{6F589EFE-7CE8-6AF1-54F4-C65DF6EDB598}"/>
                </a:ext>
              </a:extLst>
            </p:cNvPr>
            <p:cNvGrpSpPr/>
            <p:nvPr/>
          </p:nvGrpSpPr>
          <p:grpSpPr>
            <a:xfrm>
              <a:off x="6386972" y="1385803"/>
              <a:ext cx="784812" cy="734746"/>
              <a:chOff x="1907550" y="-638278"/>
              <a:chExt cx="956505" cy="895486"/>
            </a:xfrm>
          </p:grpSpPr>
          <p:sp>
            <p:nvSpPr>
              <p:cNvPr id="1449" name="Google Shape;1578;p57">
                <a:extLst>
                  <a:ext uri="{FF2B5EF4-FFF2-40B4-BE49-F238E27FC236}">
                    <a16:creationId xmlns:a16="http://schemas.microsoft.com/office/drawing/2014/main" id="{0846361F-A1E3-291A-F78B-99407E378833}"/>
                  </a:ext>
                </a:extLst>
              </p:cNvPr>
              <p:cNvSpPr/>
              <p:nvPr/>
            </p:nvSpPr>
            <p:spPr>
              <a:xfrm>
                <a:off x="1978052" y="-577921"/>
                <a:ext cx="389159" cy="352517"/>
              </a:xfrm>
              <a:custGeom>
                <a:avLst/>
                <a:gdLst/>
                <a:ahLst/>
                <a:cxnLst/>
                <a:rect l="l" t="t" r="r" b="b"/>
                <a:pathLst>
                  <a:path w="6635" h="6010" extrusionOk="0">
                    <a:moveTo>
                      <a:pt x="5662" y="1"/>
                    </a:moveTo>
                    <a:cubicBezTo>
                      <a:pt x="3808" y="1"/>
                      <a:pt x="0" y="643"/>
                      <a:pt x="555" y="6010"/>
                    </a:cubicBezTo>
                    <a:lnTo>
                      <a:pt x="6080" y="4808"/>
                    </a:lnTo>
                    <a:cubicBezTo>
                      <a:pt x="6080" y="4808"/>
                      <a:pt x="5946" y="2549"/>
                      <a:pt x="6244" y="1430"/>
                    </a:cubicBezTo>
                    <a:cubicBezTo>
                      <a:pt x="6552" y="362"/>
                      <a:pt x="6634" y="64"/>
                      <a:pt x="6634" y="64"/>
                    </a:cubicBezTo>
                    <a:cubicBezTo>
                      <a:pt x="6634" y="64"/>
                      <a:pt x="6245" y="1"/>
                      <a:pt x="566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0" name="Google Shape;1579;p57">
                <a:extLst>
                  <a:ext uri="{FF2B5EF4-FFF2-40B4-BE49-F238E27FC236}">
                    <a16:creationId xmlns:a16="http://schemas.microsoft.com/office/drawing/2014/main" id="{152AE269-B951-C5B3-3B33-FF8F83DE4215}"/>
                  </a:ext>
                </a:extLst>
              </p:cNvPr>
              <p:cNvSpPr/>
              <p:nvPr/>
            </p:nvSpPr>
            <p:spPr>
              <a:xfrm>
                <a:off x="2364698" y="-575516"/>
                <a:ext cx="303644" cy="304947"/>
              </a:xfrm>
              <a:custGeom>
                <a:avLst/>
                <a:gdLst/>
                <a:ahLst/>
                <a:cxnLst/>
                <a:rect l="l" t="t" r="r" b="b"/>
                <a:pathLst>
                  <a:path w="5177" h="5199" extrusionOk="0">
                    <a:moveTo>
                      <a:pt x="557" y="0"/>
                    </a:moveTo>
                    <a:cubicBezTo>
                      <a:pt x="215" y="0"/>
                      <a:pt x="1" y="23"/>
                      <a:pt x="1" y="23"/>
                    </a:cubicBezTo>
                    <a:lnTo>
                      <a:pt x="679" y="4767"/>
                    </a:lnTo>
                    <a:lnTo>
                      <a:pt x="5176" y="5199"/>
                    </a:lnTo>
                    <a:cubicBezTo>
                      <a:pt x="5176" y="5199"/>
                      <a:pt x="5094" y="1861"/>
                      <a:pt x="3934" y="968"/>
                    </a:cubicBezTo>
                    <a:cubicBezTo>
                      <a:pt x="2855" y="126"/>
                      <a:pt x="1357" y="0"/>
                      <a:pt x="55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1" name="Google Shape;1580;p57">
                <a:extLst>
                  <a:ext uri="{FF2B5EF4-FFF2-40B4-BE49-F238E27FC236}">
                    <a16:creationId xmlns:a16="http://schemas.microsoft.com/office/drawing/2014/main" id="{6BDACF9A-A18E-E67E-E5EC-1DC875B2E602}"/>
                  </a:ext>
                </a:extLst>
              </p:cNvPr>
              <p:cNvSpPr/>
              <p:nvPr/>
            </p:nvSpPr>
            <p:spPr>
              <a:xfrm>
                <a:off x="1907550" y="-638278"/>
                <a:ext cx="956505" cy="895486"/>
              </a:xfrm>
              <a:custGeom>
                <a:avLst/>
                <a:gdLst/>
                <a:ahLst/>
                <a:cxnLst/>
                <a:rect l="l" t="t" r="r" b="b"/>
                <a:pathLst>
                  <a:path w="16308" h="15267" extrusionOk="0">
                    <a:moveTo>
                      <a:pt x="7977" y="0"/>
                    </a:moveTo>
                    <a:cubicBezTo>
                      <a:pt x="7469" y="0"/>
                      <a:pt x="6961" y="62"/>
                      <a:pt x="6470" y="189"/>
                    </a:cubicBezTo>
                    <a:lnTo>
                      <a:pt x="6378" y="189"/>
                    </a:lnTo>
                    <a:cubicBezTo>
                      <a:pt x="5782" y="364"/>
                      <a:pt x="5187" y="580"/>
                      <a:pt x="4581" y="877"/>
                    </a:cubicBezTo>
                    <a:cubicBezTo>
                      <a:pt x="4067" y="1175"/>
                      <a:pt x="3595" y="1565"/>
                      <a:pt x="3174" y="2038"/>
                    </a:cubicBezTo>
                    <a:cubicBezTo>
                      <a:pt x="2229" y="3065"/>
                      <a:pt x="1675" y="4513"/>
                      <a:pt x="1716" y="5930"/>
                    </a:cubicBezTo>
                    <a:cubicBezTo>
                      <a:pt x="1716" y="6351"/>
                      <a:pt x="1798" y="6782"/>
                      <a:pt x="1675" y="7172"/>
                    </a:cubicBezTo>
                    <a:cubicBezTo>
                      <a:pt x="1459" y="7891"/>
                      <a:pt x="730" y="8363"/>
                      <a:pt x="350" y="9051"/>
                    </a:cubicBezTo>
                    <a:cubicBezTo>
                      <a:pt x="134" y="9524"/>
                      <a:pt x="52" y="10037"/>
                      <a:pt x="1" y="10592"/>
                    </a:cubicBezTo>
                    <a:cubicBezTo>
                      <a:pt x="1" y="11280"/>
                      <a:pt x="93" y="11957"/>
                      <a:pt x="350" y="12604"/>
                    </a:cubicBezTo>
                    <a:cubicBezTo>
                      <a:pt x="822" y="13713"/>
                      <a:pt x="1890" y="14484"/>
                      <a:pt x="3041" y="14874"/>
                    </a:cubicBezTo>
                    <a:cubicBezTo>
                      <a:pt x="3978" y="15181"/>
                      <a:pt x="4935" y="15266"/>
                      <a:pt x="5924" y="15266"/>
                    </a:cubicBezTo>
                    <a:cubicBezTo>
                      <a:pt x="6159" y="15266"/>
                      <a:pt x="6396" y="15262"/>
                      <a:pt x="6635" y="15254"/>
                    </a:cubicBezTo>
                    <a:cubicBezTo>
                      <a:pt x="8391" y="15213"/>
                      <a:pt x="10147" y="15038"/>
                      <a:pt x="11769" y="14401"/>
                    </a:cubicBezTo>
                    <a:cubicBezTo>
                      <a:pt x="13402" y="13713"/>
                      <a:pt x="14850" y="12563"/>
                      <a:pt x="15579" y="10931"/>
                    </a:cubicBezTo>
                    <a:cubicBezTo>
                      <a:pt x="16308" y="9349"/>
                      <a:pt x="16133" y="7295"/>
                      <a:pt x="14983" y="6012"/>
                    </a:cubicBezTo>
                    <a:cubicBezTo>
                      <a:pt x="14685" y="5714"/>
                      <a:pt x="14295" y="5416"/>
                      <a:pt x="14080" y="5067"/>
                    </a:cubicBezTo>
                    <a:cubicBezTo>
                      <a:pt x="13782" y="4646"/>
                      <a:pt x="13700" y="4133"/>
                      <a:pt x="13525" y="3660"/>
                    </a:cubicBezTo>
                    <a:cubicBezTo>
                      <a:pt x="12714" y="1337"/>
                      <a:pt x="10338" y="0"/>
                      <a:pt x="797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43" name="Google Shape;1581;p57">
              <a:extLst>
                <a:ext uri="{FF2B5EF4-FFF2-40B4-BE49-F238E27FC236}">
                  <a16:creationId xmlns:a16="http://schemas.microsoft.com/office/drawing/2014/main" id="{C6437EBA-A90C-FBD4-E056-F59D652F5065}"/>
                </a:ext>
              </a:extLst>
            </p:cNvPr>
            <p:cNvSpPr/>
            <p:nvPr/>
          </p:nvSpPr>
          <p:spPr>
            <a:xfrm>
              <a:off x="5788662" y="1423656"/>
              <a:ext cx="659087" cy="659042"/>
            </a:xfrm>
            <a:custGeom>
              <a:avLst/>
              <a:gdLst/>
              <a:ahLst/>
              <a:cxnLst/>
              <a:rect l="l" t="t" r="r" b="b"/>
              <a:pathLst>
                <a:path w="17715" h="17715" extrusionOk="0">
                  <a:moveTo>
                    <a:pt x="8863" y="1"/>
                  </a:moveTo>
                  <a:cubicBezTo>
                    <a:pt x="7918" y="1"/>
                    <a:pt x="7065" y="124"/>
                    <a:pt x="6203" y="381"/>
                  </a:cubicBezTo>
                  <a:cubicBezTo>
                    <a:pt x="3677" y="1192"/>
                    <a:pt x="1674" y="3030"/>
                    <a:pt x="647" y="5474"/>
                  </a:cubicBezTo>
                  <a:cubicBezTo>
                    <a:pt x="391" y="6162"/>
                    <a:pt x="175" y="6932"/>
                    <a:pt x="42" y="7703"/>
                  </a:cubicBezTo>
                  <a:cubicBezTo>
                    <a:pt x="1" y="8082"/>
                    <a:pt x="1" y="8473"/>
                    <a:pt x="1" y="8853"/>
                  </a:cubicBezTo>
                  <a:cubicBezTo>
                    <a:pt x="1" y="9541"/>
                    <a:pt x="83" y="10218"/>
                    <a:pt x="216" y="10865"/>
                  </a:cubicBezTo>
                  <a:cubicBezTo>
                    <a:pt x="391" y="11677"/>
                    <a:pt x="689" y="12447"/>
                    <a:pt x="1069" y="13135"/>
                  </a:cubicBezTo>
                  <a:cubicBezTo>
                    <a:pt x="1418" y="13771"/>
                    <a:pt x="1839" y="14326"/>
                    <a:pt x="2352" y="14891"/>
                  </a:cubicBezTo>
                  <a:cubicBezTo>
                    <a:pt x="2568" y="15096"/>
                    <a:pt x="2783" y="15312"/>
                    <a:pt x="2999" y="15527"/>
                  </a:cubicBezTo>
                  <a:cubicBezTo>
                    <a:pt x="3636" y="16082"/>
                    <a:pt x="4406" y="16554"/>
                    <a:pt x="5176" y="16944"/>
                  </a:cubicBezTo>
                  <a:cubicBezTo>
                    <a:pt x="5823" y="17201"/>
                    <a:pt x="6460" y="17407"/>
                    <a:pt x="7148" y="17540"/>
                  </a:cubicBezTo>
                  <a:cubicBezTo>
                    <a:pt x="7702" y="17663"/>
                    <a:pt x="8257" y="17715"/>
                    <a:pt x="8863" y="17715"/>
                  </a:cubicBezTo>
                  <a:cubicBezTo>
                    <a:pt x="9284" y="17715"/>
                    <a:pt x="9756" y="17663"/>
                    <a:pt x="10187" y="17622"/>
                  </a:cubicBezTo>
                  <a:cubicBezTo>
                    <a:pt x="12539" y="17242"/>
                    <a:pt x="14593" y="16000"/>
                    <a:pt x="15917" y="14162"/>
                  </a:cubicBezTo>
                  <a:cubicBezTo>
                    <a:pt x="16728" y="13135"/>
                    <a:pt x="17283" y="11892"/>
                    <a:pt x="17540" y="10568"/>
                  </a:cubicBezTo>
                  <a:cubicBezTo>
                    <a:pt x="17632" y="10013"/>
                    <a:pt x="17714" y="9448"/>
                    <a:pt x="17714" y="8853"/>
                  </a:cubicBezTo>
                  <a:cubicBezTo>
                    <a:pt x="17714" y="8165"/>
                    <a:pt x="17632" y="7528"/>
                    <a:pt x="17458" y="6881"/>
                  </a:cubicBezTo>
                  <a:cubicBezTo>
                    <a:pt x="17160" y="5474"/>
                    <a:pt x="16513" y="4191"/>
                    <a:pt x="15619" y="3123"/>
                  </a:cubicBezTo>
                  <a:cubicBezTo>
                    <a:pt x="14418" y="1747"/>
                    <a:pt x="12837" y="720"/>
                    <a:pt x="11040" y="258"/>
                  </a:cubicBezTo>
                  <a:cubicBezTo>
                    <a:pt x="10485" y="124"/>
                    <a:pt x="9889" y="42"/>
                    <a:pt x="928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80" name="Google Shape;1582;p57">
              <a:extLst>
                <a:ext uri="{FF2B5EF4-FFF2-40B4-BE49-F238E27FC236}">
                  <a16:creationId xmlns:a16="http://schemas.microsoft.com/office/drawing/2014/main" id="{B8023225-7049-D61F-778F-E482F5DD96BD}"/>
                </a:ext>
              </a:extLst>
            </p:cNvPr>
            <p:cNvGrpSpPr/>
            <p:nvPr/>
          </p:nvGrpSpPr>
          <p:grpSpPr>
            <a:xfrm>
              <a:off x="5048038" y="1400569"/>
              <a:ext cx="740624" cy="705215"/>
              <a:chOff x="867500" y="-674000"/>
              <a:chExt cx="783398" cy="745943"/>
            </a:xfrm>
          </p:grpSpPr>
          <p:sp>
            <p:nvSpPr>
              <p:cNvPr id="1445" name="Google Shape;1583;p57">
                <a:extLst>
                  <a:ext uri="{FF2B5EF4-FFF2-40B4-BE49-F238E27FC236}">
                    <a16:creationId xmlns:a16="http://schemas.microsoft.com/office/drawing/2014/main" id="{05B5CE40-4D91-DA2A-8169-67DECEF21953}"/>
                  </a:ext>
                </a:extLst>
              </p:cNvPr>
              <p:cNvSpPr/>
              <p:nvPr/>
            </p:nvSpPr>
            <p:spPr>
              <a:xfrm>
                <a:off x="1521874" y="-246862"/>
                <a:ext cx="129024" cy="150886"/>
              </a:xfrm>
              <a:custGeom>
                <a:avLst/>
                <a:gdLst/>
                <a:ahLst/>
                <a:cxnLst/>
                <a:rect l="l" t="t" r="r" b="b"/>
                <a:pathLst>
                  <a:path w="2219" h="2595" extrusionOk="0">
                    <a:moveTo>
                      <a:pt x="1177" y="0"/>
                    </a:moveTo>
                    <a:cubicBezTo>
                      <a:pt x="1080" y="0"/>
                      <a:pt x="983" y="10"/>
                      <a:pt x="894" y="27"/>
                    </a:cubicBezTo>
                    <a:cubicBezTo>
                      <a:pt x="678" y="68"/>
                      <a:pt x="463" y="161"/>
                      <a:pt x="257" y="243"/>
                    </a:cubicBezTo>
                    <a:cubicBezTo>
                      <a:pt x="165" y="972"/>
                      <a:pt x="124" y="1660"/>
                      <a:pt x="42" y="2379"/>
                    </a:cubicBezTo>
                    <a:cubicBezTo>
                      <a:pt x="1" y="2471"/>
                      <a:pt x="83" y="2512"/>
                      <a:pt x="124" y="2594"/>
                    </a:cubicBezTo>
                    <a:cubicBezTo>
                      <a:pt x="678" y="2594"/>
                      <a:pt x="1233" y="2430"/>
                      <a:pt x="1664" y="2040"/>
                    </a:cubicBezTo>
                    <a:cubicBezTo>
                      <a:pt x="2054" y="1660"/>
                      <a:pt x="2219" y="1013"/>
                      <a:pt x="2003" y="500"/>
                    </a:cubicBezTo>
                    <a:cubicBezTo>
                      <a:pt x="1921" y="325"/>
                      <a:pt x="1746" y="161"/>
                      <a:pt x="1582" y="68"/>
                    </a:cubicBezTo>
                    <a:cubicBezTo>
                      <a:pt x="1456" y="20"/>
                      <a:pt x="1315" y="0"/>
                      <a:pt x="117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6" name="Google Shape;1584;p57">
                <a:extLst>
                  <a:ext uri="{FF2B5EF4-FFF2-40B4-BE49-F238E27FC236}">
                    <a16:creationId xmlns:a16="http://schemas.microsoft.com/office/drawing/2014/main" id="{70D9FBF3-6F1B-5E4E-A231-C997C77752DA}"/>
                  </a:ext>
                </a:extLst>
              </p:cNvPr>
              <p:cNvSpPr/>
              <p:nvPr/>
            </p:nvSpPr>
            <p:spPr>
              <a:xfrm>
                <a:off x="867500" y="-261806"/>
                <a:ext cx="129024" cy="150886"/>
              </a:xfrm>
              <a:custGeom>
                <a:avLst/>
                <a:gdLst/>
                <a:ahLst/>
                <a:cxnLst/>
                <a:rect l="l" t="t" r="r" b="b"/>
                <a:pathLst>
                  <a:path w="2219" h="2595" extrusionOk="0">
                    <a:moveTo>
                      <a:pt x="1044" y="0"/>
                    </a:moveTo>
                    <a:cubicBezTo>
                      <a:pt x="911" y="0"/>
                      <a:pt x="780" y="20"/>
                      <a:pt x="678" y="69"/>
                    </a:cubicBezTo>
                    <a:cubicBezTo>
                      <a:pt x="472" y="161"/>
                      <a:pt x="339" y="325"/>
                      <a:pt x="257" y="541"/>
                    </a:cubicBezTo>
                    <a:cubicBezTo>
                      <a:pt x="0" y="1013"/>
                      <a:pt x="164" y="1660"/>
                      <a:pt x="596" y="2040"/>
                    </a:cubicBezTo>
                    <a:cubicBezTo>
                      <a:pt x="986" y="2430"/>
                      <a:pt x="1581" y="2595"/>
                      <a:pt x="2136" y="2595"/>
                    </a:cubicBezTo>
                    <a:cubicBezTo>
                      <a:pt x="2136" y="2554"/>
                      <a:pt x="2218" y="2471"/>
                      <a:pt x="2218" y="2430"/>
                    </a:cubicBezTo>
                    <a:cubicBezTo>
                      <a:pt x="2136" y="1701"/>
                      <a:pt x="2054" y="1013"/>
                      <a:pt x="1961" y="284"/>
                    </a:cubicBezTo>
                    <a:cubicBezTo>
                      <a:pt x="1756" y="161"/>
                      <a:pt x="1540" y="120"/>
                      <a:pt x="1325" y="27"/>
                    </a:cubicBezTo>
                    <a:cubicBezTo>
                      <a:pt x="1235" y="10"/>
                      <a:pt x="1139" y="0"/>
                      <a:pt x="1044"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7" name="Google Shape;1585;p57">
                <a:extLst>
                  <a:ext uri="{FF2B5EF4-FFF2-40B4-BE49-F238E27FC236}">
                    <a16:creationId xmlns:a16="http://schemas.microsoft.com/office/drawing/2014/main" id="{99EBE2E1-F8CF-C9CF-9017-1DC1DC30AAF0}"/>
                  </a:ext>
                </a:extLst>
              </p:cNvPr>
              <p:cNvSpPr/>
              <p:nvPr/>
            </p:nvSpPr>
            <p:spPr>
              <a:xfrm>
                <a:off x="949253" y="-583525"/>
                <a:ext cx="652096" cy="655469"/>
              </a:xfrm>
              <a:custGeom>
                <a:avLst/>
                <a:gdLst/>
                <a:ahLst/>
                <a:cxnLst/>
                <a:rect l="l" t="t" r="r" b="b"/>
                <a:pathLst>
                  <a:path w="11215" h="11273" extrusionOk="0">
                    <a:moveTo>
                      <a:pt x="5228" y="0"/>
                    </a:moveTo>
                    <a:cubicBezTo>
                      <a:pt x="4139" y="0"/>
                      <a:pt x="3132" y="189"/>
                      <a:pt x="2486" y="518"/>
                    </a:cubicBezTo>
                    <a:cubicBezTo>
                      <a:pt x="473" y="1494"/>
                      <a:pt x="350" y="4451"/>
                      <a:pt x="350" y="4451"/>
                    </a:cubicBezTo>
                    <a:cubicBezTo>
                      <a:pt x="350" y="4451"/>
                      <a:pt x="1" y="6331"/>
                      <a:pt x="514" y="8600"/>
                    </a:cubicBezTo>
                    <a:cubicBezTo>
                      <a:pt x="930" y="10332"/>
                      <a:pt x="3226" y="11273"/>
                      <a:pt x="5465" y="11273"/>
                    </a:cubicBezTo>
                    <a:cubicBezTo>
                      <a:pt x="6214" y="11273"/>
                      <a:pt x="6956" y="11168"/>
                      <a:pt x="7620" y="10952"/>
                    </a:cubicBezTo>
                    <a:cubicBezTo>
                      <a:pt x="10270" y="10099"/>
                      <a:pt x="11214" y="6166"/>
                      <a:pt x="10619" y="2993"/>
                    </a:cubicBezTo>
                    <a:cubicBezTo>
                      <a:pt x="10207" y="846"/>
                      <a:pt x="7533" y="0"/>
                      <a:pt x="5228"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8" name="Google Shape;1586;p57">
                <a:extLst>
                  <a:ext uri="{FF2B5EF4-FFF2-40B4-BE49-F238E27FC236}">
                    <a16:creationId xmlns:a16="http://schemas.microsoft.com/office/drawing/2014/main" id="{B6586C05-121A-1926-6EB6-2B447BE47A9A}"/>
                  </a:ext>
                </a:extLst>
              </p:cNvPr>
              <p:cNvSpPr/>
              <p:nvPr/>
            </p:nvSpPr>
            <p:spPr>
              <a:xfrm>
                <a:off x="921808" y="-674000"/>
                <a:ext cx="692100" cy="446030"/>
              </a:xfrm>
              <a:custGeom>
                <a:avLst/>
                <a:gdLst/>
                <a:ahLst/>
                <a:cxnLst/>
                <a:rect l="l" t="t" r="r" b="b"/>
                <a:pathLst>
                  <a:path w="11903" h="7671" extrusionOk="0">
                    <a:moveTo>
                      <a:pt x="5887" y="0"/>
                    </a:moveTo>
                    <a:cubicBezTo>
                      <a:pt x="5526" y="0"/>
                      <a:pt x="5162" y="35"/>
                      <a:pt x="4796" y="103"/>
                    </a:cubicBezTo>
                    <a:cubicBezTo>
                      <a:pt x="3903" y="277"/>
                      <a:pt x="3040" y="657"/>
                      <a:pt x="2311" y="1253"/>
                    </a:cubicBezTo>
                    <a:cubicBezTo>
                      <a:pt x="2054" y="1469"/>
                      <a:pt x="1849" y="1684"/>
                      <a:pt x="1674" y="1982"/>
                    </a:cubicBezTo>
                    <a:cubicBezTo>
                      <a:pt x="1592" y="2157"/>
                      <a:pt x="1541" y="2372"/>
                      <a:pt x="1592" y="2537"/>
                    </a:cubicBezTo>
                    <a:cubicBezTo>
                      <a:pt x="1335" y="2537"/>
                      <a:pt x="1120" y="2588"/>
                      <a:pt x="945" y="2752"/>
                    </a:cubicBezTo>
                    <a:cubicBezTo>
                      <a:pt x="730" y="2886"/>
                      <a:pt x="647" y="3101"/>
                      <a:pt x="514" y="3307"/>
                    </a:cubicBezTo>
                    <a:cubicBezTo>
                      <a:pt x="52" y="4467"/>
                      <a:pt x="1" y="5833"/>
                      <a:pt x="134" y="7075"/>
                    </a:cubicBezTo>
                    <a:cubicBezTo>
                      <a:pt x="134" y="7055"/>
                      <a:pt x="144" y="7045"/>
                      <a:pt x="160" y="7045"/>
                    </a:cubicBezTo>
                    <a:cubicBezTo>
                      <a:pt x="175" y="7045"/>
                      <a:pt x="196" y="7055"/>
                      <a:pt x="216" y="7075"/>
                    </a:cubicBezTo>
                    <a:cubicBezTo>
                      <a:pt x="432" y="7158"/>
                      <a:pt x="647" y="7332"/>
                      <a:pt x="822" y="7507"/>
                    </a:cubicBezTo>
                    <a:cubicBezTo>
                      <a:pt x="986" y="7507"/>
                      <a:pt x="1120" y="7373"/>
                      <a:pt x="1243" y="7250"/>
                    </a:cubicBezTo>
                    <a:cubicBezTo>
                      <a:pt x="1377" y="7116"/>
                      <a:pt x="1418" y="6993"/>
                      <a:pt x="1500" y="6819"/>
                    </a:cubicBezTo>
                    <a:cubicBezTo>
                      <a:pt x="1633" y="6346"/>
                      <a:pt x="1674" y="5874"/>
                      <a:pt x="1541" y="5412"/>
                    </a:cubicBezTo>
                    <a:lnTo>
                      <a:pt x="1541" y="5412"/>
                    </a:lnTo>
                    <a:cubicBezTo>
                      <a:pt x="1570" y="5415"/>
                      <a:pt x="1599" y="5417"/>
                      <a:pt x="1628" y="5417"/>
                    </a:cubicBezTo>
                    <a:cubicBezTo>
                      <a:pt x="1958" y="5417"/>
                      <a:pt x="2329" y="5213"/>
                      <a:pt x="2527" y="4939"/>
                    </a:cubicBezTo>
                    <a:cubicBezTo>
                      <a:pt x="2742" y="4590"/>
                      <a:pt x="2783" y="4210"/>
                      <a:pt x="2742" y="3820"/>
                    </a:cubicBezTo>
                    <a:cubicBezTo>
                      <a:pt x="2742" y="3697"/>
                      <a:pt x="2701" y="3563"/>
                      <a:pt x="2660" y="3440"/>
                    </a:cubicBezTo>
                    <a:lnTo>
                      <a:pt x="2660" y="3440"/>
                    </a:lnTo>
                    <a:cubicBezTo>
                      <a:pt x="2824" y="3522"/>
                      <a:pt x="2999" y="3563"/>
                      <a:pt x="3215" y="3615"/>
                    </a:cubicBezTo>
                    <a:cubicBezTo>
                      <a:pt x="3595" y="3615"/>
                      <a:pt x="4026" y="3399"/>
                      <a:pt x="4324" y="3142"/>
                    </a:cubicBezTo>
                    <a:cubicBezTo>
                      <a:pt x="4621" y="2845"/>
                      <a:pt x="4837" y="2496"/>
                      <a:pt x="5053" y="2116"/>
                    </a:cubicBezTo>
                    <a:cubicBezTo>
                      <a:pt x="5094" y="2331"/>
                      <a:pt x="5135" y="2629"/>
                      <a:pt x="5268" y="2793"/>
                    </a:cubicBezTo>
                    <a:cubicBezTo>
                      <a:pt x="5509" y="3324"/>
                      <a:pt x="6131" y="3619"/>
                      <a:pt x="6699" y="3619"/>
                    </a:cubicBezTo>
                    <a:cubicBezTo>
                      <a:pt x="6736" y="3619"/>
                      <a:pt x="6772" y="3617"/>
                      <a:pt x="6809" y="3615"/>
                    </a:cubicBezTo>
                    <a:cubicBezTo>
                      <a:pt x="7445" y="3522"/>
                      <a:pt x="7959" y="3101"/>
                      <a:pt x="8267" y="2537"/>
                    </a:cubicBezTo>
                    <a:cubicBezTo>
                      <a:pt x="8267" y="2968"/>
                      <a:pt x="8431" y="3307"/>
                      <a:pt x="8647" y="3656"/>
                    </a:cubicBezTo>
                    <a:cubicBezTo>
                      <a:pt x="8904" y="3954"/>
                      <a:pt x="9201" y="4210"/>
                      <a:pt x="9551" y="4426"/>
                    </a:cubicBezTo>
                    <a:cubicBezTo>
                      <a:pt x="9818" y="4556"/>
                      <a:pt x="10112" y="4667"/>
                      <a:pt x="10416" y="4667"/>
                    </a:cubicBezTo>
                    <a:cubicBezTo>
                      <a:pt x="10497" y="4667"/>
                      <a:pt x="10578" y="4659"/>
                      <a:pt x="10660" y="4642"/>
                    </a:cubicBezTo>
                    <a:lnTo>
                      <a:pt x="10660" y="4642"/>
                    </a:lnTo>
                    <a:cubicBezTo>
                      <a:pt x="10526" y="5104"/>
                      <a:pt x="10618" y="5669"/>
                      <a:pt x="10875" y="6131"/>
                    </a:cubicBezTo>
                    <a:cubicBezTo>
                      <a:pt x="10660" y="6603"/>
                      <a:pt x="10742" y="7291"/>
                      <a:pt x="11132" y="7671"/>
                    </a:cubicBezTo>
                    <a:cubicBezTo>
                      <a:pt x="11512" y="7291"/>
                      <a:pt x="11727" y="6644"/>
                      <a:pt x="11810" y="6049"/>
                    </a:cubicBezTo>
                    <a:cubicBezTo>
                      <a:pt x="11902" y="5319"/>
                      <a:pt x="11810" y="4508"/>
                      <a:pt x="11512" y="3820"/>
                    </a:cubicBezTo>
                    <a:cubicBezTo>
                      <a:pt x="11553" y="3738"/>
                      <a:pt x="11604" y="3615"/>
                      <a:pt x="11645" y="3522"/>
                    </a:cubicBezTo>
                    <a:cubicBezTo>
                      <a:pt x="11727" y="3101"/>
                      <a:pt x="11686" y="2629"/>
                      <a:pt x="11553" y="2198"/>
                    </a:cubicBezTo>
                    <a:cubicBezTo>
                      <a:pt x="11430" y="1941"/>
                      <a:pt x="11296" y="1643"/>
                      <a:pt x="11091" y="1428"/>
                    </a:cubicBezTo>
                    <a:cubicBezTo>
                      <a:pt x="10742" y="1089"/>
                      <a:pt x="10228" y="873"/>
                      <a:pt x="9756" y="740"/>
                    </a:cubicBezTo>
                    <a:cubicBezTo>
                      <a:pt x="9501" y="672"/>
                      <a:pt x="9244" y="641"/>
                      <a:pt x="8985" y="641"/>
                    </a:cubicBezTo>
                    <a:cubicBezTo>
                      <a:pt x="8774" y="641"/>
                      <a:pt x="8561" y="662"/>
                      <a:pt x="8349" y="698"/>
                    </a:cubicBezTo>
                    <a:cubicBezTo>
                      <a:pt x="8092" y="616"/>
                      <a:pt x="7836" y="360"/>
                      <a:pt x="7579" y="277"/>
                    </a:cubicBezTo>
                    <a:cubicBezTo>
                      <a:pt x="7025" y="89"/>
                      <a:pt x="6459" y="0"/>
                      <a:pt x="5887"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381" name="Google Shape;1587;p57">
            <a:extLst>
              <a:ext uri="{FF2B5EF4-FFF2-40B4-BE49-F238E27FC236}">
                <a16:creationId xmlns:a16="http://schemas.microsoft.com/office/drawing/2014/main" id="{8D4EC3E5-A26F-CD96-6581-A103C50FE766}"/>
              </a:ext>
            </a:extLst>
          </p:cNvPr>
          <p:cNvGrpSpPr/>
          <p:nvPr/>
        </p:nvGrpSpPr>
        <p:grpSpPr>
          <a:xfrm>
            <a:off x="3947781" y="3774176"/>
            <a:ext cx="878783" cy="964805"/>
            <a:chOff x="4310000" y="1690850"/>
            <a:chExt cx="442875" cy="442875"/>
          </a:xfrm>
        </p:grpSpPr>
        <p:sp>
          <p:nvSpPr>
            <p:cNvPr id="1453" name="Google Shape;1588;p57">
              <a:extLst>
                <a:ext uri="{FF2B5EF4-FFF2-40B4-BE49-F238E27FC236}">
                  <a16:creationId xmlns:a16="http://schemas.microsoft.com/office/drawing/2014/main" id="{F240B507-D0CE-4FC9-4FED-826142ECD67A}"/>
                </a:ext>
              </a:extLst>
            </p:cNvPr>
            <p:cNvSpPr/>
            <p:nvPr/>
          </p:nvSpPr>
          <p:spPr>
            <a:xfrm>
              <a:off x="4310000" y="1690850"/>
              <a:ext cx="442875" cy="442875"/>
            </a:xfrm>
            <a:custGeom>
              <a:avLst/>
              <a:gdLst/>
              <a:ahLst/>
              <a:cxnLst/>
              <a:rect l="l" t="t" r="r" b="b"/>
              <a:pathLst>
                <a:path w="17715" h="17715" extrusionOk="0">
                  <a:moveTo>
                    <a:pt x="8863" y="1"/>
                  </a:moveTo>
                  <a:cubicBezTo>
                    <a:pt x="7918" y="1"/>
                    <a:pt x="7065" y="124"/>
                    <a:pt x="6203" y="381"/>
                  </a:cubicBezTo>
                  <a:cubicBezTo>
                    <a:pt x="3677" y="1192"/>
                    <a:pt x="1674" y="3030"/>
                    <a:pt x="647" y="5474"/>
                  </a:cubicBezTo>
                  <a:cubicBezTo>
                    <a:pt x="391" y="6162"/>
                    <a:pt x="175" y="6932"/>
                    <a:pt x="42" y="7703"/>
                  </a:cubicBezTo>
                  <a:cubicBezTo>
                    <a:pt x="1" y="8082"/>
                    <a:pt x="1" y="8473"/>
                    <a:pt x="1" y="8853"/>
                  </a:cubicBezTo>
                  <a:cubicBezTo>
                    <a:pt x="1" y="9541"/>
                    <a:pt x="83" y="10218"/>
                    <a:pt x="216" y="10865"/>
                  </a:cubicBezTo>
                  <a:cubicBezTo>
                    <a:pt x="391" y="11677"/>
                    <a:pt x="689" y="12447"/>
                    <a:pt x="1069" y="13135"/>
                  </a:cubicBezTo>
                  <a:cubicBezTo>
                    <a:pt x="1418" y="13771"/>
                    <a:pt x="1839" y="14326"/>
                    <a:pt x="2352" y="14891"/>
                  </a:cubicBezTo>
                  <a:cubicBezTo>
                    <a:pt x="2568" y="15096"/>
                    <a:pt x="2783" y="15312"/>
                    <a:pt x="2999" y="15527"/>
                  </a:cubicBezTo>
                  <a:cubicBezTo>
                    <a:pt x="3636" y="16082"/>
                    <a:pt x="4406" y="16554"/>
                    <a:pt x="5176" y="16944"/>
                  </a:cubicBezTo>
                  <a:cubicBezTo>
                    <a:pt x="5823" y="17201"/>
                    <a:pt x="6460" y="17407"/>
                    <a:pt x="7148" y="17540"/>
                  </a:cubicBezTo>
                  <a:cubicBezTo>
                    <a:pt x="7702" y="17663"/>
                    <a:pt x="8257" y="17715"/>
                    <a:pt x="8863" y="17715"/>
                  </a:cubicBezTo>
                  <a:cubicBezTo>
                    <a:pt x="9284" y="17715"/>
                    <a:pt x="9756" y="17663"/>
                    <a:pt x="10187" y="17622"/>
                  </a:cubicBezTo>
                  <a:cubicBezTo>
                    <a:pt x="12539" y="17242"/>
                    <a:pt x="14593" y="16000"/>
                    <a:pt x="15917" y="14162"/>
                  </a:cubicBezTo>
                  <a:cubicBezTo>
                    <a:pt x="16728" y="13135"/>
                    <a:pt x="17283" y="11892"/>
                    <a:pt x="17540" y="10568"/>
                  </a:cubicBezTo>
                  <a:cubicBezTo>
                    <a:pt x="17632" y="10013"/>
                    <a:pt x="17714" y="9448"/>
                    <a:pt x="17714" y="8853"/>
                  </a:cubicBezTo>
                  <a:cubicBezTo>
                    <a:pt x="17714" y="8165"/>
                    <a:pt x="17632" y="7528"/>
                    <a:pt x="17458" y="6881"/>
                  </a:cubicBezTo>
                  <a:cubicBezTo>
                    <a:pt x="17160" y="5474"/>
                    <a:pt x="16513" y="4191"/>
                    <a:pt x="15619" y="3123"/>
                  </a:cubicBezTo>
                  <a:cubicBezTo>
                    <a:pt x="14418" y="1747"/>
                    <a:pt x="12837" y="720"/>
                    <a:pt x="11040" y="258"/>
                  </a:cubicBezTo>
                  <a:cubicBezTo>
                    <a:pt x="10485" y="124"/>
                    <a:pt x="9889" y="42"/>
                    <a:pt x="9284"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4" name="Google Shape;1589;p57">
              <a:extLst>
                <a:ext uri="{FF2B5EF4-FFF2-40B4-BE49-F238E27FC236}">
                  <a16:creationId xmlns:a16="http://schemas.microsoft.com/office/drawing/2014/main" id="{10D6F8E7-6BA6-39C9-C096-4FE5CB9BC38D}"/>
                </a:ext>
              </a:extLst>
            </p:cNvPr>
            <p:cNvSpPr/>
            <p:nvPr/>
          </p:nvSpPr>
          <p:spPr>
            <a:xfrm>
              <a:off x="4326175" y="1690850"/>
              <a:ext cx="228750" cy="438525"/>
            </a:xfrm>
            <a:custGeom>
              <a:avLst/>
              <a:gdLst/>
              <a:ahLst/>
              <a:cxnLst/>
              <a:rect l="l" t="t" r="r" b="b"/>
              <a:pathLst>
                <a:path w="9150" h="17541" extrusionOk="0">
                  <a:moveTo>
                    <a:pt x="8216" y="1"/>
                  </a:moveTo>
                  <a:cubicBezTo>
                    <a:pt x="7271" y="1"/>
                    <a:pt x="6418" y="124"/>
                    <a:pt x="5556" y="381"/>
                  </a:cubicBezTo>
                  <a:cubicBezTo>
                    <a:pt x="3030" y="1192"/>
                    <a:pt x="1027" y="3030"/>
                    <a:pt x="0" y="5474"/>
                  </a:cubicBezTo>
                  <a:cubicBezTo>
                    <a:pt x="83" y="5731"/>
                    <a:pt x="124" y="5988"/>
                    <a:pt x="257" y="6203"/>
                  </a:cubicBezTo>
                  <a:cubicBezTo>
                    <a:pt x="719" y="6973"/>
                    <a:pt x="1705" y="7230"/>
                    <a:pt x="2568" y="7394"/>
                  </a:cubicBezTo>
                  <a:cubicBezTo>
                    <a:pt x="2475" y="7744"/>
                    <a:pt x="2219" y="8000"/>
                    <a:pt x="2095" y="8339"/>
                  </a:cubicBezTo>
                  <a:cubicBezTo>
                    <a:pt x="1921" y="8812"/>
                    <a:pt x="2095" y="9407"/>
                    <a:pt x="2434" y="9797"/>
                  </a:cubicBezTo>
                  <a:cubicBezTo>
                    <a:pt x="2732" y="10218"/>
                    <a:pt x="3204" y="10475"/>
                    <a:pt x="3636" y="10783"/>
                  </a:cubicBezTo>
                  <a:cubicBezTo>
                    <a:pt x="3379" y="11338"/>
                    <a:pt x="2691" y="11502"/>
                    <a:pt x="2219" y="11892"/>
                  </a:cubicBezTo>
                  <a:cubicBezTo>
                    <a:pt x="1664" y="12272"/>
                    <a:pt x="1325" y="12960"/>
                    <a:pt x="1325" y="13648"/>
                  </a:cubicBezTo>
                  <a:cubicBezTo>
                    <a:pt x="1325" y="13771"/>
                    <a:pt x="1325" y="13946"/>
                    <a:pt x="1366" y="14069"/>
                  </a:cubicBezTo>
                  <a:cubicBezTo>
                    <a:pt x="1407" y="14377"/>
                    <a:pt x="1541" y="14634"/>
                    <a:pt x="1705" y="14891"/>
                  </a:cubicBezTo>
                  <a:cubicBezTo>
                    <a:pt x="1880" y="15147"/>
                    <a:pt x="2095" y="15353"/>
                    <a:pt x="2352" y="15527"/>
                  </a:cubicBezTo>
                  <a:cubicBezTo>
                    <a:pt x="2568" y="15661"/>
                    <a:pt x="2732" y="15743"/>
                    <a:pt x="2948" y="15784"/>
                  </a:cubicBezTo>
                  <a:cubicBezTo>
                    <a:pt x="3379" y="15918"/>
                    <a:pt x="3892" y="15866"/>
                    <a:pt x="4190" y="16174"/>
                  </a:cubicBezTo>
                  <a:cubicBezTo>
                    <a:pt x="4406" y="16380"/>
                    <a:pt x="4488" y="16636"/>
                    <a:pt x="4529" y="16944"/>
                  </a:cubicBezTo>
                  <a:cubicBezTo>
                    <a:pt x="5176" y="17201"/>
                    <a:pt x="5813" y="17407"/>
                    <a:pt x="6501" y="17540"/>
                  </a:cubicBezTo>
                  <a:cubicBezTo>
                    <a:pt x="6583" y="17365"/>
                    <a:pt x="6583" y="17201"/>
                    <a:pt x="6583" y="17027"/>
                  </a:cubicBezTo>
                  <a:cubicBezTo>
                    <a:pt x="6542" y="16770"/>
                    <a:pt x="6460" y="16513"/>
                    <a:pt x="6501" y="16256"/>
                  </a:cubicBezTo>
                  <a:cubicBezTo>
                    <a:pt x="6542" y="15661"/>
                    <a:pt x="7096" y="15230"/>
                    <a:pt x="7528" y="14839"/>
                  </a:cubicBezTo>
                  <a:cubicBezTo>
                    <a:pt x="7569" y="14757"/>
                    <a:pt x="7651" y="14675"/>
                    <a:pt x="7702" y="14583"/>
                  </a:cubicBezTo>
                  <a:cubicBezTo>
                    <a:pt x="8000" y="14162"/>
                    <a:pt x="8123" y="13556"/>
                    <a:pt x="7743" y="13258"/>
                  </a:cubicBezTo>
                  <a:cubicBezTo>
                    <a:pt x="7394" y="13001"/>
                    <a:pt x="6840" y="13094"/>
                    <a:pt x="6675" y="12703"/>
                  </a:cubicBezTo>
                  <a:cubicBezTo>
                    <a:pt x="6583" y="12488"/>
                    <a:pt x="6624" y="12231"/>
                    <a:pt x="6583" y="12015"/>
                  </a:cubicBezTo>
                  <a:cubicBezTo>
                    <a:pt x="6501" y="11635"/>
                    <a:pt x="6110" y="11420"/>
                    <a:pt x="5730" y="11338"/>
                  </a:cubicBezTo>
                  <a:cubicBezTo>
                    <a:pt x="5340" y="11245"/>
                    <a:pt x="4960" y="11245"/>
                    <a:pt x="4621" y="11122"/>
                  </a:cubicBezTo>
                  <a:cubicBezTo>
                    <a:pt x="4272" y="10947"/>
                    <a:pt x="3975" y="10568"/>
                    <a:pt x="4108" y="10177"/>
                  </a:cubicBezTo>
                  <a:cubicBezTo>
                    <a:pt x="4272" y="9756"/>
                    <a:pt x="4960" y="9756"/>
                    <a:pt x="5340" y="9448"/>
                  </a:cubicBezTo>
                  <a:cubicBezTo>
                    <a:pt x="5689" y="9192"/>
                    <a:pt x="5772" y="8729"/>
                    <a:pt x="6110" y="8555"/>
                  </a:cubicBezTo>
                  <a:cubicBezTo>
                    <a:pt x="6285" y="8421"/>
                    <a:pt x="6501" y="8380"/>
                    <a:pt x="6716" y="8339"/>
                  </a:cubicBezTo>
                  <a:cubicBezTo>
                    <a:pt x="7702" y="8082"/>
                    <a:pt x="8298" y="6973"/>
                    <a:pt x="8000" y="5988"/>
                  </a:cubicBezTo>
                  <a:cubicBezTo>
                    <a:pt x="7907" y="5731"/>
                    <a:pt x="7784" y="5515"/>
                    <a:pt x="7743" y="5218"/>
                  </a:cubicBezTo>
                  <a:cubicBezTo>
                    <a:pt x="7651" y="4530"/>
                    <a:pt x="8216" y="3934"/>
                    <a:pt x="8554" y="3338"/>
                  </a:cubicBezTo>
                  <a:cubicBezTo>
                    <a:pt x="9027" y="2476"/>
                    <a:pt x="9150" y="1028"/>
                    <a:pt x="863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5" name="Google Shape;1590;p57">
              <a:extLst>
                <a:ext uri="{FF2B5EF4-FFF2-40B4-BE49-F238E27FC236}">
                  <a16:creationId xmlns:a16="http://schemas.microsoft.com/office/drawing/2014/main" id="{D6D6E5A6-8911-46FD-8350-5E6A06869410}"/>
                </a:ext>
              </a:extLst>
            </p:cNvPr>
            <p:cNvSpPr/>
            <p:nvPr/>
          </p:nvSpPr>
          <p:spPr>
            <a:xfrm>
              <a:off x="4554900" y="1768850"/>
              <a:ext cx="197975" cy="276050"/>
            </a:xfrm>
            <a:custGeom>
              <a:avLst/>
              <a:gdLst/>
              <a:ahLst/>
              <a:cxnLst/>
              <a:rect l="l" t="t" r="r" b="b"/>
              <a:pathLst>
                <a:path w="7919" h="11042" extrusionOk="0">
                  <a:moveTo>
                    <a:pt x="5746" y="1"/>
                  </a:moveTo>
                  <a:cubicBezTo>
                    <a:pt x="5046" y="1"/>
                    <a:pt x="4381" y="528"/>
                    <a:pt x="3687" y="855"/>
                  </a:cubicBezTo>
                  <a:cubicBezTo>
                    <a:pt x="3379" y="988"/>
                    <a:pt x="3082" y="1153"/>
                    <a:pt x="2866" y="1410"/>
                  </a:cubicBezTo>
                  <a:cubicBezTo>
                    <a:pt x="2568" y="1759"/>
                    <a:pt x="2527" y="2272"/>
                    <a:pt x="2229" y="2611"/>
                  </a:cubicBezTo>
                  <a:cubicBezTo>
                    <a:pt x="1890" y="3042"/>
                    <a:pt x="1244" y="3124"/>
                    <a:pt x="864" y="3504"/>
                  </a:cubicBezTo>
                  <a:cubicBezTo>
                    <a:pt x="176" y="4151"/>
                    <a:pt x="556" y="5353"/>
                    <a:pt x="176" y="6205"/>
                  </a:cubicBezTo>
                  <a:cubicBezTo>
                    <a:pt x="93" y="6380"/>
                    <a:pt x="1" y="6544"/>
                    <a:pt x="1" y="6760"/>
                  </a:cubicBezTo>
                  <a:cubicBezTo>
                    <a:pt x="1" y="7057"/>
                    <a:pt x="258" y="7273"/>
                    <a:pt x="432" y="7571"/>
                  </a:cubicBezTo>
                  <a:cubicBezTo>
                    <a:pt x="730" y="8125"/>
                    <a:pt x="473" y="9070"/>
                    <a:pt x="1069" y="9368"/>
                  </a:cubicBezTo>
                  <a:cubicBezTo>
                    <a:pt x="1176" y="9430"/>
                    <a:pt x="1289" y="9455"/>
                    <a:pt x="1406" y="9455"/>
                  </a:cubicBezTo>
                  <a:cubicBezTo>
                    <a:pt x="1850" y="9455"/>
                    <a:pt x="2353" y="9094"/>
                    <a:pt x="2825" y="9029"/>
                  </a:cubicBezTo>
                  <a:cubicBezTo>
                    <a:pt x="2871" y="9023"/>
                    <a:pt x="2916" y="9021"/>
                    <a:pt x="2961" y="9021"/>
                  </a:cubicBezTo>
                  <a:cubicBezTo>
                    <a:pt x="3582" y="9021"/>
                    <a:pt x="4061" y="9536"/>
                    <a:pt x="4540" y="10015"/>
                  </a:cubicBezTo>
                  <a:cubicBezTo>
                    <a:pt x="5012" y="10528"/>
                    <a:pt x="5526" y="11042"/>
                    <a:pt x="6121" y="11042"/>
                  </a:cubicBezTo>
                  <a:cubicBezTo>
                    <a:pt x="6932" y="10015"/>
                    <a:pt x="7487" y="8772"/>
                    <a:pt x="7744" y="7448"/>
                  </a:cubicBezTo>
                  <a:cubicBezTo>
                    <a:pt x="7836" y="6893"/>
                    <a:pt x="7918" y="6328"/>
                    <a:pt x="7918" y="5733"/>
                  </a:cubicBezTo>
                  <a:cubicBezTo>
                    <a:pt x="7918" y="5045"/>
                    <a:pt x="7836" y="4408"/>
                    <a:pt x="7662" y="3761"/>
                  </a:cubicBezTo>
                  <a:cubicBezTo>
                    <a:pt x="7364" y="2354"/>
                    <a:pt x="6717" y="1071"/>
                    <a:pt x="5823" y="3"/>
                  </a:cubicBezTo>
                  <a:cubicBezTo>
                    <a:pt x="5798" y="1"/>
                    <a:pt x="5772" y="1"/>
                    <a:pt x="5746"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56" name="Google Shape;1593;p57">
            <a:extLst>
              <a:ext uri="{FF2B5EF4-FFF2-40B4-BE49-F238E27FC236}">
                <a16:creationId xmlns:a16="http://schemas.microsoft.com/office/drawing/2014/main" id="{B02E834D-E4C3-E36C-844D-73AD4C96E9E7}"/>
              </a:ext>
            </a:extLst>
          </p:cNvPr>
          <p:cNvSpPr/>
          <p:nvPr/>
        </p:nvSpPr>
        <p:spPr>
          <a:xfrm>
            <a:off x="6098169" y="3915159"/>
            <a:ext cx="557681" cy="60432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82" name="Google Shape;1594;p57">
            <a:extLst>
              <a:ext uri="{FF2B5EF4-FFF2-40B4-BE49-F238E27FC236}">
                <a16:creationId xmlns:a16="http://schemas.microsoft.com/office/drawing/2014/main" id="{41448F5D-F034-93E1-6EEB-2E4A198B200F}"/>
              </a:ext>
            </a:extLst>
          </p:cNvPr>
          <p:cNvGrpSpPr/>
          <p:nvPr/>
        </p:nvGrpSpPr>
        <p:grpSpPr>
          <a:xfrm>
            <a:off x="4745528" y="3713820"/>
            <a:ext cx="1046416" cy="1075632"/>
            <a:chOff x="1755150" y="-790678"/>
            <a:chExt cx="956505" cy="895486"/>
          </a:xfrm>
        </p:grpSpPr>
        <p:sp>
          <p:nvSpPr>
            <p:cNvPr id="1458" name="Google Shape;1595;p57">
              <a:extLst>
                <a:ext uri="{FF2B5EF4-FFF2-40B4-BE49-F238E27FC236}">
                  <a16:creationId xmlns:a16="http://schemas.microsoft.com/office/drawing/2014/main" id="{00D6942A-847B-0706-749E-40B9F85BEA65}"/>
                </a:ext>
              </a:extLst>
            </p:cNvPr>
            <p:cNvSpPr/>
            <p:nvPr/>
          </p:nvSpPr>
          <p:spPr>
            <a:xfrm>
              <a:off x="1755150" y="-790678"/>
              <a:ext cx="956505" cy="895486"/>
            </a:xfrm>
            <a:custGeom>
              <a:avLst/>
              <a:gdLst/>
              <a:ahLst/>
              <a:cxnLst/>
              <a:rect l="l" t="t" r="r" b="b"/>
              <a:pathLst>
                <a:path w="16308" h="15267" extrusionOk="0">
                  <a:moveTo>
                    <a:pt x="7977" y="0"/>
                  </a:moveTo>
                  <a:cubicBezTo>
                    <a:pt x="7469" y="0"/>
                    <a:pt x="6961" y="62"/>
                    <a:pt x="6470" y="189"/>
                  </a:cubicBezTo>
                  <a:lnTo>
                    <a:pt x="6378" y="189"/>
                  </a:lnTo>
                  <a:cubicBezTo>
                    <a:pt x="5782" y="364"/>
                    <a:pt x="5187" y="580"/>
                    <a:pt x="4581" y="877"/>
                  </a:cubicBezTo>
                  <a:cubicBezTo>
                    <a:pt x="4067" y="1175"/>
                    <a:pt x="3595" y="1565"/>
                    <a:pt x="3174" y="2038"/>
                  </a:cubicBezTo>
                  <a:cubicBezTo>
                    <a:pt x="2229" y="3065"/>
                    <a:pt x="1675" y="4513"/>
                    <a:pt x="1716" y="5930"/>
                  </a:cubicBezTo>
                  <a:cubicBezTo>
                    <a:pt x="1716" y="6351"/>
                    <a:pt x="1798" y="6782"/>
                    <a:pt x="1675" y="7172"/>
                  </a:cubicBezTo>
                  <a:cubicBezTo>
                    <a:pt x="1459" y="7891"/>
                    <a:pt x="730" y="8363"/>
                    <a:pt x="350" y="9051"/>
                  </a:cubicBezTo>
                  <a:cubicBezTo>
                    <a:pt x="134" y="9524"/>
                    <a:pt x="52" y="10037"/>
                    <a:pt x="1" y="10592"/>
                  </a:cubicBezTo>
                  <a:cubicBezTo>
                    <a:pt x="1" y="11280"/>
                    <a:pt x="93" y="11957"/>
                    <a:pt x="350" y="12604"/>
                  </a:cubicBezTo>
                  <a:cubicBezTo>
                    <a:pt x="822" y="13713"/>
                    <a:pt x="1890" y="14484"/>
                    <a:pt x="3041" y="14874"/>
                  </a:cubicBezTo>
                  <a:cubicBezTo>
                    <a:pt x="3978" y="15181"/>
                    <a:pt x="4935" y="15266"/>
                    <a:pt x="5924" y="15266"/>
                  </a:cubicBezTo>
                  <a:cubicBezTo>
                    <a:pt x="6159" y="15266"/>
                    <a:pt x="6396" y="15262"/>
                    <a:pt x="6635" y="15254"/>
                  </a:cubicBezTo>
                  <a:cubicBezTo>
                    <a:pt x="8391" y="15213"/>
                    <a:pt x="10147" y="15038"/>
                    <a:pt x="11769" y="14401"/>
                  </a:cubicBezTo>
                  <a:cubicBezTo>
                    <a:pt x="13402" y="13713"/>
                    <a:pt x="14850" y="12563"/>
                    <a:pt x="15579" y="10931"/>
                  </a:cubicBezTo>
                  <a:cubicBezTo>
                    <a:pt x="16308" y="9349"/>
                    <a:pt x="16133" y="7295"/>
                    <a:pt x="14983" y="6012"/>
                  </a:cubicBezTo>
                  <a:cubicBezTo>
                    <a:pt x="14685" y="5714"/>
                    <a:pt x="14295" y="5416"/>
                    <a:pt x="14080" y="5067"/>
                  </a:cubicBezTo>
                  <a:cubicBezTo>
                    <a:pt x="13782" y="4646"/>
                    <a:pt x="13700" y="4133"/>
                    <a:pt x="13525" y="3660"/>
                  </a:cubicBezTo>
                  <a:cubicBezTo>
                    <a:pt x="12714" y="1337"/>
                    <a:pt x="10338" y="0"/>
                    <a:pt x="7977"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9" name="Google Shape;1596;p57">
              <a:extLst>
                <a:ext uri="{FF2B5EF4-FFF2-40B4-BE49-F238E27FC236}">
                  <a16:creationId xmlns:a16="http://schemas.microsoft.com/office/drawing/2014/main" id="{376E3032-C190-1859-6CBC-68C8D54075C0}"/>
                </a:ext>
              </a:extLst>
            </p:cNvPr>
            <p:cNvSpPr/>
            <p:nvPr/>
          </p:nvSpPr>
          <p:spPr>
            <a:xfrm>
              <a:off x="2483338" y="-419213"/>
              <a:ext cx="120531" cy="159483"/>
            </a:xfrm>
            <a:custGeom>
              <a:avLst/>
              <a:gdLst/>
              <a:ahLst/>
              <a:cxnLst/>
              <a:rect l="l" t="t" r="r" b="b"/>
              <a:pathLst>
                <a:path w="2055" h="2719" extrusionOk="0">
                  <a:moveTo>
                    <a:pt x="1100" y="1"/>
                  </a:moveTo>
                  <a:cubicBezTo>
                    <a:pt x="946" y="1"/>
                    <a:pt x="792" y="32"/>
                    <a:pt x="638" y="69"/>
                  </a:cubicBezTo>
                  <a:cubicBezTo>
                    <a:pt x="422" y="151"/>
                    <a:pt x="217" y="274"/>
                    <a:pt x="1" y="408"/>
                  </a:cubicBezTo>
                  <a:cubicBezTo>
                    <a:pt x="1" y="1137"/>
                    <a:pt x="42" y="1815"/>
                    <a:pt x="42" y="2544"/>
                  </a:cubicBezTo>
                  <a:cubicBezTo>
                    <a:pt x="42" y="2585"/>
                    <a:pt x="124" y="2677"/>
                    <a:pt x="124" y="2718"/>
                  </a:cubicBezTo>
                  <a:cubicBezTo>
                    <a:pt x="679" y="2677"/>
                    <a:pt x="1243" y="2421"/>
                    <a:pt x="1582" y="1989"/>
                  </a:cubicBezTo>
                  <a:cubicBezTo>
                    <a:pt x="1962" y="1558"/>
                    <a:pt x="2055" y="921"/>
                    <a:pt x="1757" y="449"/>
                  </a:cubicBezTo>
                  <a:cubicBezTo>
                    <a:pt x="1665" y="233"/>
                    <a:pt x="1500" y="110"/>
                    <a:pt x="1285" y="18"/>
                  </a:cubicBezTo>
                  <a:cubicBezTo>
                    <a:pt x="1223" y="6"/>
                    <a:pt x="1161" y="1"/>
                    <a:pt x="1100"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0" name="Google Shape;1597;p57">
              <a:extLst>
                <a:ext uri="{FF2B5EF4-FFF2-40B4-BE49-F238E27FC236}">
                  <a16:creationId xmlns:a16="http://schemas.microsoft.com/office/drawing/2014/main" id="{7B2402D2-A649-479C-F628-14F4A60F4A15}"/>
                </a:ext>
              </a:extLst>
            </p:cNvPr>
            <p:cNvSpPr/>
            <p:nvPr/>
          </p:nvSpPr>
          <p:spPr>
            <a:xfrm>
              <a:off x="1860610" y="-719411"/>
              <a:ext cx="657729" cy="663681"/>
            </a:xfrm>
            <a:custGeom>
              <a:avLst/>
              <a:gdLst/>
              <a:ahLst/>
              <a:cxnLst/>
              <a:rect l="l" t="t" r="r" b="b"/>
              <a:pathLst>
                <a:path w="11214" h="11315" extrusionOk="0">
                  <a:moveTo>
                    <a:pt x="5970" y="0"/>
                  </a:moveTo>
                  <a:cubicBezTo>
                    <a:pt x="3660" y="0"/>
                    <a:pt x="971" y="858"/>
                    <a:pt x="565" y="3041"/>
                  </a:cubicBezTo>
                  <a:cubicBezTo>
                    <a:pt x="0" y="6214"/>
                    <a:pt x="945" y="10106"/>
                    <a:pt x="3594" y="10999"/>
                  </a:cubicBezTo>
                  <a:cubicBezTo>
                    <a:pt x="4240" y="11212"/>
                    <a:pt x="4964" y="11315"/>
                    <a:pt x="5696" y="11315"/>
                  </a:cubicBezTo>
                  <a:cubicBezTo>
                    <a:pt x="7930" y="11315"/>
                    <a:pt x="10241" y="10357"/>
                    <a:pt x="10659" y="8648"/>
                  </a:cubicBezTo>
                  <a:cubicBezTo>
                    <a:pt x="11214" y="6378"/>
                    <a:pt x="10834" y="4499"/>
                    <a:pt x="10834" y="4499"/>
                  </a:cubicBezTo>
                  <a:cubicBezTo>
                    <a:pt x="10834" y="4499"/>
                    <a:pt x="10700" y="1542"/>
                    <a:pt x="8687" y="515"/>
                  </a:cubicBezTo>
                  <a:cubicBezTo>
                    <a:pt x="8046" y="188"/>
                    <a:pt x="7050" y="0"/>
                    <a:pt x="5970"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1" name="Google Shape;1598;p57">
              <a:extLst>
                <a:ext uri="{FF2B5EF4-FFF2-40B4-BE49-F238E27FC236}">
                  <a16:creationId xmlns:a16="http://schemas.microsoft.com/office/drawing/2014/main" id="{19EAFEA1-ABA5-EE8B-5F68-2B28320C5C18}"/>
                </a:ext>
              </a:extLst>
            </p:cNvPr>
            <p:cNvSpPr/>
            <p:nvPr/>
          </p:nvSpPr>
          <p:spPr>
            <a:xfrm>
              <a:off x="2282214" y="-342930"/>
              <a:ext cx="63286" cy="58538"/>
            </a:xfrm>
            <a:custGeom>
              <a:avLst/>
              <a:gdLst/>
              <a:ahLst/>
              <a:cxnLst/>
              <a:rect l="l" t="t" r="r" b="b"/>
              <a:pathLst>
                <a:path w="1079" h="998" extrusionOk="0">
                  <a:moveTo>
                    <a:pt x="547" y="0"/>
                  </a:moveTo>
                  <a:cubicBezTo>
                    <a:pt x="522" y="0"/>
                    <a:pt x="498" y="2"/>
                    <a:pt x="473" y="6"/>
                  </a:cubicBezTo>
                  <a:cubicBezTo>
                    <a:pt x="175" y="6"/>
                    <a:pt x="0" y="263"/>
                    <a:pt x="52" y="571"/>
                  </a:cubicBezTo>
                  <a:cubicBezTo>
                    <a:pt x="52" y="805"/>
                    <a:pt x="266" y="997"/>
                    <a:pt x="530" y="997"/>
                  </a:cubicBezTo>
                  <a:cubicBezTo>
                    <a:pt x="555" y="997"/>
                    <a:pt x="580" y="995"/>
                    <a:pt x="606" y="992"/>
                  </a:cubicBezTo>
                  <a:cubicBezTo>
                    <a:pt x="863" y="951"/>
                    <a:pt x="1078" y="694"/>
                    <a:pt x="1027" y="437"/>
                  </a:cubicBezTo>
                  <a:cubicBezTo>
                    <a:pt x="990" y="168"/>
                    <a:pt x="777" y="0"/>
                    <a:pt x="54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2" name="Google Shape;1599;p57">
              <a:extLst>
                <a:ext uri="{FF2B5EF4-FFF2-40B4-BE49-F238E27FC236}">
                  <a16:creationId xmlns:a16="http://schemas.microsoft.com/office/drawing/2014/main" id="{10D3479B-D79F-CECB-98C4-90DA3548A777}"/>
                </a:ext>
              </a:extLst>
            </p:cNvPr>
            <p:cNvSpPr/>
            <p:nvPr/>
          </p:nvSpPr>
          <p:spPr>
            <a:xfrm>
              <a:off x="1991291" y="-304980"/>
              <a:ext cx="62700" cy="58479"/>
            </a:xfrm>
            <a:custGeom>
              <a:avLst/>
              <a:gdLst/>
              <a:ahLst/>
              <a:cxnLst/>
              <a:rect l="l" t="t" r="r" b="b"/>
              <a:pathLst>
                <a:path w="1069" h="997" extrusionOk="0">
                  <a:moveTo>
                    <a:pt x="546" y="1"/>
                  </a:moveTo>
                  <a:cubicBezTo>
                    <a:pt x="522" y="1"/>
                    <a:pt x="497" y="2"/>
                    <a:pt x="473" y="6"/>
                  </a:cubicBezTo>
                  <a:cubicBezTo>
                    <a:pt x="216" y="47"/>
                    <a:pt x="0" y="263"/>
                    <a:pt x="41" y="560"/>
                  </a:cubicBezTo>
                  <a:cubicBezTo>
                    <a:pt x="79" y="796"/>
                    <a:pt x="298" y="997"/>
                    <a:pt x="532" y="997"/>
                  </a:cubicBezTo>
                  <a:cubicBezTo>
                    <a:pt x="553" y="997"/>
                    <a:pt x="575" y="995"/>
                    <a:pt x="596" y="992"/>
                  </a:cubicBezTo>
                  <a:cubicBezTo>
                    <a:pt x="853" y="951"/>
                    <a:pt x="1068" y="735"/>
                    <a:pt x="1027" y="437"/>
                  </a:cubicBezTo>
                  <a:cubicBezTo>
                    <a:pt x="1027" y="202"/>
                    <a:pt x="811" y="1"/>
                    <a:pt x="54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3" name="Google Shape;1600;p57">
              <a:extLst>
                <a:ext uri="{FF2B5EF4-FFF2-40B4-BE49-F238E27FC236}">
                  <a16:creationId xmlns:a16="http://schemas.microsoft.com/office/drawing/2014/main" id="{EFFFF9A8-50B1-3109-07DB-8FE2E2E52C0D}"/>
                </a:ext>
              </a:extLst>
            </p:cNvPr>
            <p:cNvSpPr/>
            <p:nvPr/>
          </p:nvSpPr>
          <p:spPr>
            <a:xfrm>
              <a:off x="2106897" y="-252573"/>
              <a:ext cx="50089" cy="63289"/>
            </a:xfrm>
            <a:custGeom>
              <a:avLst/>
              <a:gdLst/>
              <a:ahLst/>
              <a:cxnLst/>
              <a:rect l="l" t="t" r="r" b="b"/>
              <a:pathLst>
                <a:path w="854" h="1079" extrusionOk="0">
                  <a:moveTo>
                    <a:pt x="124" y="1"/>
                  </a:moveTo>
                  <a:cubicBezTo>
                    <a:pt x="124" y="1"/>
                    <a:pt x="83" y="1"/>
                    <a:pt x="83" y="52"/>
                  </a:cubicBezTo>
                  <a:cubicBezTo>
                    <a:pt x="1" y="309"/>
                    <a:pt x="42" y="606"/>
                    <a:pt x="217" y="822"/>
                  </a:cubicBezTo>
                  <a:cubicBezTo>
                    <a:pt x="299" y="945"/>
                    <a:pt x="514" y="1079"/>
                    <a:pt x="679" y="1079"/>
                  </a:cubicBezTo>
                  <a:cubicBezTo>
                    <a:pt x="730" y="1079"/>
                    <a:pt x="771" y="1079"/>
                    <a:pt x="812" y="1027"/>
                  </a:cubicBezTo>
                  <a:cubicBezTo>
                    <a:pt x="812" y="1027"/>
                    <a:pt x="853" y="1027"/>
                    <a:pt x="853" y="986"/>
                  </a:cubicBezTo>
                  <a:cubicBezTo>
                    <a:pt x="812" y="986"/>
                    <a:pt x="812" y="945"/>
                    <a:pt x="771" y="945"/>
                  </a:cubicBezTo>
                  <a:cubicBezTo>
                    <a:pt x="733" y="963"/>
                    <a:pt x="693" y="971"/>
                    <a:pt x="653" y="971"/>
                  </a:cubicBezTo>
                  <a:cubicBezTo>
                    <a:pt x="507" y="971"/>
                    <a:pt x="354" y="866"/>
                    <a:pt x="258" y="730"/>
                  </a:cubicBezTo>
                  <a:cubicBezTo>
                    <a:pt x="124" y="565"/>
                    <a:pt x="83" y="309"/>
                    <a:pt x="165" y="52"/>
                  </a:cubicBezTo>
                  <a:cubicBezTo>
                    <a:pt x="165" y="52"/>
                    <a:pt x="165" y="1"/>
                    <a:pt x="12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4" name="Google Shape;1601;p57">
              <a:extLst>
                <a:ext uri="{FF2B5EF4-FFF2-40B4-BE49-F238E27FC236}">
                  <a16:creationId xmlns:a16="http://schemas.microsoft.com/office/drawing/2014/main" id="{79C01B13-4C30-7F56-54A6-6F1545451B1E}"/>
                </a:ext>
              </a:extLst>
            </p:cNvPr>
            <p:cNvSpPr/>
            <p:nvPr/>
          </p:nvSpPr>
          <p:spPr>
            <a:xfrm>
              <a:off x="2174408" y="-211632"/>
              <a:ext cx="22933" cy="14546"/>
            </a:xfrm>
            <a:custGeom>
              <a:avLst/>
              <a:gdLst/>
              <a:ahLst/>
              <a:cxnLst/>
              <a:rect l="l" t="t" r="r" b="b"/>
              <a:pathLst>
                <a:path w="391" h="248" extrusionOk="0">
                  <a:moveTo>
                    <a:pt x="253" y="1"/>
                  </a:moveTo>
                  <a:cubicBezTo>
                    <a:pt x="216" y="1"/>
                    <a:pt x="175" y="11"/>
                    <a:pt x="134" y="32"/>
                  </a:cubicBezTo>
                  <a:cubicBezTo>
                    <a:pt x="41" y="73"/>
                    <a:pt x="0" y="165"/>
                    <a:pt x="41" y="206"/>
                  </a:cubicBezTo>
                  <a:cubicBezTo>
                    <a:pt x="41" y="247"/>
                    <a:pt x="41" y="247"/>
                    <a:pt x="92" y="247"/>
                  </a:cubicBezTo>
                  <a:cubicBezTo>
                    <a:pt x="92" y="247"/>
                    <a:pt x="134" y="247"/>
                    <a:pt x="134" y="206"/>
                  </a:cubicBezTo>
                  <a:cubicBezTo>
                    <a:pt x="92" y="165"/>
                    <a:pt x="134" y="124"/>
                    <a:pt x="175" y="73"/>
                  </a:cubicBezTo>
                  <a:cubicBezTo>
                    <a:pt x="216" y="73"/>
                    <a:pt x="257" y="73"/>
                    <a:pt x="298" y="124"/>
                  </a:cubicBezTo>
                  <a:lnTo>
                    <a:pt x="349" y="124"/>
                  </a:lnTo>
                  <a:cubicBezTo>
                    <a:pt x="390" y="73"/>
                    <a:pt x="390" y="73"/>
                    <a:pt x="349" y="32"/>
                  </a:cubicBezTo>
                  <a:cubicBezTo>
                    <a:pt x="324" y="11"/>
                    <a:pt x="290" y="1"/>
                    <a:pt x="25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5" name="Google Shape;1602;p57">
              <a:extLst>
                <a:ext uri="{FF2B5EF4-FFF2-40B4-BE49-F238E27FC236}">
                  <a16:creationId xmlns:a16="http://schemas.microsoft.com/office/drawing/2014/main" id="{8A6D04AA-3B90-0307-55B9-626B94766636}"/>
                </a:ext>
              </a:extLst>
            </p:cNvPr>
            <p:cNvSpPr/>
            <p:nvPr/>
          </p:nvSpPr>
          <p:spPr>
            <a:xfrm>
              <a:off x="2167135" y="-192334"/>
              <a:ext cx="60295" cy="35604"/>
            </a:xfrm>
            <a:custGeom>
              <a:avLst/>
              <a:gdLst/>
              <a:ahLst/>
              <a:cxnLst/>
              <a:rect l="l" t="t" r="r" b="b"/>
              <a:pathLst>
                <a:path w="1028" h="607" extrusionOk="0">
                  <a:moveTo>
                    <a:pt x="987" y="0"/>
                  </a:moveTo>
                  <a:cubicBezTo>
                    <a:pt x="935" y="0"/>
                    <a:pt x="935" y="0"/>
                    <a:pt x="935" y="52"/>
                  </a:cubicBezTo>
                  <a:cubicBezTo>
                    <a:pt x="894" y="216"/>
                    <a:pt x="771" y="391"/>
                    <a:pt x="596" y="432"/>
                  </a:cubicBezTo>
                  <a:cubicBezTo>
                    <a:pt x="509" y="473"/>
                    <a:pt x="424" y="493"/>
                    <a:pt x="340" y="493"/>
                  </a:cubicBezTo>
                  <a:cubicBezTo>
                    <a:pt x="255" y="493"/>
                    <a:pt x="170" y="473"/>
                    <a:pt x="83" y="432"/>
                  </a:cubicBezTo>
                  <a:lnTo>
                    <a:pt x="42" y="432"/>
                  </a:lnTo>
                  <a:cubicBezTo>
                    <a:pt x="1" y="473"/>
                    <a:pt x="42" y="473"/>
                    <a:pt x="42" y="514"/>
                  </a:cubicBezTo>
                  <a:cubicBezTo>
                    <a:pt x="124" y="565"/>
                    <a:pt x="258" y="606"/>
                    <a:pt x="381" y="606"/>
                  </a:cubicBezTo>
                  <a:cubicBezTo>
                    <a:pt x="473" y="606"/>
                    <a:pt x="555" y="565"/>
                    <a:pt x="638" y="514"/>
                  </a:cubicBezTo>
                  <a:cubicBezTo>
                    <a:pt x="853" y="432"/>
                    <a:pt x="987" y="257"/>
                    <a:pt x="1028" y="52"/>
                  </a:cubicBezTo>
                  <a:cubicBezTo>
                    <a:pt x="1028" y="0"/>
                    <a:pt x="1028" y="0"/>
                    <a:pt x="9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6" name="Google Shape;1603;p57">
              <a:extLst>
                <a:ext uri="{FF2B5EF4-FFF2-40B4-BE49-F238E27FC236}">
                  <a16:creationId xmlns:a16="http://schemas.microsoft.com/office/drawing/2014/main" id="{072EFE9A-1E01-2893-D359-1A39E60C8353}"/>
                </a:ext>
              </a:extLst>
            </p:cNvPr>
            <p:cNvSpPr/>
            <p:nvPr/>
          </p:nvSpPr>
          <p:spPr>
            <a:xfrm>
              <a:off x="1949177" y="-382671"/>
              <a:ext cx="62054" cy="43053"/>
            </a:xfrm>
            <a:custGeom>
              <a:avLst/>
              <a:gdLst/>
              <a:ahLst/>
              <a:cxnLst/>
              <a:rect l="l" t="t" r="r" b="b"/>
              <a:pathLst>
                <a:path w="1058" h="734" extrusionOk="0">
                  <a:moveTo>
                    <a:pt x="636" y="1"/>
                  </a:moveTo>
                  <a:cubicBezTo>
                    <a:pt x="462" y="42"/>
                    <a:pt x="246" y="124"/>
                    <a:pt x="164" y="257"/>
                  </a:cubicBezTo>
                  <a:cubicBezTo>
                    <a:pt x="0" y="459"/>
                    <a:pt x="26" y="733"/>
                    <a:pt x="283" y="733"/>
                  </a:cubicBezTo>
                  <a:cubicBezTo>
                    <a:pt x="301" y="733"/>
                    <a:pt x="319" y="732"/>
                    <a:pt x="338" y="730"/>
                  </a:cubicBezTo>
                  <a:cubicBezTo>
                    <a:pt x="421" y="730"/>
                    <a:pt x="503" y="678"/>
                    <a:pt x="595" y="637"/>
                  </a:cubicBezTo>
                  <a:cubicBezTo>
                    <a:pt x="800" y="555"/>
                    <a:pt x="1057" y="422"/>
                    <a:pt x="975" y="165"/>
                  </a:cubicBezTo>
                  <a:cubicBezTo>
                    <a:pt x="934" y="1"/>
                    <a:pt x="759" y="1"/>
                    <a:pt x="636"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7" name="Google Shape;1604;p57">
              <a:extLst>
                <a:ext uri="{FF2B5EF4-FFF2-40B4-BE49-F238E27FC236}">
                  <a16:creationId xmlns:a16="http://schemas.microsoft.com/office/drawing/2014/main" id="{3D96EECE-AC81-A9DE-AB8C-44E9C121536C}"/>
                </a:ext>
              </a:extLst>
            </p:cNvPr>
            <p:cNvSpPr/>
            <p:nvPr/>
          </p:nvSpPr>
          <p:spPr>
            <a:xfrm>
              <a:off x="2292420" y="-426369"/>
              <a:ext cx="62700" cy="35956"/>
            </a:xfrm>
            <a:custGeom>
              <a:avLst/>
              <a:gdLst/>
              <a:ahLst/>
              <a:cxnLst/>
              <a:rect l="l" t="t" r="r" b="b"/>
              <a:pathLst>
                <a:path w="1069" h="613" extrusionOk="0">
                  <a:moveTo>
                    <a:pt x="405" y="0"/>
                  </a:moveTo>
                  <a:cubicBezTo>
                    <a:pt x="354" y="0"/>
                    <a:pt x="304" y="5"/>
                    <a:pt x="257" y="16"/>
                  </a:cubicBezTo>
                  <a:cubicBezTo>
                    <a:pt x="134" y="58"/>
                    <a:pt x="1" y="140"/>
                    <a:pt x="1" y="314"/>
                  </a:cubicBezTo>
                  <a:cubicBezTo>
                    <a:pt x="1" y="571"/>
                    <a:pt x="340" y="612"/>
                    <a:pt x="555" y="612"/>
                  </a:cubicBezTo>
                  <a:lnTo>
                    <a:pt x="812" y="612"/>
                  </a:lnTo>
                  <a:cubicBezTo>
                    <a:pt x="1069" y="530"/>
                    <a:pt x="1028" y="232"/>
                    <a:pt x="812" y="99"/>
                  </a:cubicBezTo>
                  <a:cubicBezTo>
                    <a:pt x="692" y="38"/>
                    <a:pt x="544" y="0"/>
                    <a:pt x="405"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8" name="Google Shape;1605;p57">
              <a:extLst>
                <a:ext uri="{FF2B5EF4-FFF2-40B4-BE49-F238E27FC236}">
                  <a16:creationId xmlns:a16="http://schemas.microsoft.com/office/drawing/2014/main" id="{7A319105-80E3-D84C-A507-632919296EB4}"/>
                </a:ext>
              </a:extLst>
            </p:cNvPr>
            <p:cNvSpPr/>
            <p:nvPr/>
          </p:nvSpPr>
          <p:spPr>
            <a:xfrm>
              <a:off x="1825652" y="-730321"/>
              <a:ext cx="389159" cy="352517"/>
            </a:xfrm>
            <a:custGeom>
              <a:avLst/>
              <a:gdLst/>
              <a:ahLst/>
              <a:cxnLst/>
              <a:rect l="l" t="t" r="r" b="b"/>
              <a:pathLst>
                <a:path w="6635" h="6010" extrusionOk="0">
                  <a:moveTo>
                    <a:pt x="5662" y="1"/>
                  </a:moveTo>
                  <a:cubicBezTo>
                    <a:pt x="3808" y="1"/>
                    <a:pt x="0" y="643"/>
                    <a:pt x="555" y="6010"/>
                  </a:cubicBezTo>
                  <a:lnTo>
                    <a:pt x="6080" y="4808"/>
                  </a:lnTo>
                  <a:cubicBezTo>
                    <a:pt x="6080" y="4808"/>
                    <a:pt x="5946" y="2549"/>
                    <a:pt x="6244" y="1430"/>
                  </a:cubicBezTo>
                  <a:cubicBezTo>
                    <a:pt x="6552" y="362"/>
                    <a:pt x="6634" y="64"/>
                    <a:pt x="6634" y="64"/>
                  </a:cubicBezTo>
                  <a:cubicBezTo>
                    <a:pt x="6634" y="64"/>
                    <a:pt x="6245" y="1"/>
                    <a:pt x="5662" y="1"/>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9" name="Google Shape;1606;p57">
              <a:extLst>
                <a:ext uri="{FF2B5EF4-FFF2-40B4-BE49-F238E27FC236}">
                  <a16:creationId xmlns:a16="http://schemas.microsoft.com/office/drawing/2014/main" id="{466F2CE3-31B5-DCD2-9127-6AD62A942415}"/>
                </a:ext>
              </a:extLst>
            </p:cNvPr>
            <p:cNvSpPr/>
            <p:nvPr/>
          </p:nvSpPr>
          <p:spPr>
            <a:xfrm>
              <a:off x="2212298" y="-727916"/>
              <a:ext cx="303644" cy="304947"/>
            </a:xfrm>
            <a:custGeom>
              <a:avLst/>
              <a:gdLst/>
              <a:ahLst/>
              <a:cxnLst/>
              <a:rect l="l" t="t" r="r" b="b"/>
              <a:pathLst>
                <a:path w="5177" h="5199" extrusionOk="0">
                  <a:moveTo>
                    <a:pt x="557" y="0"/>
                  </a:moveTo>
                  <a:cubicBezTo>
                    <a:pt x="215" y="0"/>
                    <a:pt x="1" y="23"/>
                    <a:pt x="1" y="23"/>
                  </a:cubicBezTo>
                  <a:lnTo>
                    <a:pt x="679" y="4767"/>
                  </a:lnTo>
                  <a:lnTo>
                    <a:pt x="5176" y="5199"/>
                  </a:lnTo>
                  <a:cubicBezTo>
                    <a:pt x="5176" y="5199"/>
                    <a:pt x="5094" y="1861"/>
                    <a:pt x="3934" y="968"/>
                  </a:cubicBezTo>
                  <a:cubicBezTo>
                    <a:pt x="2855" y="126"/>
                    <a:pt x="1357" y="0"/>
                    <a:pt x="557"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83" name="Google Shape;1607;p57">
            <a:extLst>
              <a:ext uri="{FF2B5EF4-FFF2-40B4-BE49-F238E27FC236}">
                <a16:creationId xmlns:a16="http://schemas.microsoft.com/office/drawing/2014/main" id="{B9FCD9BC-4EBC-0BBF-DA61-A4D26B4AE522}"/>
              </a:ext>
            </a:extLst>
          </p:cNvPr>
          <p:cNvGrpSpPr/>
          <p:nvPr/>
        </p:nvGrpSpPr>
        <p:grpSpPr>
          <a:xfrm>
            <a:off x="2960280" y="3737364"/>
            <a:ext cx="987499" cy="1032400"/>
            <a:chOff x="715100" y="-826400"/>
            <a:chExt cx="783398" cy="745943"/>
          </a:xfrm>
        </p:grpSpPr>
        <p:sp>
          <p:nvSpPr>
            <p:cNvPr id="1471" name="Google Shape;1608;p57">
              <a:extLst>
                <a:ext uri="{FF2B5EF4-FFF2-40B4-BE49-F238E27FC236}">
                  <a16:creationId xmlns:a16="http://schemas.microsoft.com/office/drawing/2014/main" id="{50D13B7D-A2DE-35C8-AA41-C8262757041A}"/>
                </a:ext>
              </a:extLst>
            </p:cNvPr>
            <p:cNvSpPr/>
            <p:nvPr/>
          </p:nvSpPr>
          <p:spPr>
            <a:xfrm>
              <a:off x="1369474" y="-399262"/>
              <a:ext cx="129024" cy="150886"/>
            </a:xfrm>
            <a:custGeom>
              <a:avLst/>
              <a:gdLst/>
              <a:ahLst/>
              <a:cxnLst/>
              <a:rect l="l" t="t" r="r" b="b"/>
              <a:pathLst>
                <a:path w="2219" h="2595" extrusionOk="0">
                  <a:moveTo>
                    <a:pt x="1177" y="0"/>
                  </a:moveTo>
                  <a:cubicBezTo>
                    <a:pt x="1080" y="0"/>
                    <a:pt x="983" y="10"/>
                    <a:pt x="894" y="27"/>
                  </a:cubicBezTo>
                  <a:cubicBezTo>
                    <a:pt x="678" y="68"/>
                    <a:pt x="463" y="161"/>
                    <a:pt x="257" y="243"/>
                  </a:cubicBezTo>
                  <a:cubicBezTo>
                    <a:pt x="165" y="972"/>
                    <a:pt x="124" y="1660"/>
                    <a:pt x="42" y="2379"/>
                  </a:cubicBezTo>
                  <a:cubicBezTo>
                    <a:pt x="1" y="2471"/>
                    <a:pt x="83" y="2512"/>
                    <a:pt x="124" y="2594"/>
                  </a:cubicBezTo>
                  <a:cubicBezTo>
                    <a:pt x="678" y="2594"/>
                    <a:pt x="1233" y="2430"/>
                    <a:pt x="1664" y="2040"/>
                  </a:cubicBezTo>
                  <a:cubicBezTo>
                    <a:pt x="2054" y="1660"/>
                    <a:pt x="2219" y="1013"/>
                    <a:pt x="2003" y="500"/>
                  </a:cubicBezTo>
                  <a:cubicBezTo>
                    <a:pt x="1921" y="325"/>
                    <a:pt x="1746" y="161"/>
                    <a:pt x="1582" y="68"/>
                  </a:cubicBezTo>
                  <a:cubicBezTo>
                    <a:pt x="1456" y="20"/>
                    <a:pt x="1315" y="0"/>
                    <a:pt x="1177"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2" name="Google Shape;1609;p57">
              <a:extLst>
                <a:ext uri="{FF2B5EF4-FFF2-40B4-BE49-F238E27FC236}">
                  <a16:creationId xmlns:a16="http://schemas.microsoft.com/office/drawing/2014/main" id="{94E171AC-9A8C-434D-CDFC-FE5E39F33495}"/>
                </a:ext>
              </a:extLst>
            </p:cNvPr>
            <p:cNvSpPr/>
            <p:nvPr/>
          </p:nvSpPr>
          <p:spPr>
            <a:xfrm>
              <a:off x="1389186" y="-355304"/>
              <a:ext cx="64541" cy="44830"/>
            </a:xfrm>
            <a:custGeom>
              <a:avLst/>
              <a:gdLst/>
              <a:ahLst/>
              <a:cxnLst/>
              <a:rect l="l" t="t" r="r" b="b"/>
              <a:pathLst>
                <a:path w="1110" h="771" extrusionOk="0">
                  <a:moveTo>
                    <a:pt x="1027" y="0"/>
                  </a:moveTo>
                  <a:cubicBezTo>
                    <a:pt x="637" y="134"/>
                    <a:pt x="298" y="390"/>
                    <a:pt x="1" y="729"/>
                  </a:cubicBezTo>
                  <a:lnTo>
                    <a:pt x="1" y="770"/>
                  </a:lnTo>
                  <a:lnTo>
                    <a:pt x="83" y="770"/>
                  </a:lnTo>
                  <a:cubicBezTo>
                    <a:pt x="339" y="473"/>
                    <a:pt x="689" y="216"/>
                    <a:pt x="1068" y="82"/>
                  </a:cubicBezTo>
                  <a:cubicBezTo>
                    <a:pt x="1110" y="82"/>
                    <a:pt x="1110" y="41"/>
                    <a:pt x="1110" y="41"/>
                  </a:cubicBezTo>
                  <a:cubicBezTo>
                    <a:pt x="1068" y="0"/>
                    <a:pt x="1068" y="0"/>
                    <a:pt x="102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3" name="Google Shape;1610;p57">
              <a:extLst>
                <a:ext uri="{FF2B5EF4-FFF2-40B4-BE49-F238E27FC236}">
                  <a16:creationId xmlns:a16="http://schemas.microsoft.com/office/drawing/2014/main" id="{0452B4F1-5B33-DD6E-6FD1-DA3146DFDB68}"/>
                </a:ext>
              </a:extLst>
            </p:cNvPr>
            <p:cNvSpPr/>
            <p:nvPr/>
          </p:nvSpPr>
          <p:spPr>
            <a:xfrm>
              <a:off x="715100" y="-414206"/>
              <a:ext cx="129024" cy="150886"/>
            </a:xfrm>
            <a:custGeom>
              <a:avLst/>
              <a:gdLst/>
              <a:ahLst/>
              <a:cxnLst/>
              <a:rect l="l" t="t" r="r" b="b"/>
              <a:pathLst>
                <a:path w="2219" h="2595" extrusionOk="0">
                  <a:moveTo>
                    <a:pt x="1044" y="0"/>
                  </a:moveTo>
                  <a:cubicBezTo>
                    <a:pt x="911" y="0"/>
                    <a:pt x="780" y="20"/>
                    <a:pt x="678" y="69"/>
                  </a:cubicBezTo>
                  <a:cubicBezTo>
                    <a:pt x="472" y="161"/>
                    <a:pt x="339" y="325"/>
                    <a:pt x="257" y="541"/>
                  </a:cubicBezTo>
                  <a:cubicBezTo>
                    <a:pt x="0" y="1013"/>
                    <a:pt x="164" y="1660"/>
                    <a:pt x="596" y="2040"/>
                  </a:cubicBezTo>
                  <a:cubicBezTo>
                    <a:pt x="986" y="2430"/>
                    <a:pt x="1581" y="2595"/>
                    <a:pt x="2136" y="2595"/>
                  </a:cubicBezTo>
                  <a:cubicBezTo>
                    <a:pt x="2136" y="2554"/>
                    <a:pt x="2218" y="2471"/>
                    <a:pt x="2218" y="2430"/>
                  </a:cubicBezTo>
                  <a:cubicBezTo>
                    <a:pt x="2136" y="1701"/>
                    <a:pt x="2054" y="1013"/>
                    <a:pt x="1961" y="284"/>
                  </a:cubicBezTo>
                  <a:cubicBezTo>
                    <a:pt x="1756" y="161"/>
                    <a:pt x="1540" y="120"/>
                    <a:pt x="1325" y="27"/>
                  </a:cubicBezTo>
                  <a:cubicBezTo>
                    <a:pt x="1235" y="10"/>
                    <a:pt x="1139" y="0"/>
                    <a:pt x="1044"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4" name="Google Shape;1611;p57">
              <a:extLst>
                <a:ext uri="{FF2B5EF4-FFF2-40B4-BE49-F238E27FC236}">
                  <a16:creationId xmlns:a16="http://schemas.microsoft.com/office/drawing/2014/main" id="{C6D2187E-68CB-2651-F0C4-302C301011C7}"/>
                </a:ext>
              </a:extLst>
            </p:cNvPr>
            <p:cNvSpPr/>
            <p:nvPr/>
          </p:nvSpPr>
          <p:spPr>
            <a:xfrm>
              <a:off x="762256" y="-362456"/>
              <a:ext cx="64541" cy="49598"/>
            </a:xfrm>
            <a:custGeom>
              <a:avLst/>
              <a:gdLst/>
              <a:ahLst/>
              <a:cxnLst/>
              <a:rect l="l" t="t" r="r" b="b"/>
              <a:pathLst>
                <a:path w="1110" h="853" extrusionOk="0">
                  <a:moveTo>
                    <a:pt x="41" y="0"/>
                  </a:moveTo>
                  <a:cubicBezTo>
                    <a:pt x="0" y="0"/>
                    <a:pt x="0" y="41"/>
                    <a:pt x="0" y="41"/>
                  </a:cubicBezTo>
                  <a:cubicBezTo>
                    <a:pt x="0" y="82"/>
                    <a:pt x="0" y="82"/>
                    <a:pt x="41" y="82"/>
                  </a:cubicBezTo>
                  <a:cubicBezTo>
                    <a:pt x="298" y="82"/>
                    <a:pt x="473" y="205"/>
                    <a:pt x="596" y="339"/>
                  </a:cubicBezTo>
                  <a:cubicBezTo>
                    <a:pt x="770" y="462"/>
                    <a:pt x="894" y="637"/>
                    <a:pt x="1068" y="811"/>
                  </a:cubicBezTo>
                  <a:lnTo>
                    <a:pt x="1068" y="852"/>
                  </a:lnTo>
                  <a:lnTo>
                    <a:pt x="1109" y="811"/>
                  </a:lnTo>
                  <a:lnTo>
                    <a:pt x="1109" y="770"/>
                  </a:lnTo>
                  <a:cubicBezTo>
                    <a:pt x="986" y="596"/>
                    <a:pt x="853" y="421"/>
                    <a:pt x="688" y="257"/>
                  </a:cubicBezTo>
                  <a:cubicBezTo>
                    <a:pt x="514" y="164"/>
                    <a:pt x="298" y="0"/>
                    <a:pt x="4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5" name="Google Shape;1612;p57">
              <a:extLst>
                <a:ext uri="{FF2B5EF4-FFF2-40B4-BE49-F238E27FC236}">
                  <a16:creationId xmlns:a16="http://schemas.microsoft.com/office/drawing/2014/main" id="{E9EBFD5E-ADD4-5058-9733-628C75451782}"/>
                </a:ext>
              </a:extLst>
            </p:cNvPr>
            <p:cNvSpPr/>
            <p:nvPr/>
          </p:nvSpPr>
          <p:spPr>
            <a:xfrm>
              <a:off x="796853" y="-735925"/>
              <a:ext cx="652096" cy="655469"/>
            </a:xfrm>
            <a:custGeom>
              <a:avLst/>
              <a:gdLst/>
              <a:ahLst/>
              <a:cxnLst/>
              <a:rect l="l" t="t" r="r" b="b"/>
              <a:pathLst>
                <a:path w="11215" h="11273" extrusionOk="0">
                  <a:moveTo>
                    <a:pt x="5228" y="0"/>
                  </a:moveTo>
                  <a:cubicBezTo>
                    <a:pt x="4139" y="0"/>
                    <a:pt x="3132" y="189"/>
                    <a:pt x="2486" y="518"/>
                  </a:cubicBezTo>
                  <a:cubicBezTo>
                    <a:pt x="473" y="1494"/>
                    <a:pt x="350" y="4451"/>
                    <a:pt x="350" y="4451"/>
                  </a:cubicBezTo>
                  <a:cubicBezTo>
                    <a:pt x="350" y="4451"/>
                    <a:pt x="1" y="6331"/>
                    <a:pt x="514" y="8600"/>
                  </a:cubicBezTo>
                  <a:cubicBezTo>
                    <a:pt x="930" y="10332"/>
                    <a:pt x="3226" y="11273"/>
                    <a:pt x="5465" y="11273"/>
                  </a:cubicBezTo>
                  <a:cubicBezTo>
                    <a:pt x="6214" y="11273"/>
                    <a:pt x="6956" y="11168"/>
                    <a:pt x="7620" y="10952"/>
                  </a:cubicBezTo>
                  <a:cubicBezTo>
                    <a:pt x="10270" y="10099"/>
                    <a:pt x="11214" y="6166"/>
                    <a:pt x="10619" y="2993"/>
                  </a:cubicBezTo>
                  <a:cubicBezTo>
                    <a:pt x="10207" y="846"/>
                    <a:pt x="7533" y="0"/>
                    <a:pt x="5228" y="0"/>
                  </a:cubicBezTo>
                  <a:close/>
                </a:path>
              </a:pathLst>
            </a:custGeom>
            <a:solidFill>
              <a:srgbClr val="C86F5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6" name="Google Shape;1613;p57">
              <a:extLst>
                <a:ext uri="{FF2B5EF4-FFF2-40B4-BE49-F238E27FC236}">
                  <a16:creationId xmlns:a16="http://schemas.microsoft.com/office/drawing/2014/main" id="{CD084111-25AC-3164-E58F-4FFDC34F3AD4}"/>
                </a:ext>
              </a:extLst>
            </p:cNvPr>
            <p:cNvSpPr/>
            <p:nvPr/>
          </p:nvSpPr>
          <p:spPr>
            <a:xfrm>
              <a:off x="936578" y="-367869"/>
              <a:ext cx="56808" cy="59773"/>
            </a:xfrm>
            <a:custGeom>
              <a:avLst/>
              <a:gdLst/>
              <a:ahLst/>
              <a:cxnLst/>
              <a:rect l="l" t="t" r="r" b="b"/>
              <a:pathLst>
                <a:path w="977" h="1028" extrusionOk="0">
                  <a:moveTo>
                    <a:pt x="514" y="1"/>
                  </a:moveTo>
                  <a:cubicBezTo>
                    <a:pt x="206" y="1"/>
                    <a:pt x="1" y="258"/>
                    <a:pt x="1" y="514"/>
                  </a:cubicBezTo>
                  <a:cubicBezTo>
                    <a:pt x="1" y="812"/>
                    <a:pt x="206" y="1028"/>
                    <a:pt x="514" y="1028"/>
                  </a:cubicBezTo>
                  <a:cubicBezTo>
                    <a:pt x="771" y="1028"/>
                    <a:pt x="976" y="812"/>
                    <a:pt x="976" y="514"/>
                  </a:cubicBezTo>
                  <a:cubicBezTo>
                    <a:pt x="976" y="258"/>
                    <a:pt x="771" y="1"/>
                    <a:pt x="51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7" name="Google Shape;1614;p57">
              <a:extLst>
                <a:ext uri="{FF2B5EF4-FFF2-40B4-BE49-F238E27FC236}">
                  <a16:creationId xmlns:a16="http://schemas.microsoft.com/office/drawing/2014/main" id="{A0EB3A8F-A433-B3A5-7CC2-120645C28B77}"/>
                </a:ext>
              </a:extLst>
            </p:cNvPr>
            <p:cNvSpPr/>
            <p:nvPr/>
          </p:nvSpPr>
          <p:spPr>
            <a:xfrm>
              <a:off x="1227366" y="-365427"/>
              <a:ext cx="57389" cy="57331"/>
            </a:xfrm>
            <a:custGeom>
              <a:avLst/>
              <a:gdLst/>
              <a:ahLst/>
              <a:cxnLst/>
              <a:rect l="l" t="t" r="r" b="b"/>
              <a:pathLst>
                <a:path w="987" h="986" extrusionOk="0">
                  <a:moveTo>
                    <a:pt x="514" y="0"/>
                  </a:moveTo>
                  <a:cubicBezTo>
                    <a:pt x="216" y="0"/>
                    <a:pt x="1" y="216"/>
                    <a:pt x="1" y="513"/>
                  </a:cubicBezTo>
                  <a:cubicBezTo>
                    <a:pt x="1" y="770"/>
                    <a:pt x="216" y="986"/>
                    <a:pt x="514" y="986"/>
                  </a:cubicBezTo>
                  <a:cubicBezTo>
                    <a:pt x="771" y="986"/>
                    <a:pt x="986" y="770"/>
                    <a:pt x="986" y="513"/>
                  </a:cubicBezTo>
                  <a:cubicBezTo>
                    <a:pt x="986" y="216"/>
                    <a:pt x="771" y="0"/>
                    <a:pt x="51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8" name="Google Shape;1615;p57">
              <a:extLst>
                <a:ext uri="{FF2B5EF4-FFF2-40B4-BE49-F238E27FC236}">
                  <a16:creationId xmlns:a16="http://schemas.microsoft.com/office/drawing/2014/main" id="{C599D942-8C1F-3D74-E40B-10EB83B654E4}"/>
                </a:ext>
              </a:extLst>
            </p:cNvPr>
            <p:cNvSpPr/>
            <p:nvPr/>
          </p:nvSpPr>
          <p:spPr>
            <a:xfrm>
              <a:off x="1133053" y="-300415"/>
              <a:ext cx="44830" cy="64599"/>
            </a:xfrm>
            <a:custGeom>
              <a:avLst/>
              <a:gdLst/>
              <a:ahLst/>
              <a:cxnLst/>
              <a:rect l="l" t="t" r="r" b="b"/>
              <a:pathLst>
                <a:path w="771" h="1111" extrusionOk="0">
                  <a:moveTo>
                    <a:pt x="596" y="1"/>
                  </a:moveTo>
                  <a:cubicBezTo>
                    <a:pt x="555" y="1"/>
                    <a:pt x="555" y="42"/>
                    <a:pt x="555" y="42"/>
                  </a:cubicBezTo>
                  <a:cubicBezTo>
                    <a:pt x="678" y="258"/>
                    <a:pt x="678" y="555"/>
                    <a:pt x="555" y="771"/>
                  </a:cubicBezTo>
                  <a:cubicBezTo>
                    <a:pt x="481" y="882"/>
                    <a:pt x="299" y="1034"/>
                    <a:pt x="107" y="1034"/>
                  </a:cubicBezTo>
                  <a:cubicBezTo>
                    <a:pt x="85" y="1034"/>
                    <a:pt x="63" y="1032"/>
                    <a:pt x="41" y="1028"/>
                  </a:cubicBezTo>
                  <a:cubicBezTo>
                    <a:pt x="41" y="1028"/>
                    <a:pt x="0" y="1028"/>
                    <a:pt x="0" y="1069"/>
                  </a:cubicBezTo>
                  <a:lnTo>
                    <a:pt x="41" y="1110"/>
                  </a:lnTo>
                  <a:lnTo>
                    <a:pt x="123" y="1110"/>
                  </a:lnTo>
                  <a:cubicBezTo>
                    <a:pt x="339" y="1110"/>
                    <a:pt x="514" y="987"/>
                    <a:pt x="596" y="812"/>
                  </a:cubicBezTo>
                  <a:cubicBezTo>
                    <a:pt x="770" y="555"/>
                    <a:pt x="770" y="258"/>
                    <a:pt x="63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9" name="Google Shape;1616;p57">
              <a:extLst>
                <a:ext uri="{FF2B5EF4-FFF2-40B4-BE49-F238E27FC236}">
                  <a16:creationId xmlns:a16="http://schemas.microsoft.com/office/drawing/2014/main" id="{3E32BFF3-4811-C76B-2D18-08CFC733A89F}"/>
                </a:ext>
              </a:extLst>
            </p:cNvPr>
            <p:cNvSpPr/>
            <p:nvPr/>
          </p:nvSpPr>
          <p:spPr>
            <a:xfrm>
              <a:off x="1093048" y="-252387"/>
              <a:ext cx="19769" cy="14129"/>
            </a:xfrm>
            <a:custGeom>
              <a:avLst/>
              <a:gdLst/>
              <a:ahLst/>
              <a:cxnLst/>
              <a:rect l="l" t="t" r="r" b="b"/>
              <a:pathLst>
                <a:path w="340" h="243" extrusionOk="0">
                  <a:moveTo>
                    <a:pt x="130" y="0"/>
                  </a:moveTo>
                  <a:cubicBezTo>
                    <a:pt x="80" y="0"/>
                    <a:pt x="24" y="20"/>
                    <a:pt x="0" y="68"/>
                  </a:cubicBezTo>
                  <a:lnTo>
                    <a:pt x="0" y="109"/>
                  </a:lnTo>
                  <a:cubicBezTo>
                    <a:pt x="21" y="135"/>
                    <a:pt x="31" y="148"/>
                    <a:pt x="41" y="148"/>
                  </a:cubicBezTo>
                  <a:cubicBezTo>
                    <a:pt x="52" y="148"/>
                    <a:pt x="62" y="135"/>
                    <a:pt x="82" y="109"/>
                  </a:cubicBezTo>
                  <a:cubicBezTo>
                    <a:pt x="82" y="89"/>
                    <a:pt x="105" y="79"/>
                    <a:pt x="134" y="79"/>
                  </a:cubicBezTo>
                  <a:cubicBezTo>
                    <a:pt x="162" y="79"/>
                    <a:pt x="195" y="89"/>
                    <a:pt x="216" y="109"/>
                  </a:cubicBezTo>
                  <a:cubicBezTo>
                    <a:pt x="216" y="109"/>
                    <a:pt x="257" y="161"/>
                    <a:pt x="257" y="202"/>
                  </a:cubicBezTo>
                  <a:cubicBezTo>
                    <a:pt x="257" y="243"/>
                    <a:pt x="257" y="243"/>
                    <a:pt x="298" y="243"/>
                  </a:cubicBezTo>
                  <a:cubicBezTo>
                    <a:pt x="339" y="243"/>
                    <a:pt x="339" y="243"/>
                    <a:pt x="339" y="202"/>
                  </a:cubicBezTo>
                  <a:cubicBezTo>
                    <a:pt x="339" y="109"/>
                    <a:pt x="298" y="27"/>
                    <a:pt x="216" y="27"/>
                  </a:cubicBezTo>
                  <a:cubicBezTo>
                    <a:pt x="199" y="10"/>
                    <a:pt x="166" y="0"/>
                    <a:pt x="130"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617;p57">
              <a:extLst>
                <a:ext uri="{FF2B5EF4-FFF2-40B4-BE49-F238E27FC236}">
                  <a16:creationId xmlns:a16="http://schemas.microsoft.com/office/drawing/2014/main" id="{155150B0-C054-848F-2015-7EFCC788B437}"/>
                </a:ext>
              </a:extLst>
            </p:cNvPr>
            <p:cNvSpPr/>
            <p:nvPr/>
          </p:nvSpPr>
          <p:spPr>
            <a:xfrm>
              <a:off x="1082873" y="-228140"/>
              <a:ext cx="80066" cy="19769"/>
            </a:xfrm>
            <a:custGeom>
              <a:avLst/>
              <a:gdLst/>
              <a:ahLst/>
              <a:cxnLst/>
              <a:rect l="l" t="t" r="r" b="b"/>
              <a:pathLst>
                <a:path w="1377" h="340" extrusionOk="0">
                  <a:moveTo>
                    <a:pt x="1" y="1"/>
                  </a:moveTo>
                  <a:lnTo>
                    <a:pt x="1" y="83"/>
                  </a:lnTo>
                  <a:cubicBezTo>
                    <a:pt x="216" y="257"/>
                    <a:pt x="514" y="339"/>
                    <a:pt x="771" y="339"/>
                  </a:cubicBezTo>
                  <a:cubicBezTo>
                    <a:pt x="986" y="339"/>
                    <a:pt x="1161" y="298"/>
                    <a:pt x="1336" y="206"/>
                  </a:cubicBezTo>
                  <a:cubicBezTo>
                    <a:pt x="1377" y="206"/>
                    <a:pt x="1377" y="165"/>
                    <a:pt x="1336" y="165"/>
                  </a:cubicBezTo>
                  <a:cubicBezTo>
                    <a:pt x="1336" y="124"/>
                    <a:pt x="1336" y="124"/>
                    <a:pt x="1284" y="124"/>
                  </a:cubicBezTo>
                  <a:cubicBezTo>
                    <a:pt x="1125" y="214"/>
                    <a:pt x="942" y="260"/>
                    <a:pt x="758" y="260"/>
                  </a:cubicBezTo>
                  <a:cubicBezTo>
                    <a:pt x="504" y="260"/>
                    <a:pt x="249" y="173"/>
                    <a:pt x="5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618;p57">
              <a:extLst>
                <a:ext uri="{FF2B5EF4-FFF2-40B4-BE49-F238E27FC236}">
                  <a16:creationId xmlns:a16="http://schemas.microsoft.com/office/drawing/2014/main" id="{A9727C07-78B7-6ED0-4511-DB7DA68E5843}"/>
                </a:ext>
              </a:extLst>
            </p:cNvPr>
            <p:cNvSpPr/>
            <p:nvPr/>
          </p:nvSpPr>
          <p:spPr>
            <a:xfrm>
              <a:off x="911517" y="-475962"/>
              <a:ext cx="57389" cy="46109"/>
            </a:xfrm>
            <a:custGeom>
              <a:avLst/>
              <a:gdLst/>
              <a:ahLst/>
              <a:cxnLst/>
              <a:rect l="l" t="t" r="r" b="b"/>
              <a:pathLst>
                <a:path w="987" h="793" extrusionOk="0">
                  <a:moveTo>
                    <a:pt x="671" y="0"/>
                  </a:moveTo>
                  <a:cubicBezTo>
                    <a:pt x="466" y="0"/>
                    <a:pt x="203" y="199"/>
                    <a:pt x="83" y="320"/>
                  </a:cubicBezTo>
                  <a:cubicBezTo>
                    <a:pt x="42" y="361"/>
                    <a:pt x="0" y="453"/>
                    <a:pt x="0" y="535"/>
                  </a:cubicBezTo>
                  <a:cubicBezTo>
                    <a:pt x="0" y="659"/>
                    <a:pt x="83" y="751"/>
                    <a:pt x="216" y="792"/>
                  </a:cubicBezTo>
                  <a:cubicBezTo>
                    <a:pt x="339" y="792"/>
                    <a:pt x="473" y="751"/>
                    <a:pt x="555" y="710"/>
                  </a:cubicBezTo>
                  <a:cubicBezTo>
                    <a:pt x="689" y="659"/>
                    <a:pt x="812" y="576"/>
                    <a:pt x="853" y="494"/>
                  </a:cubicBezTo>
                  <a:cubicBezTo>
                    <a:pt x="945" y="402"/>
                    <a:pt x="986" y="279"/>
                    <a:pt x="894" y="145"/>
                  </a:cubicBezTo>
                  <a:cubicBezTo>
                    <a:pt x="843" y="40"/>
                    <a:pt x="763" y="0"/>
                    <a:pt x="671"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619;p57">
              <a:extLst>
                <a:ext uri="{FF2B5EF4-FFF2-40B4-BE49-F238E27FC236}">
                  <a16:creationId xmlns:a16="http://schemas.microsoft.com/office/drawing/2014/main" id="{42909444-F5E5-09FE-7D80-E57CE3D682C0}"/>
                </a:ext>
              </a:extLst>
            </p:cNvPr>
            <p:cNvSpPr/>
            <p:nvPr/>
          </p:nvSpPr>
          <p:spPr>
            <a:xfrm>
              <a:off x="1252426" y="-470787"/>
              <a:ext cx="59773" cy="44306"/>
            </a:xfrm>
            <a:custGeom>
              <a:avLst/>
              <a:gdLst/>
              <a:ahLst/>
              <a:cxnLst/>
              <a:rect l="l" t="t" r="r" b="b"/>
              <a:pathLst>
                <a:path w="1028" h="762" extrusionOk="0">
                  <a:moveTo>
                    <a:pt x="303" y="0"/>
                  </a:moveTo>
                  <a:cubicBezTo>
                    <a:pt x="186" y="0"/>
                    <a:pt x="86" y="51"/>
                    <a:pt x="42" y="190"/>
                  </a:cubicBezTo>
                  <a:cubicBezTo>
                    <a:pt x="1" y="313"/>
                    <a:pt x="42" y="446"/>
                    <a:pt x="124" y="528"/>
                  </a:cubicBezTo>
                  <a:cubicBezTo>
                    <a:pt x="217" y="621"/>
                    <a:pt x="340" y="662"/>
                    <a:pt x="422" y="703"/>
                  </a:cubicBezTo>
                  <a:cubicBezTo>
                    <a:pt x="516" y="732"/>
                    <a:pt x="606" y="761"/>
                    <a:pt x="697" y="761"/>
                  </a:cubicBezTo>
                  <a:cubicBezTo>
                    <a:pt x="735" y="761"/>
                    <a:pt x="773" y="756"/>
                    <a:pt x="812" y="744"/>
                  </a:cubicBezTo>
                  <a:cubicBezTo>
                    <a:pt x="935" y="703"/>
                    <a:pt x="1028" y="570"/>
                    <a:pt x="987" y="446"/>
                  </a:cubicBezTo>
                  <a:cubicBezTo>
                    <a:pt x="987" y="405"/>
                    <a:pt x="935" y="313"/>
                    <a:pt x="894" y="272"/>
                  </a:cubicBezTo>
                  <a:cubicBezTo>
                    <a:pt x="789" y="166"/>
                    <a:pt x="516" y="0"/>
                    <a:pt x="303"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3" name="Google Shape;1620;p57">
              <a:extLst>
                <a:ext uri="{FF2B5EF4-FFF2-40B4-BE49-F238E27FC236}">
                  <a16:creationId xmlns:a16="http://schemas.microsoft.com/office/drawing/2014/main" id="{E3C68DCA-E6A2-2F17-96C4-58D34889C473}"/>
                </a:ext>
              </a:extLst>
            </p:cNvPr>
            <p:cNvSpPr/>
            <p:nvPr/>
          </p:nvSpPr>
          <p:spPr>
            <a:xfrm>
              <a:off x="769408" y="-826400"/>
              <a:ext cx="692100" cy="446030"/>
            </a:xfrm>
            <a:custGeom>
              <a:avLst/>
              <a:gdLst/>
              <a:ahLst/>
              <a:cxnLst/>
              <a:rect l="l" t="t" r="r" b="b"/>
              <a:pathLst>
                <a:path w="11903" h="7671" extrusionOk="0">
                  <a:moveTo>
                    <a:pt x="5887" y="0"/>
                  </a:moveTo>
                  <a:cubicBezTo>
                    <a:pt x="5526" y="0"/>
                    <a:pt x="5162" y="35"/>
                    <a:pt x="4796" y="103"/>
                  </a:cubicBezTo>
                  <a:cubicBezTo>
                    <a:pt x="3903" y="277"/>
                    <a:pt x="3040" y="657"/>
                    <a:pt x="2311" y="1253"/>
                  </a:cubicBezTo>
                  <a:cubicBezTo>
                    <a:pt x="2054" y="1469"/>
                    <a:pt x="1849" y="1684"/>
                    <a:pt x="1674" y="1982"/>
                  </a:cubicBezTo>
                  <a:cubicBezTo>
                    <a:pt x="1592" y="2157"/>
                    <a:pt x="1541" y="2372"/>
                    <a:pt x="1592" y="2537"/>
                  </a:cubicBezTo>
                  <a:cubicBezTo>
                    <a:pt x="1335" y="2537"/>
                    <a:pt x="1120" y="2588"/>
                    <a:pt x="945" y="2752"/>
                  </a:cubicBezTo>
                  <a:cubicBezTo>
                    <a:pt x="730" y="2886"/>
                    <a:pt x="647" y="3101"/>
                    <a:pt x="514" y="3307"/>
                  </a:cubicBezTo>
                  <a:cubicBezTo>
                    <a:pt x="52" y="4467"/>
                    <a:pt x="1" y="5833"/>
                    <a:pt x="134" y="7075"/>
                  </a:cubicBezTo>
                  <a:cubicBezTo>
                    <a:pt x="134" y="7055"/>
                    <a:pt x="144" y="7045"/>
                    <a:pt x="160" y="7045"/>
                  </a:cubicBezTo>
                  <a:cubicBezTo>
                    <a:pt x="175" y="7045"/>
                    <a:pt x="196" y="7055"/>
                    <a:pt x="216" y="7075"/>
                  </a:cubicBezTo>
                  <a:cubicBezTo>
                    <a:pt x="432" y="7158"/>
                    <a:pt x="647" y="7332"/>
                    <a:pt x="822" y="7507"/>
                  </a:cubicBezTo>
                  <a:cubicBezTo>
                    <a:pt x="986" y="7507"/>
                    <a:pt x="1120" y="7373"/>
                    <a:pt x="1243" y="7250"/>
                  </a:cubicBezTo>
                  <a:cubicBezTo>
                    <a:pt x="1377" y="7116"/>
                    <a:pt x="1418" y="6993"/>
                    <a:pt x="1500" y="6819"/>
                  </a:cubicBezTo>
                  <a:cubicBezTo>
                    <a:pt x="1633" y="6346"/>
                    <a:pt x="1674" y="5874"/>
                    <a:pt x="1541" y="5412"/>
                  </a:cubicBezTo>
                  <a:lnTo>
                    <a:pt x="1541" y="5412"/>
                  </a:lnTo>
                  <a:cubicBezTo>
                    <a:pt x="1570" y="5415"/>
                    <a:pt x="1599" y="5417"/>
                    <a:pt x="1628" y="5417"/>
                  </a:cubicBezTo>
                  <a:cubicBezTo>
                    <a:pt x="1958" y="5417"/>
                    <a:pt x="2329" y="5213"/>
                    <a:pt x="2527" y="4939"/>
                  </a:cubicBezTo>
                  <a:cubicBezTo>
                    <a:pt x="2742" y="4590"/>
                    <a:pt x="2783" y="4210"/>
                    <a:pt x="2742" y="3820"/>
                  </a:cubicBezTo>
                  <a:cubicBezTo>
                    <a:pt x="2742" y="3697"/>
                    <a:pt x="2701" y="3563"/>
                    <a:pt x="2660" y="3440"/>
                  </a:cubicBezTo>
                  <a:lnTo>
                    <a:pt x="2660" y="3440"/>
                  </a:lnTo>
                  <a:cubicBezTo>
                    <a:pt x="2824" y="3522"/>
                    <a:pt x="2999" y="3563"/>
                    <a:pt x="3215" y="3615"/>
                  </a:cubicBezTo>
                  <a:cubicBezTo>
                    <a:pt x="3595" y="3615"/>
                    <a:pt x="4026" y="3399"/>
                    <a:pt x="4324" y="3142"/>
                  </a:cubicBezTo>
                  <a:cubicBezTo>
                    <a:pt x="4621" y="2845"/>
                    <a:pt x="4837" y="2496"/>
                    <a:pt x="5053" y="2116"/>
                  </a:cubicBezTo>
                  <a:cubicBezTo>
                    <a:pt x="5094" y="2331"/>
                    <a:pt x="5135" y="2629"/>
                    <a:pt x="5268" y="2793"/>
                  </a:cubicBezTo>
                  <a:cubicBezTo>
                    <a:pt x="5509" y="3324"/>
                    <a:pt x="6131" y="3619"/>
                    <a:pt x="6699" y="3619"/>
                  </a:cubicBezTo>
                  <a:cubicBezTo>
                    <a:pt x="6736" y="3619"/>
                    <a:pt x="6772" y="3617"/>
                    <a:pt x="6809" y="3615"/>
                  </a:cubicBezTo>
                  <a:cubicBezTo>
                    <a:pt x="7445" y="3522"/>
                    <a:pt x="7959" y="3101"/>
                    <a:pt x="8267" y="2537"/>
                  </a:cubicBezTo>
                  <a:cubicBezTo>
                    <a:pt x="8267" y="2968"/>
                    <a:pt x="8431" y="3307"/>
                    <a:pt x="8647" y="3656"/>
                  </a:cubicBezTo>
                  <a:cubicBezTo>
                    <a:pt x="8904" y="3954"/>
                    <a:pt x="9201" y="4210"/>
                    <a:pt x="9551" y="4426"/>
                  </a:cubicBezTo>
                  <a:cubicBezTo>
                    <a:pt x="9818" y="4556"/>
                    <a:pt x="10112" y="4667"/>
                    <a:pt x="10416" y="4667"/>
                  </a:cubicBezTo>
                  <a:cubicBezTo>
                    <a:pt x="10497" y="4667"/>
                    <a:pt x="10578" y="4659"/>
                    <a:pt x="10660" y="4642"/>
                  </a:cubicBezTo>
                  <a:lnTo>
                    <a:pt x="10660" y="4642"/>
                  </a:lnTo>
                  <a:cubicBezTo>
                    <a:pt x="10526" y="5104"/>
                    <a:pt x="10618" y="5669"/>
                    <a:pt x="10875" y="6131"/>
                  </a:cubicBezTo>
                  <a:cubicBezTo>
                    <a:pt x="10660" y="6603"/>
                    <a:pt x="10742" y="7291"/>
                    <a:pt x="11132" y="7671"/>
                  </a:cubicBezTo>
                  <a:cubicBezTo>
                    <a:pt x="11512" y="7291"/>
                    <a:pt x="11727" y="6644"/>
                    <a:pt x="11810" y="6049"/>
                  </a:cubicBezTo>
                  <a:cubicBezTo>
                    <a:pt x="11902" y="5319"/>
                    <a:pt x="11810" y="4508"/>
                    <a:pt x="11512" y="3820"/>
                  </a:cubicBezTo>
                  <a:cubicBezTo>
                    <a:pt x="11553" y="3738"/>
                    <a:pt x="11604" y="3615"/>
                    <a:pt x="11645" y="3522"/>
                  </a:cubicBezTo>
                  <a:cubicBezTo>
                    <a:pt x="11727" y="3101"/>
                    <a:pt x="11686" y="2629"/>
                    <a:pt x="11553" y="2198"/>
                  </a:cubicBezTo>
                  <a:cubicBezTo>
                    <a:pt x="11430" y="1941"/>
                    <a:pt x="11296" y="1643"/>
                    <a:pt x="11091" y="1428"/>
                  </a:cubicBezTo>
                  <a:cubicBezTo>
                    <a:pt x="10742" y="1089"/>
                    <a:pt x="10228" y="873"/>
                    <a:pt x="9756" y="740"/>
                  </a:cubicBezTo>
                  <a:cubicBezTo>
                    <a:pt x="9501" y="672"/>
                    <a:pt x="9244" y="641"/>
                    <a:pt x="8985" y="641"/>
                  </a:cubicBezTo>
                  <a:cubicBezTo>
                    <a:pt x="8774" y="641"/>
                    <a:pt x="8561" y="662"/>
                    <a:pt x="8349" y="698"/>
                  </a:cubicBezTo>
                  <a:cubicBezTo>
                    <a:pt x="8092" y="616"/>
                    <a:pt x="7836" y="360"/>
                    <a:pt x="7579" y="277"/>
                  </a:cubicBezTo>
                  <a:cubicBezTo>
                    <a:pt x="7025" y="89"/>
                    <a:pt x="6459" y="0"/>
                    <a:pt x="588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84" name="Google Shape;1624;p57">
            <a:extLst>
              <a:ext uri="{FF2B5EF4-FFF2-40B4-BE49-F238E27FC236}">
                <a16:creationId xmlns:a16="http://schemas.microsoft.com/office/drawing/2014/main" id="{C218B488-C5C5-B642-1485-6855D5D7DB6B}"/>
              </a:ext>
            </a:extLst>
          </p:cNvPr>
          <p:cNvSpPr/>
          <p:nvPr/>
        </p:nvSpPr>
        <p:spPr>
          <a:xfrm>
            <a:off x="2096369" y="3915159"/>
            <a:ext cx="557681" cy="604325"/>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245745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76"/>
                                        </p:tgtEl>
                                        <p:attrNameLst>
                                          <p:attrName>style.visibility</p:attrName>
                                        </p:attrNameLst>
                                      </p:cBhvr>
                                      <p:to>
                                        <p:strVal val="visible"/>
                                      </p:to>
                                    </p:set>
                                    <p:animEffect transition="in" filter="barn(inVertical)">
                                      <p:cBhvr>
                                        <p:cTn id="7" dur="500"/>
                                        <p:tgtEl>
                                          <p:spTgt spid="137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73"/>
                                        </p:tgtEl>
                                        <p:attrNameLst>
                                          <p:attrName>style.visibility</p:attrName>
                                        </p:attrNameLst>
                                      </p:cBhvr>
                                      <p:to>
                                        <p:strVal val="visible"/>
                                      </p:to>
                                    </p:set>
                                    <p:animEffect transition="in" filter="randombar(horizontal)">
                                      <p:cBhvr>
                                        <p:cTn id="12" dur="500"/>
                                        <p:tgtEl>
                                          <p:spTgt spid="137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74"/>
                                        </p:tgtEl>
                                        <p:attrNameLst>
                                          <p:attrName>style.visibility</p:attrName>
                                        </p:attrNameLst>
                                      </p:cBhvr>
                                      <p:to>
                                        <p:strVal val="visible"/>
                                      </p:to>
                                    </p:set>
                                    <p:animEffect transition="in" filter="randombar(horizontal)">
                                      <p:cBhvr>
                                        <p:cTn id="15" dur="500"/>
                                        <p:tgtEl>
                                          <p:spTgt spid="1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 grpId="0" animBg="1"/>
      <p:bldP spid="1374" grpId="0" animBg="1"/>
      <p:bldP spid="137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vi-VN" b="1" dirty="0" smtClean="0">
                <a:latin typeface="Times New Roman" panose="02020603050405020304" pitchFamily="18" charset="0"/>
                <a:cs typeface="Times New Roman" panose="02020603050405020304" pitchFamily="18" charset="0"/>
              </a:rPr>
              <a:t>4</a:t>
            </a:r>
            <a:r>
              <a:rPr lang="en" b="1" dirty="0" smtClean="0">
                <a:latin typeface="Times New Roman" panose="02020603050405020304" pitchFamily="18" charset="0"/>
                <a:cs typeface="Times New Roman" panose="02020603050405020304" pitchFamily="18" charset="0"/>
              </a:rPr>
              <a:t>. </a:t>
            </a:r>
            <a:r>
              <a:rPr lang="en" b="1" dirty="0">
                <a:latin typeface="Times New Roman" panose="02020603050405020304" pitchFamily="18" charset="0"/>
                <a:cs typeface="Times New Roman" panose="02020603050405020304" pitchFamily="18" charset="0"/>
              </a:rPr>
              <a:t>Câu </a:t>
            </a:r>
            <a:r>
              <a:rPr lang="vi-VN" b="1" dirty="0" smtClean="0">
                <a:latin typeface="Times New Roman" panose="02020603050405020304" pitchFamily="18" charset="0"/>
                <a:cs typeface="Times New Roman" panose="02020603050405020304" pitchFamily="18" charset="0"/>
              </a:rPr>
              <a:t>4</a:t>
            </a:r>
            <a:endParaRPr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090620" y="79385"/>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0901686" y="5730130"/>
            <a:ext cx="1148265" cy="1034287"/>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图片 4">
            <a:extLst>
              <a:ext uri="{FF2B5EF4-FFF2-40B4-BE49-F238E27FC236}">
                <a16:creationId xmlns:a16="http://schemas.microsoft.com/office/drawing/2014/main" id="{F6733607-44E2-F78A-CB21-1BC5F9F00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2441" y="2586105"/>
            <a:ext cx="4495800" cy="3800475"/>
          </a:xfrm>
          <a:prstGeom prst="rect">
            <a:avLst/>
          </a:prstGeom>
        </p:spPr>
      </p:pic>
      <p:pic>
        <p:nvPicPr>
          <p:cNvPr id="3" name="PA_图片 4">
            <a:extLst>
              <a:ext uri="{FF2B5EF4-FFF2-40B4-BE49-F238E27FC236}">
                <a16:creationId xmlns:a16="http://schemas.microsoft.com/office/drawing/2014/main" id="{C7316423-D35C-3C1D-FD38-96B978787E12}"/>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210453" y="1245890"/>
            <a:ext cx="5608459" cy="4225828"/>
          </a:xfrm>
          <a:prstGeom prst="rect">
            <a:avLst/>
          </a:prstGeom>
        </p:spPr>
      </p:pic>
      <p:sp>
        <p:nvSpPr>
          <p:cNvPr id="1409" name="TextBox 1408">
            <a:extLst>
              <a:ext uri="{FF2B5EF4-FFF2-40B4-BE49-F238E27FC236}">
                <a16:creationId xmlns:a16="http://schemas.microsoft.com/office/drawing/2014/main" id="{E246A52A-2F52-DE52-5331-508D74222FB0}"/>
              </a:ext>
            </a:extLst>
          </p:cNvPr>
          <p:cNvSpPr txBox="1"/>
          <p:nvPr/>
        </p:nvSpPr>
        <p:spPr>
          <a:xfrm>
            <a:off x="6529140" y="2287158"/>
            <a:ext cx="4777791" cy="2308324"/>
          </a:xfrm>
          <a:prstGeom prst="rect">
            <a:avLst/>
          </a:prstGeom>
          <a:noFill/>
        </p:spPr>
        <p:txBody>
          <a:bodyPr wrap="square">
            <a:spAutoFit/>
          </a:bodyPr>
          <a:lstStyle/>
          <a:p>
            <a:pPr marL="72390" marR="8890" indent="281940" algn="just">
              <a:spcAft>
                <a:spcPts val="240"/>
              </a:spcAft>
            </a:pPr>
            <a:r>
              <a:rPr lang="vi-VN" sz="3600" dirty="0" smtClean="0">
                <a:solidFill>
                  <a:srgbClr val="181717"/>
                </a:solidFill>
                <a:effectLst/>
                <a:latin typeface="Times New Roman" panose="02020603050405020304" pitchFamily="18" charset="0"/>
                <a:ea typeface="Times New Roman" panose="02020603050405020304" pitchFamily="18" charset="0"/>
              </a:rPr>
              <a:t>Khi viết thư trao đổi công việc cần lưu ý gì về hình thức, giọng điệu, ngôn ngữ.</a:t>
            </a:r>
            <a:endParaRPr lang="en-US" sz="3600" dirty="0">
              <a:solidFill>
                <a:srgbClr val="181717"/>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9072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09"/>
                                        </p:tgtEl>
                                        <p:attrNameLst>
                                          <p:attrName>style.visibility</p:attrName>
                                        </p:attrNameLst>
                                      </p:cBhvr>
                                      <p:to>
                                        <p:strVal val="visible"/>
                                      </p:to>
                                    </p:set>
                                    <p:animEffect transition="in" filter="barn(inVertical)">
                                      <p:cBhvr>
                                        <p:cTn id="21" dur="500"/>
                                        <p:tgtEl>
                                          <p:spTgt spid="1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en" b="1">
                <a:latin typeface="Times New Roman" panose="02020603050405020304" pitchFamily="18" charset="0"/>
                <a:cs typeface="Times New Roman" panose="02020603050405020304" pitchFamily="18" charset="0"/>
              </a:rPr>
              <a:t>Hoạt động mở đầu</a:t>
            </a:r>
            <a:endParaRPr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130387" y="513273"/>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9925750" y="4973665"/>
            <a:ext cx="2124201" cy="1790753"/>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1289" name="图片 1" descr="微信截图_20220503125252">
            <a:extLst>
              <a:ext uri="{FF2B5EF4-FFF2-40B4-BE49-F238E27FC236}">
                <a16:creationId xmlns:a16="http://schemas.microsoft.com/office/drawing/2014/main" id="{3E1BCE19-47EF-CE6D-3163-7F4C75262F82}"/>
              </a:ext>
            </a:extLst>
          </p:cNvPr>
          <p:cNvPicPr>
            <a:picLocks noChangeAspect="1"/>
          </p:cNvPicPr>
          <p:nvPr/>
        </p:nvPicPr>
        <p:blipFill>
          <a:blip r:embed="rId3"/>
          <a:stretch>
            <a:fillRect/>
          </a:stretch>
        </p:blipFill>
        <p:spPr>
          <a:xfrm flipH="1">
            <a:off x="789299" y="3631321"/>
            <a:ext cx="5353451" cy="2858985"/>
          </a:xfrm>
          <a:prstGeom prst="rect">
            <a:avLst/>
          </a:prstGeom>
        </p:spPr>
      </p:pic>
      <p:pic>
        <p:nvPicPr>
          <p:cNvPr id="1290" name="图片 2">
            <a:extLst>
              <a:ext uri="{FF2B5EF4-FFF2-40B4-BE49-F238E27FC236}">
                <a16:creationId xmlns:a16="http://schemas.microsoft.com/office/drawing/2014/main" id="{E501C7CE-92DE-14DD-1E2A-13EDFBCACA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0363" y="1236272"/>
            <a:ext cx="5810559" cy="4488129"/>
          </a:xfrm>
          <a:prstGeom prst="rect">
            <a:avLst/>
          </a:prstGeom>
        </p:spPr>
      </p:pic>
      <p:sp>
        <p:nvSpPr>
          <p:cNvPr id="1291" name="文本框 5">
            <a:extLst>
              <a:ext uri="{FF2B5EF4-FFF2-40B4-BE49-F238E27FC236}">
                <a16:creationId xmlns:a16="http://schemas.microsoft.com/office/drawing/2014/main" id="{7BBAD307-FD65-8D2A-4943-9B1DEB9A8631}"/>
              </a:ext>
            </a:extLst>
          </p:cNvPr>
          <p:cNvSpPr txBox="1"/>
          <p:nvPr/>
        </p:nvSpPr>
        <p:spPr>
          <a:xfrm>
            <a:off x="7064948" y="1861687"/>
            <a:ext cx="3013469" cy="222631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4267" i="1" dirty="0" err="1">
                <a:solidFill>
                  <a:srgbClr val="FDF7E4"/>
                </a:solidFill>
                <a:latin typeface="Times New Roman" panose="02020603050405020304" pitchFamily="18" charset="0"/>
                <a:ea typeface="Times New Roman" panose="02020603050405020304" pitchFamily="18" charset="0"/>
                <a:sym typeface="Arial"/>
              </a:rPr>
              <a:t>Trò</a:t>
            </a:r>
            <a:r>
              <a:rPr lang="en-US" sz="4267" i="1" dirty="0">
                <a:solidFill>
                  <a:srgbClr val="FDF7E4"/>
                </a:solidFill>
                <a:latin typeface="Times New Roman" panose="02020603050405020304" pitchFamily="18" charset="0"/>
                <a:ea typeface="Times New Roman" panose="02020603050405020304" pitchFamily="18" charset="0"/>
                <a:sym typeface="Arial"/>
              </a:rPr>
              <a:t> </a:t>
            </a:r>
            <a:r>
              <a:rPr lang="en-US" sz="4267" i="1" dirty="0" err="1">
                <a:solidFill>
                  <a:srgbClr val="FDF7E4"/>
                </a:solidFill>
                <a:latin typeface="Times New Roman" panose="02020603050405020304" pitchFamily="18" charset="0"/>
                <a:ea typeface="Times New Roman" panose="02020603050405020304" pitchFamily="18" charset="0"/>
                <a:sym typeface="Arial"/>
              </a:rPr>
              <a:t>chơi</a:t>
            </a:r>
            <a:r>
              <a:rPr lang="en-US" sz="4267" i="1" dirty="0">
                <a:solidFill>
                  <a:srgbClr val="FDF7E4"/>
                </a:solidFill>
                <a:latin typeface="Times New Roman" panose="02020603050405020304" pitchFamily="18" charset="0"/>
                <a:ea typeface="Times New Roman" panose="02020603050405020304" pitchFamily="18" charset="0"/>
                <a:sym typeface="Arial"/>
              </a:rPr>
              <a:t> </a:t>
            </a:r>
          </a:p>
          <a:p>
            <a:pPr algn="ctr" defTabSz="1219170">
              <a:defRPr/>
            </a:pPr>
            <a:r>
              <a:rPr lang="en-US" sz="4800" b="1" i="1" dirty="0" err="1" smtClean="0">
                <a:solidFill>
                  <a:srgbClr val="FF9166">
                    <a:lumMod val="60000"/>
                    <a:lumOff val="40000"/>
                  </a:srgbClr>
                </a:solidFill>
                <a:latin typeface="Times New Roman" panose="02020603050405020304" pitchFamily="18" charset="0"/>
                <a:cs typeface="Times New Roman" panose="02020603050405020304" pitchFamily="18" charset="0"/>
                <a:sym typeface="Arial"/>
              </a:rPr>
              <a:t>Hộp</a:t>
            </a:r>
            <a:r>
              <a:rPr lang="en-US" sz="4800" b="1" i="1" dirty="0" smtClean="0">
                <a:solidFill>
                  <a:srgbClr val="FF9166">
                    <a:lumMod val="60000"/>
                    <a:lumOff val="40000"/>
                  </a:srgbClr>
                </a:solidFill>
                <a:latin typeface="Times New Roman" panose="02020603050405020304" pitchFamily="18" charset="0"/>
                <a:cs typeface="Times New Roman" panose="02020603050405020304" pitchFamily="18" charset="0"/>
                <a:sym typeface="Arial"/>
              </a:rPr>
              <a:t> </a:t>
            </a:r>
            <a:r>
              <a:rPr lang="en-US" sz="4800" b="1" i="1" dirty="0" err="1" smtClean="0">
                <a:solidFill>
                  <a:srgbClr val="FF9166">
                    <a:lumMod val="60000"/>
                    <a:lumOff val="40000"/>
                  </a:srgbClr>
                </a:solidFill>
                <a:latin typeface="Times New Roman" panose="02020603050405020304" pitchFamily="18" charset="0"/>
                <a:cs typeface="Times New Roman" panose="02020603050405020304" pitchFamily="18" charset="0"/>
                <a:sym typeface="Arial"/>
              </a:rPr>
              <a:t>quà</a:t>
            </a:r>
            <a:endParaRPr lang="en-US" sz="4800" b="1" i="1" dirty="0">
              <a:solidFill>
                <a:srgbClr val="FF9166">
                  <a:lumMod val="60000"/>
                  <a:lumOff val="40000"/>
                </a:srgbClr>
              </a:solidFill>
              <a:latin typeface="Times New Roman" panose="02020603050405020304" pitchFamily="18" charset="0"/>
              <a:cs typeface="Times New Roman" panose="02020603050405020304" pitchFamily="18" charset="0"/>
              <a:sym typeface="Arial"/>
            </a:endParaRPr>
          </a:p>
          <a:p>
            <a:pPr algn="ctr" defTabSz="1219170">
              <a:defRPr/>
            </a:pPr>
            <a:r>
              <a:rPr lang="en-US" sz="4800" b="1" i="1" dirty="0" err="1">
                <a:solidFill>
                  <a:srgbClr val="FF9166">
                    <a:lumMod val="60000"/>
                    <a:lumOff val="40000"/>
                  </a:srgbClr>
                </a:solidFill>
                <a:latin typeface="Times New Roman" panose="02020603050405020304" pitchFamily="18" charset="0"/>
                <a:cs typeface="Times New Roman" panose="02020603050405020304" pitchFamily="18" charset="0"/>
                <a:sym typeface="Arial"/>
              </a:rPr>
              <a:t>bí</a:t>
            </a:r>
            <a:r>
              <a:rPr lang="en-US" sz="4800" b="1" i="1" dirty="0">
                <a:solidFill>
                  <a:srgbClr val="FF9166">
                    <a:lumMod val="60000"/>
                    <a:lumOff val="40000"/>
                  </a:srgbClr>
                </a:solidFill>
                <a:latin typeface="Times New Roman" panose="02020603050405020304" pitchFamily="18" charset="0"/>
                <a:cs typeface="Times New Roman" panose="02020603050405020304" pitchFamily="18" charset="0"/>
                <a:sym typeface="Arial"/>
              </a:rPr>
              <a:t> </a:t>
            </a:r>
            <a:r>
              <a:rPr lang="en-US" sz="4800" b="1" i="1" dirty="0" err="1">
                <a:solidFill>
                  <a:srgbClr val="FF9166">
                    <a:lumMod val="60000"/>
                    <a:lumOff val="40000"/>
                  </a:srgbClr>
                </a:solidFill>
                <a:latin typeface="Times New Roman" panose="02020603050405020304" pitchFamily="18" charset="0"/>
                <a:cs typeface="Times New Roman" panose="02020603050405020304" pitchFamily="18" charset="0"/>
                <a:sym typeface="Arial"/>
              </a:rPr>
              <a:t>mật</a:t>
            </a:r>
            <a:endParaRPr lang="en-US" sz="4800" b="1" dirty="0">
              <a:solidFill>
                <a:srgbClr val="FF9166">
                  <a:lumMod val="60000"/>
                  <a:lumOff val="40000"/>
                </a:srgbClr>
              </a:solidFill>
              <a:latin typeface="Times New Roman" panose="02020603050405020304" pitchFamily="18"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9"/>
                                        </p:tgtEl>
                                        <p:attrNameLst>
                                          <p:attrName>style.visibility</p:attrName>
                                        </p:attrNameLst>
                                      </p:cBhvr>
                                      <p:to>
                                        <p:strVal val="visible"/>
                                      </p:to>
                                    </p:set>
                                    <p:anim calcmode="lin" valueType="num">
                                      <p:cBhvr additive="base">
                                        <p:cTn id="7" dur="500" fill="hold"/>
                                        <p:tgtEl>
                                          <p:spTgt spid="1289"/>
                                        </p:tgtEl>
                                        <p:attrNameLst>
                                          <p:attrName>ppt_x</p:attrName>
                                        </p:attrNameLst>
                                      </p:cBhvr>
                                      <p:tavLst>
                                        <p:tav tm="0">
                                          <p:val>
                                            <p:strVal val="#ppt_x"/>
                                          </p:val>
                                        </p:tav>
                                        <p:tav tm="100000">
                                          <p:val>
                                            <p:strVal val="#ppt_x"/>
                                          </p:val>
                                        </p:tav>
                                      </p:tavLst>
                                    </p:anim>
                                    <p:anim calcmode="lin" valueType="num">
                                      <p:cBhvr additive="base">
                                        <p:cTn id="8" dur="500" fill="hold"/>
                                        <p:tgtEl>
                                          <p:spTgt spid="128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90"/>
                                        </p:tgtEl>
                                        <p:attrNameLst>
                                          <p:attrName>style.visibility</p:attrName>
                                        </p:attrNameLst>
                                      </p:cBhvr>
                                      <p:to>
                                        <p:strVal val="visible"/>
                                      </p:to>
                                    </p:set>
                                    <p:anim calcmode="lin" valueType="num">
                                      <p:cBhvr additive="base">
                                        <p:cTn id="11" dur="500" fill="hold"/>
                                        <p:tgtEl>
                                          <p:spTgt spid="1290"/>
                                        </p:tgtEl>
                                        <p:attrNameLst>
                                          <p:attrName>ppt_x</p:attrName>
                                        </p:attrNameLst>
                                      </p:cBhvr>
                                      <p:tavLst>
                                        <p:tav tm="0">
                                          <p:val>
                                            <p:strVal val="#ppt_x"/>
                                          </p:val>
                                        </p:tav>
                                        <p:tav tm="100000">
                                          <p:val>
                                            <p:strVal val="#ppt_x"/>
                                          </p:val>
                                        </p:tav>
                                      </p:tavLst>
                                    </p:anim>
                                    <p:anim calcmode="lin" valueType="num">
                                      <p:cBhvr additive="base">
                                        <p:cTn id="12" dur="500" fill="hold"/>
                                        <p:tgtEl>
                                          <p:spTgt spid="129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91"/>
                                        </p:tgtEl>
                                        <p:attrNameLst>
                                          <p:attrName>style.visibility</p:attrName>
                                        </p:attrNameLst>
                                      </p:cBhvr>
                                      <p:to>
                                        <p:strVal val="visible"/>
                                      </p:to>
                                    </p:set>
                                    <p:animEffect transition="in" filter="wipe(down)">
                                      <p:cBhvr>
                                        <p:cTn id="17" dur="500"/>
                                        <p:tgtEl>
                                          <p:spTgt spid="1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2"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vi-VN" b="1" dirty="0" smtClean="0">
                <a:latin typeface="Times New Roman" panose="02020603050405020304" pitchFamily="18" charset="0"/>
                <a:cs typeface="Times New Roman" panose="02020603050405020304" pitchFamily="18" charset="0"/>
              </a:rPr>
              <a:t>4</a:t>
            </a:r>
            <a:r>
              <a:rPr lang="en" b="1" dirty="0" smtClean="0">
                <a:latin typeface="Times New Roman" panose="02020603050405020304" pitchFamily="18" charset="0"/>
                <a:cs typeface="Times New Roman" panose="02020603050405020304" pitchFamily="18" charset="0"/>
              </a:rPr>
              <a:t>. </a:t>
            </a:r>
            <a:r>
              <a:rPr lang="en" b="1" dirty="0">
                <a:latin typeface="Times New Roman" panose="02020603050405020304" pitchFamily="18" charset="0"/>
                <a:cs typeface="Times New Roman" panose="02020603050405020304" pitchFamily="18" charset="0"/>
              </a:rPr>
              <a:t>Câu </a:t>
            </a:r>
            <a:r>
              <a:rPr lang="vi-VN" b="1" dirty="0" smtClean="0">
                <a:latin typeface="Times New Roman" panose="02020603050405020304" pitchFamily="18" charset="0"/>
                <a:cs typeface="Times New Roman" panose="02020603050405020304" pitchFamily="18" charset="0"/>
              </a:rPr>
              <a:t>4</a:t>
            </a:r>
            <a:endParaRPr b="1">
              <a:latin typeface="Times New Roman" panose="02020603050405020304" pitchFamily="18" charset="0"/>
              <a:cs typeface="Times New Roman" panose="02020603050405020304" pitchFamily="18" charset="0"/>
            </a:endParaRPr>
          </a:p>
        </p:txBody>
      </p:sp>
      <p:grpSp>
        <p:nvGrpSpPr>
          <p:cNvPr id="3" name="Google Shape;1225;p50"/>
          <p:cNvGrpSpPr/>
          <p:nvPr/>
        </p:nvGrpSpPr>
        <p:grpSpPr>
          <a:xfrm>
            <a:off x="10130387" y="513273"/>
            <a:ext cx="1635791" cy="1635791"/>
            <a:chOff x="7597790" y="384954"/>
            <a:chExt cx="1226843" cy="1226843"/>
          </a:xfrm>
        </p:grpSpPr>
        <p:grpSp>
          <p:nvGrpSpPr>
            <p:cNvPr id="4"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6"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0"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5"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6" name="Google Shape;1299;p52">
            <a:extLst>
              <a:ext uri="{FF2B5EF4-FFF2-40B4-BE49-F238E27FC236}">
                <a16:creationId xmlns:a16="http://schemas.microsoft.com/office/drawing/2014/main" id="{EB911883-DE28-73B4-C5AB-6CBE7AAC10E4}"/>
              </a:ext>
            </a:extLst>
          </p:cNvPr>
          <p:cNvGrpSpPr/>
          <p:nvPr/>
        </p:nvGrpSpPr>
        <p:grpSpPr>
          <a:xfrm>
            <a:off x="10901686" y="5730130"/>
            <a:ext cx="1148265" cy="1034287"/>
            <a:chOff x="0" y="2291150"/>
            <a:chExt cx="1962250" cy="1654224"/>
          </a:xfrm>
        </p:grpSpPr>
        <p:grpSp>
          <p:nvGrpSpPr>
            <p:cNvPr id="57"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4"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25" name="Google Shape;1439;p54">
            <a:extLst>
              <a:ext uri="{FF2B5EF4-FFF2-40B4-BE49-F238E27FC236}">
                <a16:creationId xmlns:a16="http://schemas.microsoft.com/office/drawing/2014/main" id="{FA01AF12-B066-0AAE-085E-63619AC7F91F}"/>
              </a:ext>
            </a:extLst>
          </p:cNvPr>
          <p:cNvGrpSpPr/>
          <p:nvPr/>
        </p:nvGrpSpPr>
        <p:grpSpPr>
          <a:xfrm>
            <a:off x="3102199" y="5108549"/>
            <a:ext cx="849076" cy="941023"/>
            <a:chOff x="1371900" y="1209050"/>
            <a:chExt cx="978348" cy="1084128"/>
          </a:xfrm>
        </p:grpSpPr>
        <p:grpSp>
          <p:nvGrpSpPr>
            <p:cNvPr id="226" name="Google Shape;1440;p54">
              <a:extLst>
                <a:ext uri="{FF2B5EF4-FFF2-40B4-BE49-F238E27FC236}">
                  <a16:creationId xmlns:a16="http://schemas.microsoft.com/office/drawing/2014/main" id="{A5E3216B-FE7E-C7A7-3400-E3015CFB2514}"/>
                </a:ext>
              </a:extLst>
            </p:cNvPr>
            <p:cNvGrpSpPr/>
            <p:nvPr/>
          </p:nvGrpSpPr>
          <p:grpSpPr>
            <a:xfrm>
              <a:off x="1371900" y="1210350"/>
              <a:ext cx="978348" cy="1081517"/>
              <a:chOff x="1371900" y="1209050"/>
              <a:chExt cx="978348" cy="1081517"/>
            </a:xfrm>
          </p:grpSpPr>
          <p:sp>
            <p:nvSpPr>
              <p:cNvPr id="1297" name="Google Shape;1441;p54">
                <a:extLst>
                  <a:ext uri="{FF2B5EF4-FFF2-40B4-BE49-F238E27FC236}">
                    <a16:creationId xmlns:a16="http://schemas.microsoft.com/office/drawing/2014/main" id="{3DE9965E-63E7-23A3-F693-C161255DFF45}"/>
                  </a:ext>
                </a:extLst>
              </p:cNvPr>
              <p:cNvSpPr/>
              <p:nvPr/>
            </p:nvSpPr>
            <p:spPr>
              <a:xfrm>
                <a:off x="1371900" y="1209050"/>
                <a:ext cx="694314" cy="314590"/>
              </a:xfrm>
              <a:custGeom>
                <a:avLst/>
                <a:gdLst/>
                <a:ahLst/>
                <a:cxnLst/>
                <a:rect l="l" t="t" r="r" b="b"/>
                <a:pathLst>
                  <a:path w="9839" h="4458" extrusionOk="0">
                    <a:moveTo>
                      <a:pt x="9499" y="1"/>
                    </a:moveTo>
                    <a:cubicBezTo>
                      <a:pt x="9499" y="1"/>
                      <a:pt x="3554" y="2404"/>
                      <a:pt x="1674" y="3174"/>
                    </a:cubicBezTo>
                    <a:cubicBezTo>
                      <a:pt x="1459" y="3256"/>
                      <a:pt x="1284" y="3338"/>
                      <a:pt x="1110" y="3431"/>
                    </a:cubicBezTo>
                    <a:cubicBezTo>
                      <a:pt x="1" y="4026"/>
                      <a:pt x="391" y="4457"/>
                      <a:pt x="391" y="4457"/>
                    </a:cubicBezTo>
                    <a:lnTo>
                      <a:pt x="1500" y="4201"/>
                    </a:lnTo>
                    <a:lnTo>
                      <a:pt x="3297" y="3769"/>
                    </a:lnTo>
                    <a:lnTo>
                      <a:pt x="9838" y="863"/>
                    </a:lnTo>
                    <a:lnTo>
                      <a:pt x="9499"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8" name="Google Shape;1442;p54">
                <a:extLst>
                  <a:ext uri="{FF2B5EF4-FFF2-40B4-BE49-F238E27FC236}">
                    <a16:creationId xmlns:a16="http://schemas.microsoft.com/office/drawing/2014/main" id="{4416631C-ABAF-FAE8-F468-CE315E589571}"/>
                  </a:ext>
                </a:extLst>
              </p:cNvPr>
              <p:cNvSpPr/>
              <p:nvPr/>
            </p:nvSpPr>
            <p:spPr>
              <a:xfrm>
                <a:off x="1392929" y="1251814"/>
                <a:ext cx="957319" cy="1038754"/>
              </a:xfrm>
              <a:custGeom>
                <a:avLst/>
                <a:gdLst/>
                <a:ahLst/>
                <a:cxnLst/>
                <a:rect l="l" t="t" r="r" b="b"/>
                <a:pathLst>
                  <a:path w="13566" h="14720" extrusionOk="0">
                    <a:moveTo>
                      <a:pt x="9715" y="1"/>
                    </a:moveTo>
                    <a:cubicBezTo>
                      <a:pt x="9715" y="1"/>
                      <a:pt x="2701" y="3081"/>
                      <a:pt x="1633" y="3461"/>
                    </a:cubicBezTo>
                    <a:cubicBezTo>
                      <a:pt x="1065" y="3633"/>
                      <a:pt x="653" y="3676"/>
                      <a:pt x="385" y="3676"/>
                    </a:cubicBezTo>
                    <a:cubicBezTo>
                      <a:pt x="125" y="3676"/>
                      <a:pt x="0" y="3636"/>
                      <a:pt x="0" y="3636"/>
                    </a:cubicBezTo>
                    <a:lnTo>
                      <a:pt x="0" y="3636"/>
                    </a:lnTo>
                    <a:lnTo>
                      <a:pt x="3297" y="13946"/>
                    </a:lnTo>
                    <a:cubicBezTo>
                      <a:pt x="3439" y="14432"/>
                      <a:pt x="3862" y="14719"/>
                      <a:pt x="4337" y="14719"/>
                    </a:cubicBezTo>
                    <a:cubicBezTo>
                      <a:pt x="4444" y="14719"/>
                      <a:pt x="4553" y="14705"/>
                      <a:pt x="4662" y="14675"/>
                    </a:cubicBezTo>
                    <a:lnTo>
                      <a:pt x="13565" y="11635"/>
                    </a:lnTo>
                    <a:lnTo>
                      <a:pt x="9715"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7" name="Google Shape;1443;p54">
              <a:extLst>
                <a:ext uri="{FF2B5EF4-FFF2-40B4-BE49-F238E27FC236}">
                  <a16:creationId xmlns:a16="http://schemas.microsoft.com/office/drawing/2014/main" id="{68694F93-8AA9-0DA2-1F52-1EB45A25D553}"/>
                </a:ext>
              </a:extLst>
            </p:cNvPr>
            <p:cNvGrpSpPr/>
            <p:nvPr/>
          </p:nvGrpSpPr>
          <p:grpSpPr>
            <a:xfrm>
              <a:off x="1371900" y="1209050"/>
              <a:ext cx="978348" cy="1084128"/>
              <a:chOff x="1371900" y="1209050"/>
              <a:chExt cx="978348" cy="1084128"/>
            </a:xfrm>
          </p:grpSpPr>
          <p:sp>
            <p:nvSpPr>
              <p:cNvPr id="1289" name="Google Shape;1444;p54">
                <a:extLst>
                  <a:ext uri="{FF2B5EF4-FFF2-40B4-BE49-F238E27FC236}">
                    <a16:creationId xmlns:a16="http://schemas.microsoft.com/office/drawing/2014/main" id="{E35B68FA-A137-0FCC-36B6-CECC96E8EB33}"/>
                  </a:ext>
                </a:extLst>
              </p:cNvPr>
              <p:cNvSpPr/>
              <p:nvPr/>
            </p:nvSpPr>
            <p:spPr>
              <a:xfrm>
                <a:off x="1371900" y="1209050"/>
                <a:ext cx="694314" cy="314590"/>
              </a:xfrm>
              <a:custGeom>
                <a:avLst/>
                <a:gdLst/>
                <a:ahLst/>
                <a:cxnLst/>
                <a:rect l="l" t="t" r="r" b="b"/>
                <a:pathLst>
                  <a:path w="9839" h="4458" extrusionOk="0">
                    <a:moveTo>
                      <a:pt x="9499" y="1"/>
                    </a:moveTo>
                    <a:cubicBezTo>
                      <a:pt x="9499" y="1"/>
                      <a:pt x="3554" y="2404"/>
                      <a:pt x="1674" y="3174"/>
                    </a:cubicBezTo>
                    <a:cubicBezTo>
                      <a:pt x="1459" y="3256"/>
                      <a:pt x="1284" y="3338"/>
                      <a:pt x="1110" y="3431"/>
                    </a:cubicBezTo>
                    <a:cubicBezTo>
                      <a:pt x="1" y="4026"/>
                      <a:pt x="391" y="4457"/>
                      <a:pt x="391" y="4457"/>
                    </a:cubicBezTo>
                    <a:lnTo>
                      <a:pt x="1500" y="4201"/>
                    </a:lnTo>
                    <a:lnTo>
                      <a:pt x="3297" y="3769"/>
                    </a:lnTo>
                    <a:lnTo>
                      <a:pt x="9838" y="863"/>
                    </a:lnTo>
                    <a:lnTo>
                      <a:pt x="949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0" name="Google Shape;1445;p54">
                <a:extLst>
                  <a:ext uri="{FF2B5EF4-FFF2-40B4-BE49-F238E27FC236}">
                    <a16:creationId xmlns:a16="http://schemas.microsoft.com/office/drawing/2014/main" id="{D645F858-1E0F-F74D-28C7-5A322DE351CD}"/>
                  </a:ext>
                </a:extLst>
              </p:cNvPr>
              <p:cNvSpPr/>
              <p:nvPr/>
            </p:nvSpPr>
            <p:spPr>
              <a:xfrm>
                <a:off x="1444373" y="1227186"/>
                <a:ext cx="610197" cy="329056"/>
              </a:xfrm>
              <a:custGeom>
                <a:avLst/>
                <a:gdLst/>
                <a:ahLst/>
                <a:cxnLst/>
                <a:rect l="l" t="t" r="r" b="b"/>
                <a:pathLst>
                  <a:path w="8647" h="4663" extrusionOk="0">
                    <a:moveTo>
                      <a:pt x="8133" y="1"/>
                    </a:moveTo>
                    <a:lnTo>
                      <a:pt x="0" y="3338"/>
                    </a:lnTo>
                    <a:lnTo>
                      <a:pt x="473" y="4663"/>
                    </a:lnTo>
                    <a:lnTo>
                      <a:pt x="8647" y="1202"/>
                    </a:lnTo>
                    <a:lnTo>
                      <a:pt x="8133"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1" name="Google Shape;1446;p54">
                <a:extLst>
                  <a:ext uri="{FF2B5EF4-FFF2-40B4-BE49-F238E27FC236}">
                    <a16:creationId xmlns:a16="http://schemas.microsoft.com/office/drawing/2014/main" id="{0A2D0D90-5255-BD29-80D1-09C18C85F96E}"/>
                  </a:ext>
                </a:extLst>
              </p:cNvPr>
              <p:cNvSpPr/>
              <p:nvPr/>
            </p:nvSpPr>
            <p:spPr>
              <a:xfrm>
                <a:off x="1392929" y="1251814"/>
                <a:ext cx="957319" cy="1038754"/>
              </a:xfrm>
              <a:custGeom>
                <a:avLst/>
                <a:gdLst/>
                <a:ahLst/>
                <a:cxnLst/>
                <a:rect l="l" t="t" r="r" b="b"/>
                <a:pathLst>
                  <a:path w="13566" h="14720" extrusionOk="0">
                    <a:moveTo>
                      <a:pt x="9715" y="1"/>
                    </a:moveTo>
                    <a:cubicBezTo>
                      <a:pt x="9715" y="1"/>
                      <a:pt x="2701" y="3081"/>
                      <a:pt x="1633" y="3461"/>
                    </a:cubicBezTo>
                    <a:cubicBezTo>
                      <a:pt x="1065" y="3633"/>
                      <a:pt x="653" y="3676"/>
                      <a:pt x="385" y="3676"/>
                    </a:cubicBezTo>
                    <a:cubicBezTo>
                      <a:pt x="125" y="3676"/>
                      <a:pt x="0" y="3636"/>
                      <a:pt x="0" y="3636"/>
                    </a:cubicBezTo>
                    <a:lnTo>
                      <a:pt x="0" y="3636"/>
                    </a:lnTo>
                    <a:lnTo>
                      <a:pt x="3297" y="13946"/>
                    </a:lnTo>
                    <a:cubicBezTo>
                      <a:pt x="3439" y="14432"/>
                      <a:pt x="3862" y="14719"/>
                      <a:pt x="4337" y="14719"/>
                    </a:cubicBezTo>
                    <a:cubicBezTo>
                      <a:pt x="4444" y="14719"/>
                      <a:pt x="4553" y="14705"/>
                      <a:pt x="4662" y="14675"/>
                    </a:cubicBezTo>
                    <a:lnTo>
                      <a:pt x="13565" y="11635"/>
                    </a:lnTo>
                    <a:lnTo>
                      <a:pt x="9715"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2" name="Google Shape;1447;p54">
                <a:extLst>
                  <a:ext uri="{FF2B5EF4-FFF2-40B4-BE49-F238E27FC236}">
                    <a16:creationId xmlns:a16="http://schemas.microsoft.com/office/drawing/2014/main" id="{7A17470F-3B00-85F4-31DD-E5CDE2313372}"/>
                  </a:ext>
                </a:extLst>
              </p:cNvPr>
              <p:cNvSpPr/>
              <p:nvPr/>
            </p:nvSpPr>
            <p:spPr>
              <a:xfrm>
                <a:off x="1447266" y="1505433"/>
                <a:ext cx="256583" cy="787745"/>
              </a:xfrm>
              <a:custGeom>
                <a:avLst/>
                <a:gdLst/>
                <a:ahLst/>
                <a:cxnLst/>
                <a:rect l="l" t="t" r="r" b="b"/>
                <a:pathLst>
                  <a:path w="3636" h="11163" extrusionOk="0">
                    <a:moveTo>
                      <a:pt x="1" y="1"/>
                    </a:moveTo>
                    <a:lnTo>
                      <a:pt x="1" y="42"/>
                    </a:lnTo>
                    <a:lnTo>
                      <a:pt x="3595" y="11163"/>
                    </a:lnTo>
                    <a:lnTo>
                      <a:pt x="3636" y="11163"/>
                    </a:lnTo>
                    <a:lnTo>
                      <a:pt x="3636" y="11122"/>
                    </a:lnTo>
                    <a:lnTo>
                      <a:pt x="42" y="42"/>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448;p54">
                <a:extLst>
                  <a:ext uri="{FF2B5EF4-FFF2-40B4-BE49-F238E27FC236}">
                    <a16:creationId xmlns:a16="http://schemas.microsoft.com/office/drawing/2014/main" id="{EE19F02E-6BC3-F4A1-D26C-938A5ED8FB1D}"/>
                  </a:ext>
                </a:extLst>
              </p:cNvPr>
              <p:cNvSpPr/>
              <p:nvPr/>
            </p:nvSpPr>
            <p:spPr>
              <a:xfrm>
                <a:off x="1435693" y="1233678"/>
                <a:ext cx="588462" cy="241411"/>
              </a:xfrm>
              <a:custGeom>
                <a:avLst/>
                <a:gdLst/>
                <a:ahLst/>
                <a:cxnLst/>
                <a:rect l="l" t="t" r="r" b="b"/>
                <a:pathLst>
                  <a:path w="8339" h="3421" extrusionOk="0">
                    <a:moveTo>
                      <a:pt x="8297" y="1"/>
                    </a:moveTo>
                    <a:lnTo>
                      <a:pt x="0" y="3379"/>
                    </a:lnTo>
                    <a:lnTo>
                      <a:pt x="0" y="3420"/>
                    </a:lnTo>
                    <a:lnTo>
                      <a:pt x="8339" y="42"/>
                    </a:lnTo>
                    <a:lnTo>
                      <a:pt x="833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4" name="Google Shape;1449;p54">
                <a:extLst>
                  <a:ext uri="{FF2B5EF4-FFF2-40B4-BE49-F238E27FC236}">
                    <a16:creationId xmlns:a16="http://schemas.microsoft.com/office/drawing/2014/main" id="{CBEC1683-E7B6-4248-B4F2-C3011730CC19}"/>
                  </a:ext>
                </a:extLst>
              </p:cNvPr>
              <p:cNvSpPr/>
              <p:nvPr/>
            </p:nvSpPr>
            <p:spPr>
              <a:xfrm>
                <a:off x="1441480" y="1248215"/>
                <a:ext cx="588462" cy="239153"/>
              </a:xfrm>
              <a:custGeom>
                <a:avLst/>
                <a:gdLst/>
                <a:ahLst/>
                <a:cxnLst/>
                <a:rect l="l" t="t" r="r" b="b"/>
                <a:pathLst>
                  <a:path w="8339" h="3389" extrusionOk="0">
                    <a:moveTo>
                      <a:pt x="8298" y="0"/>
                    </a:moveTo>
                    <a:lnTo>
                      <a:pt x="0" y="3389"/>
                    </a:lnTo>
                    <a:lnTo>
                      <a:pt x="0" y="3389"/>
                    </a:lnTo>
                    <a:lnTo>
                      <a:pt x="8298" y="52"/>
                    </a:lnTo>
                    <a:lnTo>
                      <a:pt x="833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5" name="Google Shape;1450;p54">
                <a:extLst>
                  <a:ext uri="{FF2B5EF4-FFF2-40B4-BE49-F238E27FC236}">
                    <a16:creationId xmlns:a16="http://schemas.microsoft.com/office/drawing/2014/main" id="{02D9ABC1-854D-AE81-0A6B-0F84F4358E63}"/>
                  </a:ext>
                </a:extLst>
              </p:cNvPr>
              <p:cNvSpPr/>
              <p:nvPr/>
            </p:nvSpPr>
            <p:spPr>
              <a:xfrm>
                <a:off x="1450160" y="1260494"/>
                <a:ext cx="583452" cy="241411"/>
              </a:xfrm>
              <a:custGeom>
                <a:avLst/>
                <a:gdLst/>
                <a:ahLst/>
                <a:cxnLst/>
                <a:rect l="l" t="t" r="r" b="b"/>
                <a:pathLst>
                  <a:path w="8268" h="3421" extrusionOk="0">
                    <a:moveTo>
                      <a:pt x="8216" y="1"/>
                    </a:moveTo>
                    <a:lnTo>
                      <a:pt x="1" y="3379"/>
                    </a:lnTo>
                    <a:lnTo>
                      <a:pt x="52" y="3420"/>
                    </a:lnTo>
                    <a:lnTo>
                      <a:pt x="8267" y="42"/>
                    </a:lnTo>
                    <a:lnTo>
                      <a:pt x="826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6" name="Google Shape;1451;p54">
                <a:extLst>
                  <a:ext uri="{FF2B5EF4-FFF2-40B4-BE49-F238E27FC236}">
                    <a16:creationId xmlns:a16="http://schemas.microsoft.com/office/drawing/2014/main" id="{70DD4D30-7446-F29E-CC15-CA2E4C611246}"/>
                  </a:ext>
                </a:extLst>
              </p:cNvPr>
              <p:cNvSpPr/>
              <p:nvPr/>
            </p:nvSpPr>
            <p:spPr>
              <a:xfrm>
                <a:off x="1568290" y="1429361"/>
                <a:ext cx="525446" cy="347898"/>
              </a:xfrm>
              <a:custGeom>
                <a:avLst/>
                <a:gdLst/>
                <a:ahLst/>
                <a:cxnLst/>
                <a:rect l="l" t="t" r="r" b="b"/>
                <a:pathLst>
                  <a:path w="7446" h="4930" extrusionOk="0">
                    <a:moveTo>
                      <a:pt x="6460" y="0"/>
                    </a:moveTo>
                    <a:lnTo>
                      <a:pt x="0" y="2270"/>
                    </a:lnTo>
                    <a:lnTo>
                      <a:pt x="853" y="4929"/>
                    </a:lnTo>
                    <a:lnTo>
                      <a:pt x="7445" y="2568"/>
                    </a:lnTo>
                    <a:lnTo>
                      <a:pt x="64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28" name="Google Shape;1481;p54">
            <a:extLst>
              <a:ext uri="{FF2B5EF4-FFF2-40B4-BE49-F238E27FC236}">
                <a16:creationId xmlns:a16="http://schemas.microsoft.com/office/drawing/2014/main" id="{0F4C9025-C52E-5E61-C5B7-B3962F8EE550}"/>
              </a:ext>
            </a:extLst>
          </p:cNvPr>
          <p:cNvGrpSpPr/>
          <p:nvPr/>
        </p:nvGrpSpPr>
        <p:grpSpPr>
          <a:xfrm>
            <a:off x="2949894" y="3517497"/>
            <a:ext cx="849127" cy="938623"/>
            <a:chOff x="6444217" y="1711815"/>
            <a:chExt cx="758149" cy="838056"/>
          </a:xfrm>
        </p:grpSpPr>
        <p:sp>
          <p:nvSpPr>
            <p:cNvPr id="1329" name="Google Shape;1482;p54">
              <a:extLst>
                <a:ext uri="{FF2B5EF4-FFF2-40B4-BE49-F238E27FC236}">
                  <a16:creationId xmlns:a16="http://schemas.microsoft.com/office/drawing/2014/main" id="{3D4DFB2B-D62C-DFE4-EA0B-7C4379D5C220}"/>
                </a:ext>
              </a:extLst>
            </p:cNvPr>
            <p:cNvSpPr/>
            <p:nvPr/>
          </p:nvSpPr>
          <p:spPr>
            <a:xfrm>
              <a:off x="6444217" y="1711815"/>
              <a:ext cx="758149" cy="835756"/>
            </a:xfrm>
            <a:custGeom>
              <a:avLst/>
              <a:gdLst/>
              <a:ahLst/>
              <a:cxnLst/>
              <a:rect l="l" t="t" r="r" b="b"/>
              <a:pathLst>
                <a:path w="26279" h="28969" extrusionOk="0">
                  <a:moveTo>
                    <a:pt x="19809" y="0"/>
                  </a:moveTo>
                  <a:lnTo>
                    <a:pt x="4364" y="4108"/>
                  </a:lnTo>
                  <a:lnTo>
                    <a:pt x="4323" y="4108"/>
                  </a:lnTo>
                  <a:lnTo>
                    <a:pt x="0" y="5268"/>
                  </a:lnTo>
                  <a:lnTo>
                    <a:pt x="688" y="7445"/>
                  </a:lnTo>
                  <a:lnTo>
                    <a:pt x="688" y="7527"/>
                  </a:lnTo>
                  <a:lnTo>
                    <a:pt x="1417" y="9714"/>
                  </a:lnTo>
                  <a:lnTo>
                    <a:pt x="1417" y="9755"/>
                  </a:lnTo>
                  <a:lnTo>
                    <a:pt x="2187" y="12107"/>
                  </a:lnTo>
                  <a:lnTo>
                    <a:pt x="2187" y="12199"/>
                  </a:lnTo>
                  <a:lnTo>
                    <a:pt x="2958" y="14551"/>
                  </a:lnTo>
                  <a:lnTo>
                    <a:pt x="2958" y="14592"/>
                  </a:lnTo>
                  <a:lnTo>
                    <a:pt x="3728" y="16944"/>
                  </a:lnTo>
                  <a:lnTo>
                    <a:pt x="3728" y="16985"/>
                  </a:lnTo>
                  <a:lnTo>
                    <a:pt x="4498" y="19429"/>
                  </a:lnTo>
                  <a:lnTo>
                    <a:pt x="4539" y="19470"/>
                  </a:lnTo>
                  <a:lnTo>
                    <a:pt x="5268" y="21780"/>
                  </a:lnTo>
                  <a:lnTo>
                    <a:pt x="5268" y="21821"/>
                  </a:lnTo>
                  <a:lnTo>
                    <a:pt x="6079" y="24265"/>
                  </a:lnTo>
                  <a:lnTo>
                    <a:pt x="6079" y="24347"/>
                  </a:lnTo>
                  <a:lnTo>
                    <a:pt x="6808" y="26658"/>
                  </a:lnTo>
                  <a:lnTo>
                    <a:pt x="6849" y="26699"/>
                  </a:lnTo>
                  <a:lnTo>
                    <a:pt x="7579" y="28968"/>
                  </a:lnTo>
                  <a:lnTo>
                    <a:pt x="11511" y="27900"/>
                  </a:lnTo>
                  <a:lnTo>
                    <a:pt x="11553" y="27900"/>
                  </a:lnTo>
                  <a:lnTo>
                    <a:pt x="26278" y="23916"/>
                  </a:lnTo>
                  <a:lnTo>
                    <a:pt x="25549" y="21308"/>
                  </a:lnTo>
                  <a:lnTo>
                    <a:pt x="25549" y="21267"/>
                  </a:lnTo>
                  <a:lnTo>
                    <a:pt x="24902" y="18915"/>
                  </a:lnTo>
                  <a:lnTo>
                    <a:pt x="24902" y="18874"/>
                  </a:lnTo>
                  <a:lnTo>
                    <a:pt x="24224" y="16348"/>
                  </a:lnTo>
                  <a:lnTo>
                    <a:pt x="24224" y="16307"/>
                  </a:lnTo>
                  <a:lnTo>
                    <a:pt x="23577" y="13996"/>
                  </a:lnTo>
                  <a:lnTo>
                    <a:pt x="23577" y="13904"/>
                  </a:lnTo>
                  <a:lnTo>
                    <a:pt x="22889" y="11470"/>
                  </a:lnTo>
                  <a:lnTo>
                    <a:pt x="22889" y="11429"/>
                  </a:lnTo>
                  <a:lnTo>
                    <a:pt x="22253" y="9026"/>
                  </a:lnTo>
                  <a:lnTo>
                    <a:pt x="22253" y="8985"/>
                  </a:lnTo>
                  <a:lnTo>
                    <a:pt x="21606" y="6593"/>
                  </a:lnTo>
                  <a:lnTo>
                    <a:pt x="21565" y="6552"/>
                  </a:lnTo>
                  <a:lnTo>
                    <a:pt x="20928" y="4149"/>
                  </a:lnTo>
                  <a:lnTo>
                    <a:pt x="20928" y="4067"/>
                  </a:lnTo>
                  <a:lnTo>
                    <a:pt x="20322" y="1879"/>
                  </a:lnTo>
                  <a:lnTo>
                    <a:pt x="20281" y="1797"/>
                  </a:lnTo>
                  <a:lnTo>
                    <a:pt x="1980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9" name="Google Shape;1483;p54">
              <a:extLst>
                <a:ext uri="{FF2B5EF4-FFF2-40B4-BE49-F238E27FC236}">
                  <a16:creationId xmlns:a16="http://schemas.microsoft.com/office/drawing/2014/main" id="{82095486-424E-1780-26B7-253B502BD0AC}"/>
                </a:ext>
              </a:extLst>
            </p:cNvPr>
            <p:cNvGrpSpPr/>
            <p:nvPr/>
          </p:nvGrpSpPr>
          <p:grpSpPr>
            <a:xfrm>
              <a:off x="6444217" y="1714115"/>
              <a:ext cx="758149" cy="835756"/>
              <a:chOff x="5213100" y="1197425"/>
              <a:chExt cx="656975" cy="724225"/>
            </a:xfrm>
          </p:grpSpPr>
          <p:sp>
            <p:nvSpPr>
              <p:cNvPr id="1331" name="Google Shape;1484;p54">
                <a:extLst>
                  <a:ext uri="{FF2B5EF4-FFF2-40B4-BE49-F238E27FC236}">
                    <a16:creationId xmlns:a16="http://schemas.microsoft.com/office/drawing/2014/main" id="{47228FA2-D4D5-D73A-83D0-E00C27F03B5E}"/>
                  </a:ext>
                </a:extLst>
              </p:cNvPr>
              <p:cNvSpPr/>
              <p:nvPr/>
            </p:nvSpPr>
            <p:spPr>
              <a:xfrm>
                <a:off x="5213100" y="1197425"/>
                <a:ext cx="656975" cy="724225"/>
              </a:xfrm>
              <a:custGeom>
                <a:avLst/>
                <a:gdLst/>
                <a:ahLst/>
                <a:cxnLst/>
                <a:rect l="l" t="t" r="r" b="b"/>
                <a:pathLst>
                  <a:path w="26279" h="28969" extrusionOk="0">
                    <a:moveTo>
                      <a:pt x="19809" y="0"/>
                    </a:moveTo>
                    <a:lnTo>
                      <a:pt x="4364" y="4108"/>
                    </a:lnTo>
                    <a:lnTo>
                      <a:pt x="4323" y="4108"/>
                    </a:lnTo>
                    <a:lnTo>
                      <a:pt x="0" y="5268"/>
                    </a:lnTo>
                    <a:lnTo>
                      <a:pt x="688" y="7445"/>
                    </a:lnTo>
                    <a:lnTo>
                      <a:pt x="688" y="7527"/>
                    </a:lnTo>
                    <a:lnTo>
                      <a:pt x="1417" y="9714"/>
                    </a:lnTo>
                    <a:lnTo>
                      <a:pt x="1417" y="9755"/>
                    </a:lnTo>
                    <a:lnTo>
                      <a:pt x="2187" y="12107"/>
                    </a:lnTo>
                    <a:lnTo>
                      <a:pt x="2187" y="12199"/>
                    </a:lnTo>
                    <a:lnTo>
                      <a:pt x="2958" y="14551"/>
                    </a:lnTo>
                    <a:lnTo>
                      <a:pt x="2958" y="14592"/>
                    </a:lnTo>
                    <a:lnTo>
                      <a:pt x="3728" y="16944"/>
                    </a:lnTo>
                    <a:lnTo>
                      <a:pt x="3728" y="16985"/>
                    </a:lnTo>
                    <a:lnTo>
                      <a:pt x="4498" y="19429"/>
                    </a:lnTo>
                    <a:lnTo>
                      <a:pt x="4539" y="19470"/>
                    </a:lnTo>
                    <a:lnTo>
                      <a:pt x="5268" y="21780"/>
                    </a:lnTo>
                    <a:lnTo>
                      <a:pt x="5268" y="21821"/>
                    </a:lnTo>
                    <a:lnTo>
                      <a:pt x="6079" y="24265"/>
                    </a:lnTo>
                    <a:lnTo>
                      <a:pt x="6079" y="24347"/>
                    </a:lnTo>
                    <a:lnTo>
                      <a:pt x="6808" y="26658"/>
                    </a:lnTo>
                    <a:lnTo>
                      <a:pt x="6849" y="26699"/>
                    </a:lnTo>
                    <a:lnTo>
                      <a:pt x="7579" y="28968"/>
                    </a:lnTo>
                    <a:lnTo>
                      <a:pt x="11511" y="27900"/>
                    </a:lnTo>
                    <a:lnTo>
                      <a:pt x="11553" y="27900"/>
                    </a:lnTo>
                    <a:lnTo>
                      <a:pt x="26278" y="23916"/>
                    </a:lnTo>
                    <a:lnTo>
                      <a:pt x="25549" y="21308"/>
                    </a:lnTo>
                    <a:lnTo>
                      <a:pt x="25549" y="21267"/>
                    </a:lnTo>
                    <a:lnTo>
                      <a:pt x="24902" y="18915"/>
                    </a:lnTo>
                    <a:lnTo>
                      <a:pt x="24902" y="18874"/>
                    </a:lnTo>
                    <a:lnTo>
                      <a:pt x="24224" y="16348"/>
                    </a:lnTo>
                    <a:lnTo>
                      <a:pt x="24224" y="16307"/>
                    </a:lnTo>
                    <a:lnTo>
                      <a:pt x="23577" y="13996"/>
                    </a:lnTo>
                    <a:lnTo>
                      <a:pt x="23577" y="13904"/>
                    </a:lnTo>
                    <a:lnTo>
                      <a:pt x="22889" y="11470"/>
                    </a:lnTo>
                    <a:lnTo>
                      <a:pt x="22889" y="11429"/>
                    </a:lnTo>
                    <a:lnTo>
                      <a:pt x="22253" y="9026"/>
                    </a:lnTo>
                    <a:lnTo>
                      <a:pt x="22253" y="8985"/>
                    </a:lnTo>
                    <a:lnTo>
                      <a:pt x="21606" y="6593"/>
                    </a:lnTo>
                    <a:lnTo>
                      <a:pt x="21565" y="6552"/>
                    </a:lnTo>
                    <a:lnTo>
                      <a:pt x="20928" y="4149"/>
                    </a:lnTo>
                    <a:lnTo>
                      <a:pt x="20928" y="4067"/>
                    </a:lnTo>
                    <a:lnTo>
                      <a:pt x="20322" y="1879"/>
                    </a:lnTo>
                    <a:lnTo>
                      <a:pt x="20281" y="1797"/>
                    </a:lnTo>
                    <a:lnTo>
                      <a:pt x="1980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2" name="Google Shape;1485;p54">
                <a:extLst>
                  <a:ext uri="{FF2B5EF4-FFF2-40B4-BE49-F238E27FC236}">
                    <a16:creationId xmlns:a16="http://schemas.microsoft.com/office/drawing/2014/main" id="{E57AB426-9A2D-11CA-D927-34FE7C74B4C7}"/>
                  </a:ext>
                </a:extLst>
              </p:cNvPr>
              <p:cNvSpPr/>
              <p:nvPr/>
            </p:nvSpPr>
            <p:spPr>
              <a:xfrm>
                <a:off x="5321175" y="1300100"/>
                <a:ext cx="180750" cy="594850"/>
              </a:xfrm>
              <a:custGeom>
                <a:avLst/>
                <a:gdLst/>
                <a:ahLst/>
                <a:cxnLst/>
                <a:rect l="l" t="t" r="r" b="b"/>
                <a:pathLst>
                  <a:path w="7230" h="23794" extrusionOk="0">
                    <a:moveTo>
                      <a:pt x="0" y="1"/>
                    </a:moveTo>
                    <a:lnTo>
                      <a:pt x="647" y="2095"/>
                    </a:lnTo>
                    <a:lnTo>
                      <a:pt x="647" y="2188"/>
                    </a:lnTo>
                    <a:lnTo>
                      <a:pt x="1325" y="4365"/>
                    </a:lnTo>
                    <a:lnTo>
                      <a:pt x="1325" y="4406"/>
                    </a:lnTo>
                    <a:lnTo>
                      <a:pt x="2054" y="6809"/>
                    </a:lnTo>
                    <a:lnTo>
                      <a:pt x="2054" y="6891"/>
                    </a:lnTo>
                    <a:lnTo>
                      <a:pt x="2783" y="9242"/>
                    </a:lnTo>
                    <a:lnTo>
                      <a:pt x="2783" y="9284"/>
                    </a:lnTo>
                    <a:lnTo>
                      <a:pt x="3512" y="11635"/>
                    </a:lnTo>
                    <a:lnTo>
                      <a:pt x="3553" y="11728"/>
                    </a:lnTo>
                    <a:lnTo>
                      <a:pt x="4282" y="14120"/>
                    </a:lnTo>
                    <a:lnTo>
                      <a:pt x="4282" y="14202"/>
                    </a:lnTo>
                    <a:lnTo>
                      <a:pt x="4960" y="16472"/>
                    </a:lnTo>
                    <a:lnTo>
                      <a:pt x="5011" y="16564"/>
                    </a:lnTo>
                    <a:lnTo>
                      <a:pt x="5730" y="19039"/>
                    </a:lnTo>
                    <a:lnTo>
                      <a:pt x="5782" y="19080"/>
                    </a:lnTo>
                    <a:lnTo>
                      <a:pt x="6459" y="21390"/>
                    </a:lnTo>
                    <a:lnTo>
                      <a:pt x="6459" y="21483"/>
                    </a:lnTo>
                    <a:lnTo>
                      <a:pt x="7188" y="23793"/>
                    </a:lnTo>
                    <a:lnTo>
                      <a:pt x="7230" y="23793"/>
                    </a:lnTo>
                    <a:lnTo>
                      <a:pt x="6552" y="21442"/>
                    </a:lnTo>
                    <a:lnTo>
                      <a:pt x="6500" y="21390"/>
                    </a:lnTo>
                    <a:lnTo>
                      <a:pt x="5823" y="19080"/>
                    </a:lnTo>
                    <a:lnTo>
                      <a:pt x="5823" y="18998"/>
                    </a:lnTo>
                    <a:lnTo>
                      <a:pt x="5053" y="16513"/>
                    </a:lnTo>
                    <a:lnTo>
                      <a:pt x="5053" y="16472"/>
                    </a:lnTo>
                    <a:lnTo>
                      <a:pt x="4365" y="14161"/>
                    </a:lnTo>
                    <a:lnTo>
                      <a:pt x="4323" y="14120"/>
                    </a:lnTo>
                    <a:lnTo>
                      <a:pt x="3594" y="11686"/>
                    </a:lnTo>
                    <a:lnTo>
                      <a:pt x="3594" y="11635"/>
                    </a:lnTo>
                    <a:lnTo>
                      <a:pt x="2865" y="9284"/>
                    </a:lnTo>
                    <a:lnTo>
                      <a:pt x="2824" y="9201"/>
                    </a:lnTo>
                    <a:lnTo>
                      <a:pt x="2136" y="6850"/>
                    </a:lnTo>
                    <a:lnTo>
                      <a:pt x="2095" y="6809"/>
                    </a:lnTo>
                    <a:lnTo>
                      <a:pt x="1417" y="4406"/>
                    </a:lnTo>
                    <a:lnTo>
                      <a:pt x="1366" y="4365"/>
                    </a:lnTo>
                    <a:lnTo>
                      <a:pt x="729" y="2188"/>
                    </a:lnTo>
                    <a:lnTo>
                      <a:pt x="688" y="2095"/>
                    </a:lnTo>
                    <a:lnTo>
                      <a:pt x="41" y="1"/>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3" name="Google Shape;1486;p54">
                <a:extLst>
                  <a:ext uri="{FF2B5EF4-FFF2-40B4-BE49-F238E27FC236}">
                    <a16:creationId xmlns:a16="http://schemas.microsoft.com/office/drawing/2014/main" id="{F251949E-28B1-6627-8E7A-3E753E938EC7}"/>
                  </a:ext>
                </a:extLst>
              </p:cNvPr>
              <p:cNvSpPr/>
              <p:nvPr/>
            </p:nvSpPr>
            <p:spPr>
              <a:xfrm>
                <a:off x="5230300" y="1242350"/>
                <a:ext cx="490875" cy="143275"/>
              </a:xfrm>
              <a:custGeom>
                <a:avLst/>
                <a:gdLst/>
                <a:ahLst/>
                <a:cxnLst/>
                <a:rect l="l" t="t" r="r" b="b"/>
                <a:pathLst>
                  <a:path w="19635" h="5731" extrusionOk="0">
                    <a:moveTo>
                      <a:pt x="19593" y="0"/>
                    </a:moveTo>
                    <a:lnTo>
                      <a:pt x="4323" y="4405"/>
                    </a:lnTo>
                    <a:lnTo>
                      <a:pt x="4282" y="4405"/>
                    </a:lnTo>
                    <a:lnTo>
                      <a:pt x="0" y="5648"/>
                    </a:lnTo>
                    <a:lnTo>
                      <a:pt x="0" y="5730"/>
                    </a:lnTo>
                    <a:lnTo>
                      <a:pt x="4282" y="4498"/>
                    </a:lnTo>
                    <a:lnTo>
                      <a:pt x="4364" y="4498"/>
                    </a:lnTo>
                    <a:lnTo>
                      <a:pt x="19634" y="82"/>
                    </a:lnTo>
                    <a:lnTo>
                      <a:pt x="19593"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4" name="Google Shape;1487;p54">
                <a:extLst>
                  <a:ext uri="{FF2B5EF4-FFF2-40B4-BE49-F238E27FC236}">
                    <a16:creationId xmlns:a16="http://schemas.microsoft.com/office/drawing/2014/main" id="{170F2223-DF86-350F-000F-946308B62B3E}"/>
                  </a:ext>
                </a:extLst>
              </p:cNvPr>
              <p:cNvSpPr/>
              <p:nvPr/>
            </p:nvSpPr>
            <p:spPr>
              <a:xfrm>
                <a:off x="5248525" y="1299075"/>
                <a:ext cx="487775" cy="142250"/>
              </a:xfrm>
              <a:custGeom>
                <a:avLst/>
                <a:gdLst/>
                <a:ahLst/>
                <a:cxnLst/>
                <a:rect l="l" t="t" r="r" b="b"/>
                <a:pathLst>
                  <a:path w="19511" h="5690" extrusionOk="0">
                    <a:moveTo>
                      <a:pt x="19511" y="1"/>
                    </a:moveTo>
                    <a:lnTo>
                      <a:pt x="4272" y="4406"/>
                    </a:lnTo>
                    <a:lnTo>
                      <a:pt x="4231" y="4406"/>
                    </a:lnTo>
                    <a:lnTo>
                      <a:pt x="0" y="5648"/>
                    </a:lnTo>
                    <a:lnTo>
                      <a:pt x="0" y="5689"/>
                    </a:lnTo>
                    <a:lnTo>
                      <a:pt x="4231" y="4447"/>
                    </a:lnTo>
                    <a:lnTo>
                      <a:pt x="4323" y="4447"/>
                    </a:lnTo>
                    <a:lnTo>
                      <a:pt x="19511" y="83"/>
                    </a:lnTo>
                    <a:lnTo>
                      <a:pt x="19511"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5" name="Google Shape;1488;p54">
                <a:extLst>
                  <a:ext uri="{FF2B5EF4-FFF2-40B4-BE49-F238E27FC236}">
                    <a16:creationId xmlns:a16="http://schemas.microsoft.com/office/drawing/2014/main" id="{16F6BEC9-1392-5B7E-B6E4-2855F88601CE}"/>
                  </a:ext>
                </a:extLst>
              </p:cNvPr>
              <p:cNvSpPr/>
              <p:nvPr/>
            </p:nvSpPr>
            <p:spPr>
              <a:xfrm>
                <a:off x="5267775" y="1361200"/>
                <a:ext cx="485475" cy="141225"/>
              </a:xfrm>
              <a:custGeom>
                <a:avLst/>
                <a:gdLst/>
                <a:ahLst/>
                <a:cxnLst/>
                <a:rect l="l" t="t" r="r" b="b"/>
                <a:pathLst>
                  <a:path w="19419" h="5649" extrusionOk="0">
                    <a:moveTo>
                      <a:pt x="19378" y="1"/>
                    </a:moveTo>
                    <a:lnTo>
                      <a:pt x="4231" y="4365"/>
                    </a:lnTo>
                    <a:lnTo>
                      <a:pt x="4190" y="4365"/>
                    </a:lnTo>
                    <a:lnTo>
                      <a:pt x="0" y="5556"/>
                    </a:lnTo>
                    <a:lnTo>
                      <a:pt x="0" y="5648"/>
                    </a:lnTo>
                    <a:lnTo>
                      <a:pt x="4190" y="4447"/>
                    </a:lnTo>
                    <a:lnTo>
                      <a:pt x="4272" y="4406"/>
                    </a:lnTo>
                    <a:lnTo>
                      <a:pt x="19419" y="42"/>
                    </a:lnTo>
                    <a:lnTo>
                      <a:pt x="19378"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6" name="Google Shape;1489;p54">
                <a:extLst>
                  <a:ext uri="{FF2B5EF4-FFF2-40B4-BE49-F238E27FC236}">
                    <a16:creationId xmlns:a16="http://schemas.microsoft.com/office/drawing/2014/main" id="{F0C19996-2D73-D9A6-78D5-8916CE7EF45D}"/>
                  </a:ext>
                </a:extLst>
              </p:cNvPr>
              <p:cNvSpPr/>
              <p:nvPr/>
            </p:nvSpPr>
            <p:spPr>
              <a:xfrm>
                <a:off x="5287025" y="1422050"/>
                <a:ext cx="482400" cy="140175"/>
              </a:xfrm>
              <a:custGeom>
                <a:avLst/>
                <a:gdLst/>
                <a:ahLst/>
                <a:cxnLst/>
                <a:rect l="l" t="t" r="r" b="b"/>
                <a:pathLst>
                  <a:path w="19296" h="5607" extrusionOk="0">
                    <a:moveTo>
                      <a:pt x="19296" y="0"/>
                    </a:moveTo>
                    <a:lnTo>
                      <a:pt x="4190" y="4323"/>
                    </a:lnTo>
                    <a:lnTo>
                      <a:pt x="4149" y="4364"/>
                    </a:lnTo>
                    <a:lnTo>
                      <a:pt x="1" y="5566"/>
                    </a:lnTo>
                    <a:lnTo>
                      <a:pt x="1" y="5607"/>
                    </a:lnTo>
                    <a:lnTo>
                      <a:pt x="4149" y="4406"/>
                    </a:lnTo>
                    <a:lnTo>
                      <a:pt x="4231" y="4406"/>
                    </a:lnTo>
                    <a:lnTo>
                      <a:pt x="19296" y="41"/>
                    </a:lnTo>
                    <a:lnTo>
                      <a:pt x="19296"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7" name="Google Shape;1490;p54">
                <a:extLst>
                  <a:ext uri="{FF2B5EF4-FFF2-40B4-BE49-F238E27FC236}">
                    <a16:creationId xmlns:a16="http://schemas.microsoft.com/office/drawing/2014/main" id="{B7CC8884-E6C9-205C-7C84-50C892D17645}"/>
                  </a:ext>
                </a:extLst>
              </p:cNvPr>
              <p:cNvSpPr/>
              <p:nvPr/>
            </p:nvSpPr>
            <p:spPr>
              <a:xfrm>
                <a:off x="5306275" y="1483150"/>
                <a:ext cx="479075" cy="138900"/>
              </a:xfrm>
              <a:custGeom>
                <a:avLst/>
                <a:gdLst/>
                <a:ahLst/>
                <a:cxnLst/>
                <a:rect l="l" t="t" r="r" b="b"/>
                <a:pathLst>
                  <a:path w="19163" h="5556" extrusionOk="0">
                    <a:moveTo>
                      <a:pt x="19162" y="0"/>
                    </a:moveTo>
                    <a:lnTo>
                      <a:pt x="4190" y="4313"/>
                    </a:lnTo>
                    <a:lnTo>
                      <a:pt x="4108" y="4313"/>
                    </a:lnTo>
                    <a:lnTo>
                      <a:pt x="1" y="5515"/>
                    </a:lnTo>
                    <a:lnTo>
                      <a:pt x="1" y="5556"/>
                    </a:lnTo>
                    <a:lnTo>
                      <a:pt x="4149" y="4406"/>
                    </a:lnTo>
                    <a:lnTo>
                      <a:pt x="4190" y="4364"/>
                    </a:lnTo>
                    <a:lnTo>
                      <a:pt x="19162" y="41"/>
                    </a:lnTo>
                    <a:lnTo>
                      <a:pt x="19162"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8" name="Google Shape;1491;p54">
                <a:extLst>
                  <a:ext uri="{FF2B5EF4-FFF2-40B4-BE49-F238E27FC236}">
                    <a16:creationId xmlns:a16="http://schemas.microsoft.com/office/drawing/2014/main" id="{3DD4D53D-C165-71F3-2C6E-75A35AD0A712}"/>
                  </a:ext>
                </a:extLst>
              </p:cNvPr>
              <p:cNvSpPr/>
              <p:nvPr/>
            </p:nvSpPr>
            <p:spPr>
              <a:xfrm>
                <a:off x="5325525" y="1545000"/>
                <a:ext cx="477025" cy="139175"/>
              </a:xfrm>
              <a:custGeom>
                <a:avLst/>
                <a:gdLst/>
                <a:ahLst/>
                <a:cxnLst/>
                <a:rect l="l" t="t" r="r" b="b"/>
                <a:pathLst>
                  <a:path w="19081" h="5567" extrusionOk="0">
                    <a:moveTo>
                      <a:pt x="19080" y="1"/>
                    </a:moveTo>
                    <a:lnTo>
                      <a:pt x="4149" y="4324"/>
                    </a:lnTo>
                    <a:lnTo>
                      <a:pt x="4108" y="4324"/>
                    </a:lnTo>
                    <a:lnTo>
                      <a:pt x="1" y="5526"/>
                    </a:lnTo>
                    <a:lnTo>
                      <a:pt x="42" y="5567"/>
                    </a:lnTo>
                    <a:lnTo>
                      <a:pt x="4108" y="4406"/>
                    </a:lnTo>
                    <a:lnTo>
                      <a:pt x="4191" y="4365"/>
                    </a:lnTo>
                    <a:lnTo>
                      <a:pt x="19080" y="93"/>
                    </a:lnTo>
                    <a:lnTo>
                      <a:pt x="19080"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9" name="Google Shape;1492;p54">
                <a:extLst>
                  <a:ext uri="{FF2B5EF4-FFF2-40B4-BE49-F238E27FC236}">
                    <a16:creationId xmlns:a16="http://schemas.microsoft.com/office/drawing/2014/main" id="{7E55AC97-1C44-A77F-1750-832E8024C3A9}"/>
                  </a:ext>
                </a:extLst>
              </p:cNvPr>
              <p:cNvSpPr/>
              <p:nvPr/>
            </p:nvSpPr>
            <p:spPr>
              <a:xfrm>
                <a:off x="5344800" y="1605075"/>
                <a:ext cx="473925" cy="137900"/>
              </a:xfrm>
              <a:custGeom>
                <a:avLst/>
                <a:gdLst/>
                <a:ahLst/>
                <a:cxnLst/>
                <a:rect l="l" t="t" r="r" b="b"/>
                <a:pathLst>
                  <a:path w="18957" h="5516" extrusionOk="0">
                    <a:moveTo>
                      <a:pt x="18956" y="1"/>
                    </a:moveTo>
                    <a:lnTo>
                      <a:pt x="4108" y="4273"/>
                    </a:lnTo>
                    <a:lnTo>
                      <a:pt x="4015" y="4273"/>
                    </a:lnTo>
                    <a:lnTo>
                      <a:pt x="0" y="5474"/>
                    </a:lnTo>
                    <a:lnTo>
                      <a:pt x="0" y="5515"/>
                    </a:lnTo>
                    <a:lnTo>
                      <a:pt x="4066" y="4365"/>
                    </a:lnTo>
                    <a:lnTo>
                      <a:pt x="4108" y="4314"/>
                    </a:lnTo>
                    <a:lnTo>
                      <a:pt x="18956" y="42"/>
                    </a:lnTo>
                    <a:lnTo>
                      <a:pt x="18956"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0" name="Google Shape;1493;p54">
                <a:extLst>
                  <a:ext uri="{FF2B5EF4-FFF2-40B4-BE49-F238E27FC236}">
                    <a16:creationId xmlns:a16="http://schemas.microsoft.com/office/drawing/2014/main" id="{49B1AC13-ABF7-4F80-06C7-31A172A6DACC}"/>
                  </a:ext>
                </a:extLst>
              </p:cNvPr>
              <p:cNvSpPr/>
              <p:nvPr/>
            </p:nvSpPr>
            <p:spPr>
              <a:xfrm>
                <a:off x="5365075" y="1669275"/>
                <a:ext cx="470575" cy="136850"/>
              </a:xfrm>
              <a:custGeom>
                <a:avLst/>
                <a:gdLst/>
                <a:ahLst/>
                <a:cxnLst/>
                <a:rect l="l" t="t" r="r" b="b"/>
                <a:pathLst>
                  <a:path w="18823" h="5474" extrusionOk="0">
                    <a:moveTo>
                      <a:pt x="18823" y="0"/>
                    </a:moveTo>
                    <a:lnTo>
                      <a:pt x="4067" y="4231"/>
                    </a:lnTo>
                    <a:lnTo>
                      <a:pt x="3974" y="4272"/>
                    </a:lnTo>
                    <a:lnTo>
                      <a:pt x="0" y="5391"/>
                    </a:lnTo>
                    <a:lnTo>
                      <a:pt x="0" y="5473"/>
                    </a:lnTo>
                    <a:lnTo>
                      <a:pt x="4026" y="4313"/>
                    </a:lnTo>
                    <a:lnTo>
                      <a:pt x="4067" y="4313"/>
                    </a:lnTo>
                    <a:lnTo>
                      <a:pt x="18823" y="41"/>
                    </a:lnTo>
                    <a:lnTo>
                      <a:pt x="18823"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1" name="Google Shape;1494;p54">
                <a:extLst>
                  <a:ext uri="{FF2B5EF4-FFF2-40B4-BE49-F238E27FC236}">
                    <a16:creationId xmlns:a16="http://schemas.microsoft.com/office/drawing/2014/main" id="{7F79F454-E338-B872-9B38-D8ACC419FC63}"/>
                  </a:ext>
                </a:extLst>
              </p:cNvPr>
              <p:cNvSpPr/>
              <p:nvPr/>
            </p:nvSpPr>
            <p:spPr>
              <a:xfrm>
                <a:off x="5383300" y="1729075"/>
                <a:ext cx="468525" cy="135825"/>
              </a:xfrm>
              <a:custGeom>
                <a:avLst/>
                <a:gdLst/>
                <a:ahLst/>
                <a:cxnLst/>
                <a:rect l="l" t="t" r="r" b="b"/>
                <a:pathLst>
                  <a:path w="18741" h="5433" extrusionOk="0">
                    <a:moveTo>
                      <a:pt x="18741" y="1"/>
                    </a:moveTo>
                    <a:lnTo>
                      <a:pt x="4015" y="4231"/>
                    </a:lnTo>
                    <a:lnTo>
                      <a:pt x="3974" y="4231"/>
                    </a:lnTo>
                    <a:lnTo>
                      <a:pt x="0" y="5392"/>
                    </a:lnTo>
                    <a:lnTo>
                      <a:pt x="41" y="5433"/>
                    </a:lnTo>
                    <a:lnTo>
                      <a:pt x="3974" y="4324"/>
                    </a:lnTo>
                    <a:lnTo>
                      <a:pt x="4067" y="4283"/>
                    </a:lnTo>
                    <a:lnTo>
                      <a:pt x="18741" y="42"/>
                    </a:lnTo>
                    <a:lnTo>
                      <a:pt x="18741"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2" name="Google Shape;1495;p54">
                <a:extLst>
                  <a:ext uri="{FF2B5EF4-FFF2-40B4-BE49-F238E27FC236}">
                    <a16:creationId xmlns:a16="http://schemas.microsoft.com/office/drawing/2014/main" id="{EFCE6CAC-8C20-5AE6-77E8-9F4324EE734E}"/>
                  </a:ext>
                </a:extLst>
              </p:cNvPr>
              <p:cNvSpPr/>
              <p:nvPr/>
            </p:nvSpPr>
            <p:spPr>
              <a:xfrm>
                <a:off x="5275225" y="1370700"/>
                <a:ext cx="48025" cy="48300"/>
              </a:xfrm>
              <a:custGeom>
                <a:avLst/>
                <a:gdLst/>
                <a:ahLst/>
                <a:cxnLst/>
                <a:rect l="l" t="t" r="r" b="b"/>
                <a:pathLst>
                  <a:path w="1921" h="1932" extrusionOk="0">
                    <a:moveTo>
                      <a:pt x="945" y="1"/>
                    </a:moveTo>
                    <a:cubicBezTo>
                      <a:pt x="431" y="1"/>
                      <a:pt x="0" y="432"/>
                      <a:pt x="0" y="945"/>
                    </a:cubicBezTo>
                    <a:cubicBezTo>
                      <a:pt x="0" y="1459"/>
                      <a:pt x="431" y="1931"/>
                      <a:pt x="945" y="1931"/>
                    </a:cubicBezTo>
                    <a:cubicBezTo>
                      <a:pt x="1499" y="1931"/>
                      <a:pt x="1920" y="1459"/>
                      <a:pt x="1920" y="945"/>
                    </a:cubicBezTo>
                    <a:cubicBezTo>
                      <a:pt x="1920" y="432"/>
                      <a:pt x="1499" y="1"/>
                      <a:pt x="945"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3" name="Google Shape;1496;p54">
                <a:extLst>
                  <a:ext uri="{FF2B5EF4-FFF2-40B4-BE49-F238E27FC236}">
                    <a16:creationId xmlns:a16="http://schemas.microsoft.com/office/drawing/2014/main" id="{9AF41F6C-CE77-69C3-E5EA-B0F8471473F2}"/>
                  </a:ext>
                </a:extLst>
              </p:cNvPr>
              <p:cNvSpPr/>
              <p:nvPr/>
            </p:nvSpPr>
            <p:spPr>
              <a:xfrm>
                <a:off x="5334000" y="1578125"/>
                <a:ext cx="48300" cy="48300"/>
              </a:xfrm>
              <a:custGeom>
                <a:avLst/>
                <a:gdLst/>
                <a:ahLst/>
                <a:cxnLst/>
                <a:rect l="l" t="t" r="r" b="b"/>
                <a:pathLst>
                  <a:path w="1932" h="1932" extrusionOk="0">
                    <a:moveTo>
                      <a:pt x="987" y="1"/>
                    </a:moveTo>
                    <a:cubicBezTo>
                      <a:pt x="432" y="1"/>
                      <a:pt x="1" y="432"/>
                      <a:pt x="1" y="945"/>
                    </a:cubicBezTo>
                    <a:cubicBezTo>
                      <a:pt x="1" y="1500"/>
                      <a:pt x="432" y="1931"/>
                      <a:pt x="987" y="1931"/>
                    </a:cubicBezTo>
                    <a:cubicBezTo>
                      <a:pt x="1500" y="1931"/>
                      <a:pt x="1931" y="1500"/>
                      <a:pt x="1931" y="945"/>
                    </a:cubicBezTo>
                    <a:cubicBezTo>
                      <a:pt x="1931" y="432"/>
                      <a:pt x="1500" y="1"/>
                      <a:pt x="98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4" name="Google Shape;1497;p54">
                <a:extLst>
                  <a:ext uri="{FF2B5EF4-FFF2-40B4-BE49-F238E27FC236}">
                    <a16:creationId xmlns:a16="http://schemas.microsoft.com/office/drawing/2014/main" id="{F55FE613-28CE-19D9-B785-3141F9F8C9B2}"/>
                  </a:ext>
                </a:extLst>
              </p:cNvPr>
              <p:cNvSpPr/>
              <p:nvPr/>
            </p:nvSpPr>
            <p:spPr>
              <a:xfrm>
                <a:off x="5390750" y="1765525"/>
                <a:ext cx="48025" cy="48050"/>
              </a:xfrm>
              <a:custGeom>
                <a:avLst/>
                <a:gdLst/>
                <a:ahLst/>
                <a:cxnLst/>
                <a:rect l="l" t="t" r="r" b="b"/>
                <a:pathLst>
                  <a:path w="1921" h="1922" extrusionOk="0">
                    <a:moveTo>
                      <a:pt x="945" y="1"/>
                    </a:moveTo>
                    <a:cubicBezTo>
                      <a:pt x="431" y="1"/>
                      <a:pt x="0" y="422"/>
                      <a:pt x="0" y="976"/>
                    </a:cubicBezTo>
                    <a:cubicBezTo>
                      <a:pt x="0" y="1490"/>
                      <a:pt x="431" y="1921"/>
                      <a:pt x="945" y="1921"/>
                    </a:cubicBezTo>
                    <a:cubicBezTo>
                      <a:pt x="1499" y="1921"/>
                      <a:pt x="1920" y="1490"/>
                      <a:pt x="1920" y="976"/>
                    </a:cubicBezTo>
                    <a:cubicBezTo>
                      <a:pt x="1920" y="422"/>
                      <a:pt x="1499" y="1"/>
                      <a:pt x="945"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30" name="Google Shape;2506;p74">
            <a:extLst>
              <a:ext uri="{FF2B5EF4-FFF2-40B4-BE49-F238E27FC236}">
                <a16:creationId xmlns:a16="http://schemas.microsoft.com/office/drawing/2014/main" id="{BD9CFFB9-BC3D-6DEC-601A-3B2697DE3D09}"/>
              </a:ext>
            </a:extLst>
          </p:cNvPr>
          <p:cNvGrpSpPr/>
          <p:nvPr/>
        </p:nvGrpSpPr>
        <p:grpSpPr>
          <a:xfrm>
            <a:off x="-208935" y="3969773"/>
            <a:ext cx="3134076" cy="2555347"/>
            <a:chOff x="1322750" y="2095675"/>
            <a:chExt cx="966075" cy="787650"/>
          </a:xfrm>
        </p:grpSpPr>
        <p:sp>
          <p:nvSpPr>
            <p:cNvPr id="1346" name="Google Shape;2507;p74">
              <a:extLst>
                <a:ext uri="{FF2B5EF4-FFF2-40B4-BE49-F238E27FC236}">
                  <a16:creationId xmlns:a16="http://schemas.microsoft.com/office/drawing/2014/main" id="{8EF1AFFD-B59D-A58E-D423-D5248A4DE9A9}"/>
                </a:ext>
              </a:extLst>
            </p:cNvPr>
            <p:cNvSpPr/>
            <p:nvPr/>
          </p:nvSpPr>
          <p:spPr>
            <a:xfrm>
              <a:off x="1322750" y="2095675"/>
              <a:ext cx="966075" cy="787650"/>
            </a:xfrm>
            <a:custGeom>
              <a:avLst/>
              <a:gdLst/>
              <a:ahLst/>
              <a:cxnLst/>
              <a:rect l="l" t="t" r="r" b="b"/>
              <a:pathLst>
                <a:path w="38643" h="31506" extrusionOk="0">
                  <a:moveTo>
                    <a:pt x="20664" y="0"/>
                  </a:moveTo>
                  <a:cubicBezTo>
                    <a:pt x="20452" y="0"/>
                    <a:pt x="20245" y="82"/>
                    <a:pt x="20066" y="226"/>
                  </a:cubicBezTo>
                  <a:lnTo>
                    <a:pt x="19645" y="606"/>
                  </a:lnTo>
                  <a:lnTo>
                    <a:pt x="19337" y="606"/>
                  </a:lnTo>
                  <a:lnTo>
                    <a:pt x="18875" y="226"/>
                  </a:lnTo>
                  <a:cubicBezTo>
                    <a:pt x="18700" y="93"/>
                    <a:pt x="18485" y="52"/>
                    <a:pt x="18310" y="11"/>
                  </a:cubicBezTo>
                  <a:cubicBezTo>
                    <a:pt x="18053" y="11"/>
                    <a:pt x="17797" y="93"/>
                    <a:pt x="17591" y="267"/>
                  </a:cubicBezTo>
                  <a:cubicBezTo>
                    <a:pt x="17417" y="401"/>
                    <a:pt x="17283" y="565"/>
                    <a:pt x="17242" y="781"/>
                  </a:cubicBezTo>
                  <a:cubicBezTo>
                    <a:pt x="16903" y="822"/>
                    <a:pt x="16564" y="914"/>
                    <a:pt x="16215" y="997"/>
                  </a:cubicBezTo>
                  <a:cubicBezTo>
                    <a:pt x="15065" y="1253"/>
                    <a:pt x="13946" y="1633"/>
                    <a:pt x="12919" y="2147"/>
                  </a:cubicBezTo>
                  <a:cubicBezTo>
                    <a:pt x="12149" y="2496"/>
                    <a:pt x="11471" y="2917"/>
                    <a:pt x="10783" y="3389"/>
                  </a:cubicBezTo>
                  <a:cubicBezTo>
                    <a:pt x="10054" y="3944"/>
                    <a:pt x="9325" y="4550"/>
                    <a:pt x="8688" y="5186"/>
                  </a:cubicBezTo>
                  <a:lnTo>
                    <a:pt x="7148" y="5576"/>
                  </a:lnTo>
                  <a:lnTo>
                    <a:pt x="7014" y="5617"/>
                  </a:lnTo>
                  <a:lnTo>
                    <a:pt x="3379" y="6562"/>
                  </a:lnTo>
                  <a:cubicBezTo>
                    <a:pt x="3122" y="6644"/>
                    <a:pt x="2866" y="6819"/>
                    <a:pt x="2742" y="7076"/>
                  </a:cubicBezTo>
                  <a:cubicBezTo>
                    <a:pt x="2609" y="7373"/>
                    <a:pt x="2568" y="7671"/>
                    <a:pt x="2701" y="7928"/>
                  </a:cubicBezTo>
                  <a:lnTo>
                    <a:pt x="4622" y="12723"/>
                  </a:lnTo>
                  <a:cubicBezTo>
                    <a:pt x="4540" y="13237"/>
                    <a:pt x="4447" y="13750"/>
                    <a:pt x="4365" y="14305"/>
                  </a:cubicBezTo>
                  <a:lnTo>
                    <a:pt x="2527" y="14171"/>
                  </a:lnTo>
                  <a:cubicBezTo>
                    <a:pt x="2477" y="14168"/>
                    <a:pt x="2428" y="14166"/>
                    <a:pt x="2379" y="14166"/>
                  </a:cubicBezTo>
                  <a:cubicBezTo>
                    <a:pt x="1332" y="14166"/>
                    <a:pt x="428" y="14993"/>
                    <a:pt x="340" y="16102"/>
                  </a:cubicBezTo>
                  <a:lnTo>
                    <a:pt x="83" y="20035"/>
                  </a:lnTo>
                  <a:cubicBezTo>
                    <a:pt x="1" y="21195"/>
                    <a:pt x="853" y="22171"/>
                    <a:pt x="2013" y="22263"/>
                  </a:cubicBezTo>
                  <a:lnTo>
                    <a:pt x="3379" y="22345"/>
                  </a:lnTo>
                  <a:cubicBezTo>
                    <a:pt x="3297" y="22479"/>
                    <a:pt x="3256" y="22643"/>
                    <a:pt x="3163" y="22777"/>
                  </a:cubicBezTo>
                  <a:cubicBezTo>
                    <a:pt x="2229" y="24871"/>
                    <a:pt x="2229" y="27048"/>
                    <a:pt x="3215" y="28640"/>
                  </a:cubicBezTo>
                  <a:cubicBezTo>
                    <a:pt x="3851" y="29749"/>
                    <a:pt x="5269" y="31074"/>
                    <a:pt x="8134" y="31289"/>
                  </a:cubicBezTo>
                  <a:lnTo>
                    <a:pt x="11553" y="31289"/>
                  </a:lnTo>
                  <a:cubicBezTo>
                    <a:pt x="11851" y="31413"/>
                    <a:pt x="12149" y="31464"/>
                    <a:pt x="12457" y="31505"/>
                  </a:cubicBezTo>
                  <a:cubicBezTo>
                    <a:pt x="12713" y="31505"/>
                    <a:pt x="12919" y="31505"/>
                    <a:pt x="13176" y="31464"/>
                  </a:cubicBezTo>
                  <a:cubicBezTo>
                    <a:pt x="13391" y="31464"/>
                    <a:pt x="13781" y="31464"/>
                    <a:pt x="14202" y="31289"/>
                  </a:cubicBezTo>
                  <a:cubicBezTo>
                    <a:pt x="17714" y="31289"/>
                    <a:pt x="22633" y="31207"/>
                    <a:pt x="26833" y="31074"/>
                  </a:cubicBezTo>
                  <a:lnTo>
                    <a:pt x="26956" y="31074"/>
                  </a:lnTo>
                  <a:cubicBezTo>
                    <a:pt x="27257" y="31089"/>
                    <a:pt x="28009" y="31128"/>
                    <a:pt x="28970" y="31128"/>
                  </a:cubicBezTo>
                  <a:cubicBezTo>
                    <a:pt x="30604" y="31128"/>
                    <a:pt x="32841" y="31015"/>
                    <a:pt x="34483" y="30478"/>
                  </a:cubicBezTo>
                  <a:cubicBezTo>
                    <a:pt x="34956" y="30345"/>
                    <a:pt x="35254" y="30262"/>
                    <a:pt x="35469" y="30088"/>
                  </a:cubicBezTo>
                  <a:cubicBezTo>
                    <a:pt x="35510" y="30047"/>
                    <a:pt x="35510" y="30006"/>
                    <a:pt x="35562" y="30006"/>
                  </a:cubicBezTo>
                  <a:cubicBezTo>
                    <a:pt x="36157" y="29667"/>
                    <a:pt x="36588" y="29236"/>
                    <a:pt x="36845" y="28763"/>
                  </a:cubicBezTo>
                  <a:cubicBezTo>
                    <a:pt x="36886" y="28640"/>
                    <a:pt x="36927" y="28548"/>
                    <a:pt x="36968" y="28424"/>
                  </a:cubicBezTo>
                  <a:cubicBezTo>
                    <a:pt x="37523" y="27305"/>
                    <a:pt x="37739" y="25642"/>
                    <a:pt x="36075" y="23454"/>
                  </a:cubicBezTo>
                  <a:cubicBezTo>
                    <a:pt x="35562" y="22777"/>
                    <a:pt x="34832" y="22047"/>
                    <a:pt x="33929" y="21277"/>
                  </a:cubicBezTo>
                  <a:cubicBezTo>
                    <a:pt x="34442" y="19912"/>
                    <a:pt x="34791" y="18412"/>
                    <a:pt x="34874" y="16913"/>
                  </a:cubicBezTo>
                  <a:lnTo>
                    <a:pt x="34874" y="16831"/>
                  </a:lnTo>
                  <a:lnTo>
                    <a:pt x="37739" y="16225"/>
                  </a:lnTo>
                  <a:cubicBezTo>
                    <a:pt x="37821" y="16225"/>
                    <a:pt x="37872" y="16184"/>
                    <a:pt x="37954" y="16184"/>
                  </a:cubicBezTo>
                  <a:cubicBezTo>
                    <a:pt x="38170" y="16102"/>
                    <a:pt x="38334" y="15968"/>
                    <a:pt x="38468" y="15753"/>
                  </a:cubicBezTo>
                  <a:cubicBezTo>
                    <a:pt x="38591" y="15547"/>
                    <a:pt x="38642" y="15291"/>
                    <a:pt x="38591" y="14983"/>
                  </a:cubicBezTo>
                  <a:lnTo>
                    <a:pt x="35818" y="1633"/>
                  </a:lnTo>
                  <a:cubicBezTo>
                    <a:pt x="35767" y="1335"/>
                    <a:pt x="35603" y="1120"/>
                    <a:pt x="35387" y="955"/>
                  </a:cubicBezTo>
                  <a:cubicBezTo>
                    <a:pt x="35305" y="914"/>
                    <a:pt x="35171" y="863"/>
                    <a:pt x="35048" y="822"/>
                  </a:cubicBezTo>
                  <a:cubicBezTo>
                    <a:pt x="34874" y="565"/>
                    <a:pt x="34576" y="442"/>
                    <a:pt x="34278" y="401"/>
                  </a:cubicBezTo>
                  <a:cubicBezTo>
                    <a:pt x="34186" y="401"/>
                    <a:pt x="34103" y="401"/>
                    <a:pt x="34021" y="442"/>
                  </a:cubicBezTo>
                  <a:lnTo>
                    <a:pt x="26104" y="2064"/>
                  </a:lnTo>
                  <a:cubicBezTo>
                    <a:pt x="25416" y="1726"/>
                    <a:pt x="24728" y="1469"/>
                    <a:pt x="24009" y="1253"/>
                  </a:cubicBezTo>
                  <a:cubicBezTo>
                    <a:pt x="23280" y="1038"/>
                    <a:pt x="22510" y="863"/>
                    <a:pt x="21740" y="740"/>
                  </a:cubicBezTo>
                  <a:cubicBezTo>
                    <a:pt x="21647" y="524"/>
                    <a:pt x="21524" y="350"/>
                    <a:pt x="21308" y="185"/>
                  </a:cubicBezTo>
                  <a:cubicBezTo>
                    <a:pt x="21185" y="93"/>
                    <a:pt x="20970" y="11"/>
                    <a:pt x="20795" y="11"/>
                  </a:cubicBezTo>
                  <a:cubicBezTo>
                    <a:pt x="20751" y="4"/>
                    <a:pt x="20708" y="0"/>
                    <a:pt x="2066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7" name="Google Shape;2508;p74">
              <a:extLst>
                <a:ext uri="{FF2B5EF4-FFF2-40B4-BE49-F238E27FC236}">
                  <a16:creationId xmlns:a16="http://schemas.microsoft.com/office/drawing/2014/main" id="{A065C3AC-7231-801A-FAE2-C495E688AB45}"/>
                </a:ext>
              </a:extLst>
            </p:cNvPr>
            <p:cNvSpPr/>
            <p:nvPr/>
          </p:nvSpPr>
          <p:spPr>
            <a:xfrm>
              <a:off x="1458550" y="2136825"/>
              <a:ext cx="723225" cy="713925"/>
            </a:xfrm>
            <a:custGeom>
              <a:avLst/>
              <a:gdLst/>
              <a:ahLst/>
              <a:cxnLst/>
              <a:rect l="l" t="t" r="r" b="b"/>
              <a:pathLst>
                <a:path w="28929" h="28557" extrusionOk="0">
                  <a:moveTo>
                    <a:pt x="14337" y="0"/>
                  </a:moveTo>
                  <a:cubicBezTo>
                    <a:pt x="14038" y="0"/>
                    <a:pt x="13741" y="13"/>
                    <a:pt x="13443" y="39"/>
                  </a:cubicBezTo>
                  <a:cubicBezTo>
                    <a:pt x="12673" y="80"/>
                    <a:pt x="11902" y="162"/>
                    <a:pt x="11132" y="336"/>
                  </a:cubicBezTo>
                  <a:cubicBezTo>
                    <a:pt x="10054" y="593"/>
                    <a:pt x="9027" y="973"/>
                    <a:pt x="8052" y="1445"/>
                  </a:cubicBezTo>
                  <a:cubicBezTo>
                    <a:pt x="7364" y="1743"/>
                    <a:pt x="6717" y="2174"/>
                    <a:pt x="6080" y="2606"/>
                  </a:cubicBezTo>
                  <a:cubicBezTo>
                    <a:pt x="2661" y="4998"/>
                    <a:pt x="350" y="8849"/>
                    <a:pt x="42" y="13337"/>
                  </a:cubicBezTo>
                  <a:cubicBezTo>
                    <a:pt x="42" y="13593"/>
                    <a:pt x="1" y="13850"/>
                    <a:pt x="1" y="14158"/>
                  </a:cubicBezTo>
                  <a:lnTo>
                    <a:pt x="1" y="14497"/>
                  </a:lnTo>
                  <a:cubicBezTo>
                    <a:pt x="42" y="15349"/>
                    <a:pt x="134" y="16212"/>
                    <a:pt x="299" y="17064"/>
                  </a:cubicBezTo>
                  <a:cubicBezTo>
                    <a:pt x="391" y="17537"/>
                    <a:pt x="514" y="18009"/>
                    <a:pt x="648" y="18430"/>
                  </a:cubicBezTo>
                  <a:cubicBezTo>
                    <a:pt x="689" y="18604"/>
                    <a:pt x="730" y="18779"/>
                    <a:pt x="812" y="18943"/>
                  </a:cubicBezTo>
                  <a:cubicBezTo>
                    <a:pt x="812" y="18984"/>
                    <a:pt x="863" y="19077"/>
                    <a:pt x="863" y="19159"/>
                  </a:cubicBezTo>
                  <a:cubicBezTo>
                    <a:pt x="946" y="19334"/>
                    <a:pt x="1028" y="19549"/>
                    <a:pt x="1120" y="19713"/>
                  </a:cubicBezTo>
                  <a:lnTo>
                    <a:pt x="1120" y="19806"/>
                  </a:lnTo>
                  <a:cubicBezTo>
                    <a:pt x="1202" y="20011"/>
                    <a:pt x="1284" y="20186"/>
                    <a:pt x="1377" y="20360"/>
                  </a:cubicBezTo>
                  <a:cubicBezTo>
                    <a:pt x="1675" y="20997"/>
                    <a:pt x="2014" y="21603"/>
                    <a:pt x="2404" y="22157"/>
                  </a:cubicBezTo>
                  <a:cubicBezTo>
                    <a:pt x="2527" y="22373"/>
                    <a:pt x="2661" y="22578"/>
                    <a:pt x="2825" y="22753"/>
                  </a:cubicBezTo>
                  <a:cubicBezTo>
                    <a:pt x="2917" y="22887"/>
                    <a:pt x="2999" y="23010"/>
                    <a:pt x="3082" y="23092"/>
                  </a:cubicBezTo>
                  <a:cubicBezTo>
                    <a:pt x="3338" y="23441"/>
                    <a:pt x="3595" y="23739"/>
                    <a:pt x="3852" y="24037"/>
                  </a:cubicBezTo>
                  <a:cubicBezTo>
                    <a:pt x="5012" y="25238"/>
                    <a:pt x="6337" y="26265"/>
                    <a:pt x="7836" y="26994"/>
                  </a:cubicBezTo>
                  <a:cubicBezTo>
                    <a:pt x="8093" y="27158"/>
                    <a:pt x="8391" y="27292"/>
                    <a:pt x="8688" y="27415"/>
                  </a:cubicBezTo>
                  <a:cubicBezTo>
                    <a:pt x="8770" y="27456"/>
                    <a:pt x="8904" y="27507"/>
                    <a:pt x="8986" y="27549"/>
                  </a:cubicBezTo>
                  <a:cubicBezTo>
                    <a:pt x="9797" y="27846"/>
                    <a:pt x="10660" y="28103"/>
                    <a:pt x="11512" y="28278"/>
                  </a:cubicBezTo>
                  <a:cubicBezTo>
                    <a:pt x="12108" y="28401"/>
                    <a:pt x="12755" y="28483"/>
                    <a:pt x="13350" y="28534"/>
                  </a:cubicBezTo>
                  <a:cubicBezTo>
                    <a:pt x="13672" y="28548"/>
                    <a:pt x="13994" y="28557"/>
                    <a:pt x="14316" y="28557"/>
                  </a:cubicBezTo>
                  <a:cubicBezTo>
                    <a:pt x="14980" y="28557"/>
                    <a:pt x="15644" y="28518"/>
                    <a:pt x="16308" y="28401"/>
                  </a:cubicBezTo>
                  <a:cubicBezTo>
                    <a:pt x="16821" y="28360"/>
                    <a:pt x="17335" y="28226"/>
                    <a:pt x="17807" y="28103"/>
                  </a:cubicBezTo>
                  <a:cubicBezTo>
                    <a:pt x="18957" y="27846"/>
                    <a:pt x="20066" y="27374"/>
                    <a:pt x="21093" y="26819"/>
                  </a:cubicBezTo>
                  <a:cubicBezTo>
                    <a:pt x="21740" y="26481"/>
                    <a:pt x="22294" y="26131"/>
                    <a:pt x="22849" y="25710"/>
                  </a:cubicBezTo>
                  <a:cubicBezTo>
                    <a:pt x="23660" y="25105"/>
                    <a:pt x="24430" y="24375"/>
                    <a:pt x="25118" y="23605"/>
                  </a:cubicBezTo>
                  <a:cubicBezTo>
                    <a:pt x="25159" y="23564"/>
                    <a:pt x="25159" y="23523"/>
                    <a:pt x="25201" y="23523"/>
                  </a:cubicBezTo>
                  <a:cubicBezTo>
                    <a:pt x="25714" y="22928"/>
                    <a:pt x="26186" y="22240"/>
                    <a:pt x="26577" y="21552"/>
                  </a:cubicBezTo>
                  <a:cubicBezTo>
                    <a:pt x="26957" y="20956"/>
                    <a:pt x="27306" y="20268"/>
                    <a:pt x="27562" y="19590"/>
                  </a:cubicBezTo>
                  <a:cubicBezTo>
                    <a:pt x="28117" y="18214"/>
                    <a:pt x="28456" y="16766"/>
                    <a:pt x="28538" y="15226"/>
                  </a:cubicBezTo>
                  <a:cubicBezTo>
                    <a:pt x="28928" y="9794"/>
                    <a:pt x="26186" y="4865"/>
                    <a:pt x="21863" y="2174"/>
                  </a:cubicBezTo>
                  <a:cubicBezTo>
                    <a:pt x="20795" y="1486"/>
                    <a:pt x="19645" y="973"/>
                    <a:pt x="18403" y="593"/>
                  </a:cubicBezTo>
                  <a:cubicBezTo>
                    <a:pt x="17376" y="295"/>
                    <a:pt x="16349" y="80"/>
                    <a:pt x="15240" y="39"/>
                  </a:cubicBezTo>
                  <a:cubicBezTo>
                    <a:pt x="14937" y="13"/>
                    <a:pt x="14637" y="0"/>
                    <a:pt x="14337" y="0"/>
                  </a:cubicBez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8" name="Google Shape;2509;p74">
              <a:extLst>
                <a:ext uri="{FF2B5EF4-FFF2-40B4-BE49-F238E27FC236}">
                  <a16:creationId xmlns:a16="http://schemas.microsoft.com/office/drawing/2014/main" id="{ADE89A22-47B6-38CB-C8B1-F2C6E6921417}"/>
                </a:ext>
              </a:extLst>
            </p:cNvPr>
            <p:cNvSpPr/>
            <p:nvPr/>
          </p:nvSpPr>
          <p:spPr>
            <a:xfrm>
              <a:off x="1905775" y="2141875"/>
              <a:ext cx="360450" cy="394875"/>
            </a:xfrm>
            <a:custGeom>
              <a:avLst/>
              <a:gdLst/>
              <a:ahLst/>
              <a:cxnLst/>
              <a:rect l="l" t="t" r="r" b="b"/>
              <a:pathLst>
                <a:path w="14418" h="15795" extrusionOk="0">
                  <a:moveTo>
                    <a:pt x="11635" y="1"/>
                  </a:moveTo>
                  <a:lnTo>
                    <a:pt x="0" y="2404"/>
                  </a:lnTo>
                  <a:lnTo>
                    <a:pt x="2783" y="15794"/>
                  </a:lnTo>
                  <a:lnTo>
                    <a:pt x="14418" y="13350"/>
                  </a:lnTo>
                  <a:lnTo>
                    <a:pt x="11635" y="1"/>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9" name="Google Shape;2510;p74">
              <a:extLst>
                <a:ext uri="{FF2B5EF4-FFF2-40B4-BE49-F238E27FC236}">
                  <a16:creationId xmlns:a16="http://schemas.microsoft.com/office/drawing/2014/main" id="{EF628DA5-A853-99C5-27C4-EBC6B6D7859B}"/>
                </a:ext>
              </a:extLst>
            </p:cNvPr>
            <p:cNvSpPr/>
            <p:nvPr/>
          </p:nvSpPr>
          <p:spPr>
            <a:xfrm>
              <a:off x="1899350" y="2131350"/>
              <a:ext cx="350950" cy="393575"/>
            </a:xfrm>
            <a:custGeom>
              <a:avLst/>
              <a:gdLst/>
              <a:ahLst/>
              <a:cxnLst/>
              <a:rect l="l" t="t" r="r" b="b"/>
              <a:pathLst>
                <a:path w="14038" h="15743" extrusionOk="0">
                  <a:moveTo>
                    <a:pt x="11296" y="1"/>
                  </a:moveTo>
                  <a:lnTo>
                    <a:pt x="0" y="2352"/>
                  </a:lnTo>
                  <a:lnTo>
                    <a:pt x="2783" y="15743"/>
                  </a:lnTo>
                  <a:lnTo>
                    <a:pt x="14038" y="13432"/>
                  </a:lnTo>
                  <a:lnTo>
                    <a:pt x="1129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0" name="Google Shape;2511;p74">
              <a:extLst>
                <a:ext uri="{FF2B5EF4-FFF2-40B4-BE49-F238E27FC236}">
                  <a16:creationId xmlns:a16="http://schemas.microsoft.com/office/drawing/2014/main" id="{78D11F0C-BD34-E78C-8172-E70C00CD09CB}"/>
                </a:ext>
              </a:extLst>
            </p:cNvPr>
            <p:cNvSpPr/>
            <p:nvPr/>
          </p:nvSpPr>
          <p:spPr>
            <a:xfrm>
              <a:off x="1917575" y="2203850"/>
              <a:ext cx="29800" cy="28075"/>
            </a:xfrm>
            <a:custGeom>
              <a:avLst/>
              <a:gdLst/>
              <a:ahLst/>
              <a:cxnLst/>
              <a:rect l="l" t="t" r="r" b="b"/>
              <a:pathLst>
                <a:path w="1192" h="1123" extrusionOk="0">
                  <a:moveTo>
                    <a:pt x="604" y="1"/>
                  </a:moveTo>
                  <a:cubicBezTo>
                    <a:pt x="574" y="1"/>
                    <a:pt x="544" y="3"/>
                    <a:pt x="514" y="7"/>
                  </a:cubicBezTo>
                  <a:cubicBezTo>
                    <a:pt x="165" y="89"/>
                    <a:pt x="1" y="387"/>
                    <a:pt x="42" y="695"/>
                  </a:cubicBezTo>
                  <a:cubicBezTo>
                    <a:pt x="115" y="962"/>
                    <a:pt x="363" y="1122"/>
                    <a:pt x="636" y="1122"/>
                  </a:cubicBezTo>
                  <a:cubicBezTo>
                    <a:pt x="667" y="1122"/>
                    <a:pt x="698" y="1120"/>
                    <a:pt x="730" y="1116"/>
                  </a:cubicBezTo>
                  <a:cubicBezTo>
                    <a:pt x="1027" y="1034"/>
                    <a:pt x="1192" y="736"/>
                    <a:pt x="1151" y="438"/>
                  </a:cubicBezTo>
                  <a:cubicBezTo>
                    <a:pt x="1114" y="161"/>
                    <a:pt x="870" y="1"/>
                    <a:pt x="604"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1" name="Google Shape;2512;p74">
              <a:extLst>
                <a:ext uri="{FF2B5EF4-FFF2-40B4-BE49-F238E27FC236}">
                  <a16:creationId xmlns:a16="http://schemas.microsoft.com/office/drawing/2014/main" id="{8D73AC46-D1B5-1B8E-EE4F-7AEF7CFE95C9}"/>
                </a:ext>
              </a:extLst>
            </p:cNvPr>
            <p:cNvSpPr/>
            <p:nvPr/>
          </p:nvSpPr>
          <p:spPr>
            <a:xfrm>
              <a:off x="1929375" y="2258275"/>
              <a:ext cx="29825" cy="28325"/>
            </a:xfrm>
            <a:custGeom>
              <a:avLst/>
              <a:gdLst/>
              <a:ahLst/>
              <a:cxnLst/>
              <a:rect l="l" t="t" r="r" b="b"/>
              <a:pathLst>
                <a:path w="1193" h="1133" extrusionOk="0">
                  <a:moveTo>
                    <a:pt x="552" y="1"/>
                  </a:moveTo>
                  <a:cubicBezTo>
                    <a:pt x="523" y="1"/>
                    <a:pt x="493" y="3"/>
                    <a:pt x="463" y="7"/>
                  </a:cubicBezTo>
                  <a:cubicBezTo>
                    <a:pt x="165" y="99"/>
                    <a:pt x="1" y="397"/>
                    <a:pt x="42" y="695"/>
                  </a:cubicBezTo>
                  <a:cubicBezTo>
                    <a:pt x="79" y="964"/>
                    <a:pt x="325" y="1132"/>
                    <a:pt x="592" y="1132"/>
                  </a:cubicBezTo>
                  <a:cubicBezTo>
                    <a:pt x="621" y="1132"/>
                    <a:pt x="650" y="1130"/>
                    <a:pt x="679" y="1126"/>
                  </a:cubicBezTo>
                  <a:cubicBezTo>
                    <a:pt x="976" y="1034"/>
                    <a:pt x="1192" y="777"/>
                    <a:pt x="1151" y="438"/>
                  </a:cubicBezTo>
                  <a:cubicBezTo>
                    <a:pt x="1077" y="169"/>
                    <a:pt x="827" y="1"/>
                    <a:pt x="55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2" name="Google Shape;2513;p74">
              <a:extLst>
                <a:ext uri="{FF2B5EF4-FFF2-40B4-BE49-F238E27FC236}">
                  <a16:creationId xmlns:a16="http://schemas.microsoft.com/office/drawing/2014/main" id="{E57A2567-BC9D-C651-07C9-E557C4BD4309}"/>
                </a:ext>
              </a:extLst>
            </p:cNvPr>
            <p:cNvSpPr/>
            <p:nvPr/>
          </p:nvSpPr>
          <p:spPr>
            <a:xfrm>
              <a:off x="1939900" y="2313000"/>
              <a:ext cx="31100" cy="28025"/>
            </a:xfrm>
            <a:custGeom>
              <a:avLst/>
              <a:gdLst/>
              <a:ahLst/>
              <a:cxnLst/>
              <a:rect l="l" t="t" r="r" b="b"/>
              <a:pathLst>
                <a:path w="1244" h="1121" extrusionOk="0">
                  <a:moveTo>
                    <a:pt x="588" y="0"/>
                  </a:moveTo>
                  <a:cubicBezTo>
                    <a:pt x="563" y="0"/>
                    <a:pt x="539" y="2"/>
                    <a:pt x="514" y="5"/>
                  </a:cubicBezTo>
                  <a:cubicBezTo>
                    <a:pt x="217" y="87"/>
                    <a:pt x="1" y="385"/>
                    <a:pt x="93" y="693"/>
                  </a:cubicBezTo>
                  <a:cubicBezTo>
                    <a:pt x="130" y="961"/>
                    <a:pt x="374" y="1120"/>
                    <a:pt x="639" y="1120"/>
                  </a:cubicBezTo>
                  <a:cubicBezTo>
                    <a:pt x="669" y="1120"/>
                    <a:pt x="700" y="1118"/>
                    <a:pt x="730" y="1114"/>
                  </a:cubicBezTo>
                  <a:cubicBezTo>
                    <a:pt x="1028" y="1073"/>
                    <a:pt x="1243" y="775"/>
                    <a:pt x="1161" y="477"/>
                  </a:cubicBezTo>
                  <a:cubicBezTo>
                    <a:pt x="1124" y="204"/>
                    <a:pt x="861" y="0"/>
                    <a:pt x="588" y="0"/>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3" name="Google Shape;2514;p74">
              <a:extLst>
                <a:ext uri="{FF2B5EF4-FFF2-40B4-BE49-F238E27FC236}">
                  <a16:creationId xmlns:a16="http://schemas.microsoft.com/office/drawing/2014/main" id="{ADCE3332-4EE4-5B68-B718-8C28AB6D0FBD}"/>
                </a:ext>
              </a:extLst>
            </p:cNvPr>
            <p:cNvSpPr/>
            <p:nvPr/>
          </p:nvSpPr>
          <p:spPr>
            <a:xfrm>
              <a:off x="1951725" y="2368275"/>
              <a:ext cx="30050" cy="27700"/>
            </a:xfrm>
            <a:custGeom>
              <a:avLst/>
              <a:gdLst/>
              <a:ahLst/>
              <a:cxnLst/>
              <a:rect l="l" t="t" r="r" b="b"/>
              <a:pathLst>
                <a:path w="1202" h="1108" extrusionOk="0">
                  <a:moveTo>
                    <a:pt x="614" y="1"/>
                  </a:moveTo>
                  <a:cubicBezTo>
                    <a:pt x="568" y="1"/>
                    <a:pt x="520" y="8"/>
                    <a:pt x="473" y="22"/>
                  </a:cubicBezTo>
                  <a:cubicBezTo>
                    <a:pt x="175" y="64"/>
                    <a:pt x="0" y="361"/>
                    <a:pt x="41" y="659"/>
                  </a:cubicBezTo>
                  <a:cubicBezTo>
                    <a:pt x="120" y="914"/>
                    <a:pt x="349" y="1108"/>
                    <a:pt x="600" y="1108"/>
                  </a:cubicBezTo>
                  <a:cubicBezTo>
                    <a:pt x="643" y="1108"/>
                    <a:pt x="686" y="1102"/>
                    <a:pt x="729" y="1090"/>
                  </a:cubicBezTo>
                  <a:cubicBezTo>
                    <a:pt x="1027" y="1049"/>
                    <a:pt x="1202" y="741"/>
                    <a:pt x="1161" y="443"/>
                  </a:cubicBezTo>
                  <a:cubicBezTo>
                    <a:pt x="1083" y="193"/>
                    <a:pt x="860" y="1"/>
                    <a:pt x="614"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4" name="Google Shape;2515;p74">
              <a:extLst>
                <a:ext uri="{FF2B5EF4-FFF2-40B4-BE49-F238E27FC236}">
                  <a16:creationId xmlns:a16="http://schemas.microsoft.com/office/drawing/2014/main" id="{B42E3B0A-36B0-5ED4-5CC7-D12A1AD95FDB}"/>
                </a:ext>
              </a:extLst>
            </p:cNvPr>
            <p:cNvSpPr/>
            <p:nvPr/>
          </p:nvSpPr>
          <p:spPr>
            <a:xfrm>
              <a:off x="1962500" y="2422800"/>
              <a:ext cx="31100" cy="27700"/>
            </a:xfrm>
            <a:custGeom>
              <a:avLst/>
              <a:gdLst/>
              <a:ahLst/>
              <a:cxnLst/>
              <a:rect l="l" t="t" r="r" b="b"/>
              <a:pathLst>
                <a:path w="1244" h="1108" extrusionOk="0">
                  <a:moveTo>
                    <a:pt x="643" y="1"/>
                  </a:moveTo>
                  <a:cubicBezTo>
                    <a:pt x="601" y="1"/>
                    <a:pt x="557" y="6"/>
                    <a:pt x="514" y="18"/>
                  </a:cubicBezTo>
                  <a:cubicBezTo>
                    <a:pt x="216" y="59"/>
                    <a:pt x="1" y="357"/>
                    <a:pt x="83" y="665"/>
                  </a:cubicBezTo>
                  <a:cubicBezTo>
                    <a:pt x="117" y="916"/>
                    <a:pt x="333" y="1108"/>
                    <a:pt x="584" y="1108"/>
                  </a:cubicBezTo>
                  <a:cubicBezTo>
                    <a:pt x="632" y="1108"/>
                    <a:pt x="681" y="1101"/>
                    <a:pt x="730" y="1086"/>
                  </a:cubicBezTo>
                  <a:cubicBezTo>
                    <a:pt x="1027" y="1045"/>
                    <a:pt x="1243" y="747"/>
                    <a:pt x="1151" y="450"/>
                  </a:cubicBezTo>
                  <a:cubicBezTo>
                    <a:pt x="1116" y="195"/>
                    <a:pt x="893" y="1"/>
                    <a:pt x="643"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5" name="Google Shape;2516;p74">
              <a:extLst>
                <a:ext uri="{FF2B5EF4-FFF2-40B4-BE49-F238E27FC236}">
                  <a16:creationId xmlns:a16="http://schemas.microsoft.com/office/drawing/2014/main" id="{6E884476-9821-EBCE-722B-67F5BB73F299}"/>
                </a:ext>
              </a:extLst>
            </p:cNvPr>
            <p:cNvSpPr/>
            <p:nvPr/>
          </p:nvSpPr>
          <p:spPr>
            <a:xfrm>
              <a:off x="1973025" y="2473400"/>
              <a:ext cx="31100" cy="28075"/>
            </a:xfrm>
            <a:custGeom>
              <a:avLst/>
              <a:gdLst/>
              <a:ahLst/>
              <a:cxnLst/>
              <a:rect l="l" t="t" r="r" b="b"/>
              <a:pathLst>
                <a:path w="1244" h="1123" extrusionOk="0">
                  <a:moveTo>
                    <a:pt x="607" y="1"/>
                  </a:moveTo>
                  <a:cubicBezTo>
                    <a:pt x="576" y="1"/>
                    <a:pt x="545" y="3"/>
                    <a:pt x="514" y="7"/>
                  </a:cubicBezTo>
                  <a:cubicBezTo>
                    <a:pt x="216" y="48"/>
                    <a:pt x="1" y="346"/>
                    <a:pt x="93" y="644"/>
                  </a:cubicBezTo>
                  <a:cubicBezTo>
                    <a:pt x="130" y="958"/>
                    <a:pt x="375" y="1122"/>
                    <a:pt x="640" y="1122"/>
                  </a:cubicBezTo>
                  <a:cubicBezTo>
                    <a:pt x="670" y="1122"/>
                    <a:pt x="700" y="1120"/>
                    <a:pt x="730" y="1116"/>
                  </a:cubicBezTo>
                  <a:cubicBezTo>
                    <a:pt x="1027" y="1034"/>
                    <a:pt x="1243" y="736"/>
                    <a:pt x="1161" y="438"/>
                  </a:cubicBezTo>
                  <a:cubicBezTo>
                    <a:pt x="1124" y="162"/>
                    <a:pt x="880" y="1"/>
                    <a:pt x="607"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6" name="Google Shape;2517;p74">
              <a:extLst>
                <a:ext uri="{FF2B5EF4-FFF2-40B4-BE49-F238E27FC236}">
                  <a16:creationId xmlns:a16="http://schemas.microsoft.com/office/drawing/2014/main" id="{5496F0FF-D2B3-9878-C7CE-27C236E4F0A9}"/>
                </a:ext>
              </a:extLst>
            </p:cNvPr>
            <p:cNvSpPr/>
            <p:nvPr/>
          </p:nvSpPr>
          <p:spPr>
            <a:xfrm>
              <a:off x="1973025" y="2144200"/>
              <a:ext cx="280375" cy="382775"/>
            </a:xfrm>
            <a:custGeom>
              <a:avLst/>
              <a:gdLst/>
              <a:ahLst/>
              <a:cxnLst/>
              <a:rect l="l" t="t" r="r" b="b"/>
              <a:pathLst>
                <a:path w="11215" h="15311" extrusionOk="0">
                  <a:moveTo>
                    <a:pt x="8524" y="0"/>
                  </a:moveTo>
                  <a:lnTo>
                    <a:pt x="11214" y="12959"/>
                  </a:lnTo>
                  <a:lnTo>
                    <a:pt x="8565" y="0"/>
                  </a:lnTo>
                  <a:close/>
                  <a:moveTo>
                    <a:pt x="11214" y="12959"/>
                  </a:moveTo>
                  <a:lnTo>
                    <a:pt x="1" y="15270"/>
                  </a:lnTo>
                  <a:lnTo>
                    <a:pt x="1" y="15311"/>
                  </a:lnTo>
                  <a:lnTo>
                    <a:pt x="11214" y="13001"/>
                  </a:lnTo>
                  <a:lnTo>
                    <a:pt x="11214" y="12959"/>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7" name="Google Shape;2518;p74">
              <a:extLst>
                <a:ext uri="{FF2B5EF4-FFF2-40B4-BE49-F238E27FC236}">
                  <a16:creationId xmlns:a16="http://schemas.microsoft.com/office/drawing/2014/main" id="{4A9838FE-E43A-66D6-267D-CA2D8DCCA7A5}"/>
                </a:ext>
              </a:extLst>
            </p:cNvPr>
            <p:cNvSpPr/>
            <p:nvPr/>
          </p:nvSpPr>
          <p:spPr>
            <a:xfrm>
              <a:off x="1974300" y="2142900"/>
              <a:ext cx="282425" cy="387425"/>
            </a:xfrm>
            <a:custGeom>
              <a:avLst/>
              <a:gdLst/>
              <a:ahLst/>
              <a:cxnLst/>
              <a:rect l="l" t="t" r="r" b="b"/>
              <a:pathLst>
                <a:path w="11297" h="15497" extrusionOk="0">
                  <a:moveTo>
                    <a:pt x="8555" y="1"/>
                  </a:moveTo>
                  <a:lnTo>
                    <a:pt x="8555" y="52"/>
                  </a:lnTo>
                  <a:lnTo>
                    <a:pt x="11245" y="13094"/>
                  </a:lnTo>
                  <a:lnTo>
                    <a:pt x="1" y="15455"/>
                  </a:lnTo>
                  <a:lnTo>
                    <a:pt x="1" y="15496"/>
                  </a:lnTo>
                  <a:lnTo>
                    <a:pt x="11297" y="13145"/>
                  </a:lnTo>
                  <a:lnTo>
                    <a:pt x="8596" y="52"/>
                  </a:lnTo>
                  <a:lnTo>
                    <a:pt x="8555"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8" name="Google Shape;2519;p74">
              <a:extLst>
                <a:ext uri="{FF2B5EF4-FFF2-40B4-BE49-F238E27FC236}">
                  <a16:creationId xmlns:a16="http://schemas.microsoft.com/office/drawing/2014/main" id="{8124F0C6-1833-91B1-45A8-D2DD2E17068C}"/>
                </a:ext>
              </a:extLst>
            </p:cNvPr>
            <p:cNvSpPr/>
            <p:nvPr/>
          </p:nvSpPr>
          <p:spPr>
            <a:xfrm>
              <a:off x="1973025" y="2142900"/>
              <a:ext cx="287800" cy="390500"/>
            </a:xfrm>
            <a:custGeom>
              <a:avLst/>
              <a:gdLst/>
              <a:ahLst/>
              <a:cxnLst/>
              <a:rect l="l" t="t" r="r" b="b"/>
              <a:pathLst>
                <a:path w="11512" h="15620" extrusionOk="0">
                  <a:moveTo>
                    <a:pt x="8729" y="1"/>
                  </a:moveTo>
                  <a:lnTo>
                    <a:pt x="11471" y="13227"/>
                  </a:lnTo>
                  <a:lnTo>
                    <a:pt x="1" y="15579"/>
                  </a:lnTo>
                  <a:lnTo>
                    <a:pt x="1" y="15620"/>
                  </a:lnTo>
                  <a:lnTo>
                    <a:pt x="11512" y="13227"/>
                  </a:lnTo>
                  <a:lnTo>
                    <a:pt x="8780"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9" name="Google Shape;2520;p74">
              <a:extLst>
                <a:ext uri="{FF2B5EF4-FFF2-40B4-BE49-F238E27FC236}">
                  <a16:creationId xmlns:a16="http://schemas.microsoft.com/office/drawing/2014/main" id="{69312640-3200-BFC7-C91D-7CCA7A1A6CB8}"/>
                </a:ext>
              </a:extLst>
            </p:cNvPr>
            <p:cNvSpPr/>
            <p:nvPr/>
          </p:nvSpPr>
          <p:spPr>
            <a:xfrm>
              <a:off x="1974300" y="2141875"/>
              <a:ext cx="289875" cy="394875"/>
            </a:xfrm>
            <a:custGeom>
              <a:avLst/>
              <a:gdLst/>
              <a:ahLst/>
              <a:cxnLst/>
              <a:rect l="l" t="t" r="r" b="b"/>
              <a:pathLst>
                <a:path w="11595" h="15795" extrusionOk="0">
                  <a:moveTo>
                    <a:pt x="8812" y="1"/>
                  </a:moveTo>
                  <a:lnTo>
                    <a:pt x="11594" y="13391"/>
                  </a:lnTo>
                  <a:lnTo>
                    <a:pt x="8853" y="1"/>
                  </a:lnTo>
                  <a:close/>
                  <a:moveTo>
                    <a:pt x="11594" y="13391"/>
                  </a:moveTo>
                  <a:lnTo>
                    <a:pt x="42" y="15753"/>
                  </a:lnTo>
                  <a:lnTo>
                    <a:pt x="1" y="15794"/>
                  </a:lnTo>
                  <a:lnTo>
                    <a:pt x="42" y="15794"/>
                  </a:lnTo>
                  <a:lnTo>
                    <a:pt x="11594" y="1339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0" name="Google Shape;2521;p74">
              <a:extLst>
                <a:ext uri="{FF2B5EF4-FFF2-40B4-BE49-F238E27FC236}">
                  <a16:creationId xmlns:a16="http://schemas.microsoft.com/office/drawing/2014/main" id="{82A280F3-178F-F388-846A-C129C3C73C1E}"/>
                </a:ext>
              </a:extLst>
            </p:cNvPr>
            <p:cNvSpPr/>
            <p:nvPr/>
          </p:nvSpPr>
          <p:spPr>
            <a:xfrm>
              <a:off x="1897300" y="2213175"/>
              <a:ext cx="41600" cy="40150"/>
            </a:xfrm>
            <a:custGeom>
              <a:avLst/>
              <a:gdLst/>
              <a:ahLst/>
              <a:cxnLst/>
              <a:rect l="l" t="t" r="r" b="b"/>
              <a:pathLst>
                <a:path w="1664" h="1606" extrusionOk="0">
                  <a:moveTo>
                    <a:pt x="835" y="0"/>
                  </a:moveTo>
                  <a:cubicBezTo>
                    <a:pt x="783" y="0"/>
                    <a:pt x="731" y="5"/>
                    <a:pt x="678" y="14"/>
                  </a:cubicBezTo>
                  <a:cubicBezTo>
                    <a:pt x="257" y="106"/>
                    <a:pt x="0" y="527"/>
                    <a:pt x="82" y="1000"/>
                  </a:cubicBezTo>
                  <a:cubicBezTo>
                    <a:pt x="124" y="1297"/>
                    <a:pt x="339" y="1513"/>
                    <a:pt x="596" y="1605"/>
                  </a:cubicBezTo>
                  <a:lnTo>
                    <a:pt x="596" y="1472"/>
                  </a:lnTo>
                  <a:cubicBezTo>
                    <a:pt x="380" y="1390"/>
                    <a:pt x="206" y="1215"/>
                    <a:pt x="165" y="959"/>
                  </a:cubicBezTo>
                  <a:cubicBezTo>
                    <a:pt x="82" y="579"/>
                    <a:pt x="339" y="188"/>
                    <a:pt x="719" y="106"/>
                  </a:cubicBezTo>
                  <a:cubicBezTo>
                    <a:pt x="752" y="103"/>
                    <a:pt x="785" y="101"/>
                    <a:pt x="817" y="101"/>
                  </a:cubicBezTo>
                  <a:cubicBezTo>
                    <a:pt x="1171" y="101"/>
                    <a:pt x="1497" y="303"/>
                    <a:pt x="1582" y="661"/>
                  </a:cubicBezTo>
                  <a:lnTo>
                    <a:pt x="1582" y="743"/>
                  </a:lnTo>
                  <a:cubicBezTo>
                    <a:pt x="1582" y="702"/>
                    <a:pt x="1623" y="702"/>
                    <a:pt x="1623" y="702"/>
                  </a:cubicBezTo>
                  <a:lnTo>
                    <a:pt x="1664" y="702"/>
                  </a:lnTo>
                  <a:lnTo>
                    <a:pt x="1664" y="661"/>
                  </a:lnTo>
                  <a:cubicBezTo>
                    <a:pt x="1591" y="278"/>
                    <a:pt x="1243" y="0"/>
                    <a:pt x="83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1" name="Google Shape;2522;p74">
              <a:extLst>
                <a:ext uri="{FF2B5EF4-FFF2-40B4-BE49-F238E27FC236}">
                  <a16:creationId xmlns:a16="http://schemas.microsoft.com/office/drawing/2014/main" id="{F6294AB7-4FB2-A7A0-14B1-CBDD6DA3C572}"/>
                </a:ext>
              </a:extLst>
            </p:cNvPr>
            <p:cNvSpPr/>
            <p:nvPr/>
          </p:nvSpPr>
          <p:spPr>
            <a:xfrm>
              <a:off x="1907825" y="2267850"/>
              <a:ext cx="41875" cy="39900"/>
            </a:xfrm>
            <a:custGeom>
              <a:avLst/>
              <a:gdLst/>
              <a:ahLst/>
              <a:cxnLst/>
              <a:rect l="l" t="t" r="r" b="b"/>
              <a:pathLst>
                <a:path w="1675" h="1596" extrusionOk="0">
                  <a:moveTo>
                    <a:pt x="874" y="0"/>
                  </a:moveTo>
                  <a:cubicBezTo>
                    <a:pt x="826" y="0"/>
                    <a:pt x="778" y="5"/>
                    <a:pt x="729" y="14"/>
                  </a:cubicBezTo>
                  <a:cubicBezTo>
                    <a:pt x="298" y="137"/>
                    <a:pt x="0" y="569"/>
                    <a:pt x="93" y="1000"/>
                  </a:cubicBezTo>
                  <a:cubicBezTo>
                    <a:pt x="175" y="1298"/>
                    <a:pt x="391" y="1513"/>
                    <a:pt x="647" y="1595"/>
                  </a:cubicBezTo>
                  <a:lnTo>
                    <a:pt x="606" y="1513"/>
                  </a:lnTo>
                  <a:cubicBezTo>
                    <a:pt x="432" y="1380"/>
                    <a:pt x="257" y="1216"/>
                    <a:pt x="175" y="959"/>
                  </a:cubicBezTo>
                  <a:cubicBezTo>
                    <a:pt x="134" y="569"/>
                    <a:pt x="349" y="189"/>
                    <a:pt x="729" y="137"/>
                  </a:cubicBezTo>
                  <a:cubicBezTo>
                    <a:pt x="779" y="127"/>
                    <a:pt x="828" y="122"/>
                    <a:pt x="876" y="122"/>
                  </a:cubicBezTo>
                  <a:cubicBezTo>
                    <a:pt x="1211" y="122"/>
                    <a:pt x="1510" y="361"/>
                    <a:pt x="1582" y="702"/>
                  </a:cubicBezTo>
                  <a:lnTo>
                    <a:pt x="1582" y="743"/>
                  </a:lnTo>
                  <a:cubicBezTo>
                    <a:pt x="1633" y="743"/>
                    <a:pt x="1633" y="702"/>
                    <a:pt x="1633" y="702"/>
                  </a:cubicBezTo>
                  <a:lnTo>
                    <a:pt x="1674" y="702"/>
                  </a:lnTo>
                  <a:lnTo>
                    <a:pt x="1674" y="651"/>
                  </a:lnTo>
                  <a:cubicBezTo>
                    <a:pt x="1592" y="277"/>
                    <a:pt x="1251" y="0"/>
                    <a:pt x="87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2" name="Google Shape;2523;p74">
              <a:extLst>
                <a:ext uri="{FF2B5EF4-FFF2-40B4-BE49-F238E27FC236}">
                  <a16:creationId xmlns:a16="http://schemas.microsoft.com/office/drawing/2014/main" id="{6DD73751-04FC-F301-80F2-C4317736F7B2}"/>
                </a:ext>
              </a:extLst>
            </p:cNvPr>
            <p:cNvSpPr/>
            <p:nvPr/>
          </p:nvSpPr>
          <p:spPr>
            <a:xfrm>
              <a:off x="1919625" y="2323100"/>
              <a:ext cx="41875" cy="39325"/>
            </a:xfrm>
            <a:custGeom>
              <a:avLst/>
              <a:gdLst/>
              <a:ahLst/>
              <a:cxnLst/>
              <a:rect l="l" t="t" r="r" b="b"/>
              <a:pathLst>
                <a:path w="1675" h="1573" extrusionOk="0">
                  <a:moveTo>
                    <a:pt x="940" y="0"/>
                  </a:moveTo>
                  <a:cubicBezTo>
                    <a:pt x="871" y="0"/>
                    <a:pt x="801" y="10"/>
                    <a:pt x="730" y="32"/>
                  </a:cubicBezTo>
                  <a:cubicBezTo>
                    <a:pt x="257" y="115"/>
                    <a:pt x="1" y="546"/>
                    <a:pt x="83" y="967"/>
                  </a:cubicBezTo>
                  <a:cubicBezTo>
                    <a:pt x="134" y="1265"/>
                    <a:pt x="340" y="1480"/>
                    <a:pt x="648" y="1573"/>
                  </a:cubicBezTo>
                  <a:lnTo>
                    <a:pt x="596" y="1480"/>
                  </a:lnTo>
                  <a:cubicBezTo>
                    <a:pt x="391" y="1398"/>
                    <a:pt x="216" y="1182"/>
                    <a:pt x="175" y="967"/>
                  </a:cubicBezTo>
                  <a:cubicBezTo>
                    <a:pt x="83" y="546"/>
                    <a:pt x="340" y="197"/>
                    <a:pt x="730" y="115"/>
                  </a:cubicBezTo>
                  <a:cubicBezTo>
                    <a:pt x="778" y="104"/>
                    <a:pt x="826" y="99"/>
                    <a:pt x="874" y="99"/>
                  </a:cubicBezTo>
                  <a:cubicBezTo>
                    <a:pt x="1203" y="99"/>
                    <a:pt x="1510" y="337"/>
                    <a:pt x="1582" y="669"/>
                  </a:cubicBezTo>
                  <a:lnTo>
                    <a:pt x="1582" y="710"/>
                  </a:lnTo>
                  <a:cubicBezTo>
                    <a:pt x="1582" y="710"/>
                    <a:pt x="1623" y="710"/>
                    <a:pt x="1623" y="669"/>
                  </a:cubicBezTo>
                  <a:lnTo>
                    <a:pt x="1674" y="669"/>
                  </a:lnTo>
                  <a:lnTo>
                    <a:pt x="1674" y="628"/>
                  </a:lnTo>
                  <a:cubicBezTo>
                    <a:pt x="1597" y="267"/>
                    <a:pt x="1290" y="0"/>
                    <a:pt x="940"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3" name="Google Shape;2524;p74">
              <a:extLst>
                <a:ext uri="{FF2B5EF4-FFF2-40B4-BE49-F238E27FC236}">
                  <a16:creationId xmlns:a16="http://schemas.microsoft.com/office/drawing/2014/main" id="{9218F30B-7CFE-E441-9936-5B1980C8040A}"/>
                </a:ext>
              </a:extLst>
            </p:cNvPr>
            <p:cNvSpPr/>
            <p:nvPr/>
          </p:nvSpPr>
          <p:spPr>
            <a:xfrm>
              <a:off x="1930400" y="2377950"/>
              <a:ext cx="42650" cy="38900"/>
            </a:xfrm>
            <a:custGeom>
              <a:avLst/>
              <a:gdLst/>
              <a:ahLst/>
              <a:cxnLst/>
              <a:rect l="l" t="t" r="r" b="b"/>
              <a:pathLst>
                <a:path w="1706" h="1556" extrusionOk="0">
                  <a:moveTo>
                    <a:pt x="888" y="0"/>
                  </a:moveTo>
                  <a:cubicBezTo>
                    <a:pt x="836" y="0"/>
                    <a:pt x="783" y="5"/>
                    <a:pt x="730" y="15"/>
                  </a:cubicBezTo>
                  <a:cubicBezTo>
                    <a:pt x="299" y="98"/>
                    <a:pt x="1" y="529"/>
                    <a:pt x="83" y="960"/>
                  </a:cubicBezTo>
                  <a:cubicBezTo>
                    <a:pt x="165" y="1258"/>
                    <a:pt x="381" y="1474"/>
                    <a:pt x="638" y="1556"/>
                  </a:cubicBezTo>
                  <a:lnTo>
                    <a:pt x="638" y="1474"/>
                  </a:lnTo>
                  <a:cubicBezTo>
                    <a:pt x="422" y="1381"/>
                    <a:pt x="258" y="1176"/>
                    <a:pt x="217" y="960"/>
                  </a:cubicBezTo>
                  <a:cubicBezTo>
                    <a:pt x="124" y="570"/>
                    <a:pt x="381" y="190"/>
                    <a:pt x="771" y="98"/>
                  </a:cubicBezTo>
                  <a:cubicBezTo>
                    <a:pt x="819" y="87"/>
                    <a:pt x="867" y="82"/>
                    <a:pt x="915" y="82"/>
                  </a:cubicBezTo>
                  <a:cubicBezTo>
                    <a:pt x="1244" y="82"/>
                    <a:pt x="1546" y="321"/>
                    <a:pt x="1582" y="662"/>
                  </a:cubicBezTo>
                  <a:lnTo>
                    <a:pt x="1623" y="703"/>
                  </a:lnTo>
                  <a:lnTo>
                    <a:pt x="1665" y="703"/>
                  </a:lnTo>
                  <a:lnTo>
                    <a:pt x="1706" y="662"/>
                  </a:lnTo>
                  <a:lnTo>
                    <a:pt x="1706" y="611"/>
                  </a:lnTo>
                  <a:cubicBezTo>
                    <a:pt x="1598" y="243"/>
                    <a:pt x="1254" y="0"/>
                    <a:pt x="888"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4" name="Google Shape;2525;p74">
              <a:extLst>
                <a:ext uri="{FF2B5EF4-FFF2-40B4-BE49-F238E27FC236}">
                  <a16:creationId xmlns:a16="http://schemas.microsoft.com/office/drawing/2014/main" id="{22D62A51-7BD7-F85A-4E97-3E45DEF552D7}"/>
                </a:ext>
              </a:extLst>
            </p:cNvPr>
            <p:cNvSpPr/>
            <p:nvPr/>
          </p:nvSpPr>
          <p:spPr>
            <a:xfrm>
              <a:off x="1942225" y="2432525"/>
              <a:ext cx="41600" cy="39000"/>
            </a:xfrm>
            <a:custGeom>
              <a:avLst/>
              <a:gdLst/>
              <a:ahLst/>
              <a:cxnLst/>
              <a:rect l="l" t="t" r="r" b="b"/>
              <a:pathLst>
                <a:path w="1664" h="1560" extrusionOk="0">
                  <a:moveTo>
                    <a:pt x="894" y="1"/>
                  </a:moveTo>
                  <a:cubicBezTo>
                    <a:pt x="836" y="1"/>
                    <a:pt x="778" y="7"/>
                    <a:pt x="719" y="20"/>
                  </a:cubicBezTo>
                  <a:cubicBezTo>
                    <a:pt x="298" y="102"/>
                    <a:pt x="0" y="533"/>
                    <a:pt x="82" y="954"/>
                  </a:cubicBezTo>
                  <a:cubicBezTo>
                    <a:pt x="124" y="1252"/>
                    <a:pt x="339" y="1468"/>
                    <a:pt x="637" y="1560"/>
                  </a:cubicBezTo>
                  <a:lnTo>
                    <a:pt x="596" y="1468"/>
                  </a:lnTo>
                  <a:cubicBezTo>
                    <a:pt x="380" y="1385"/>
                    <a:pt x="206" y="1170"/>
                    <a:pt x="165" y="954"/>
                  </a:cubicBezTo>
                  <a:cubicBezTo>
                    <a:pt x="82" y="574"/>
                    <a:pt x="339" y="184"/>
                    <a:pt x="719" y="102"/>
                  </a:cubicBezTo>
                  <a:cubicBezTo>
                    <a:pt x="768" y="91"/>
                    <a:pt x="818" y="86"/>
                    <a:pt x="866" y="86"/>
                  </a:cubicBezTo>
                  <a:cubicBezTo>
                    <a:pt x="1201" y="86"/>
                    <a:pt x="1501" y="324"/>
                    <a:pt x="1582" y="656"/>
                  </a:cubicBezTo>
                  <a:lnTo>
                    <a:pt x="1582" y="697"/>
                  </a:lnTo>
                  <a:lnTo>
                    <a:pt x="1623" y="697"/>
                  </a:lnTo>
                  <a:lnTo>
                    <a:pt x="1664" y="656"/>
                  </a:lnTo>
                  <a:cubicBezTo>
                    <a:pt x="1593" y="248"/>
                    <a:pt x="1261" y="1"/>
                    <a:pt x="894"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5" name="Google Shape;2526;p74">
              <a:extLst>
                <a:ext uri="{FF2B5EF4-FFF2-40B4-BE49-F238E27FC236}">
                  <a16:creationId xmlns:a16="http://schemas.microsoft.com/office/drawing/2014/main" id="{39E9DD3A-075D-CAB4-C633-B2B4C51C19B6}"/>
                </a:ext>
              </a:extLst>
            </p:cNvPr>
            <p:cNvSpPr/>
            <p:nvPr/>
          </p:nvSpPr>
          <p:spPr>
            <a:xfrm>
              <a:off x="1952750" y="2482675"/>
              <a:ext cx="41875" cy="38925"/>
            </a:xfrm>
            <a:custGeom>
              <a:avLst/>
              <a:gdLst/>
              <a:ahLst/>
              <a:cxnLst/>
              <a:rect l="l" t="t" r="r" b="b"/>
              <a:pathLst>
                <a:path w="1675" h="1557" extrusionOk="0">
                  <a:moveTo>
                    <a:pt x="861" y="1"/>
                  </a:moveTo>
                  <a:cubicBezTo>
                    <a:pt x="805" y="1"/>
                    <a:pt x="747" y="6"/>
                    <a:pt x="688" y="16"/>
                  </a:cubicBezTo>
                  <a:cubicBezTo>
                    <a:pt x="257" y="108"/>
                    <a:pt x="0" y="529"/>
                    <a:pt x="93" y="961"/>
                  </a:cubicBezTo>
                  <a:cubicBezTo>
                    <a:pt x="134" y="1259"/>
                    <a:pt x="349" y="1474"/>
                    <a:pt x="606" y="1556"/>
                  </a:cubicBezTo>
                  <a:lnTo>
                    <a:pt x="606" y="1474"/>
                  </a:lnTo>
                  <a:cubicBezTo>
                    <a:pt x="391" y="1392"/>
                    <a:pt x="216" y="1217"/>
                    <a:pt x="175" y="961"/>
                  </a:cubicBezTo>
                  <a:cubicBezTo>
                    <a:pt x="93" y="581"/>
                    <a:pt x="349" y="191"/>
                    <a:pt x="729" y="108"/>
                  </a:cubicBezTo>
                  <a:cubicBezTo>
                    <a:pt x="783" y="96"/>
                    <a:pt x="837" y="90"/>
                    <a:pt x="890" y="90"/>
                  </a:cubicBezTo>
                  <a:cubicBezTo>
                    <a:pt x="1219" y="90"/>
                    <a:pt x="1511" y="327"/>
                    <a:pt x="1582" y="663"/>
                  </a:cubicBezTo>
                  <a:lnTo>
                    <a:pt x="1582" y="704"/>
                  </a:lnTo>
                  <a:lnTo>
                    <a:pt x="1633" y="704"/>
                  </a:lnTo>
                  <a:lnTo>
                    <a:pt x="1674" y="663"/>
                  </a:lnTo>
                  <a:cubicBezTo>
                    <a:pt x="1593" y="249"/>
                    <a:pt x="1260" y="1"/>
                    <a:pt x="861"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6" name="Google Shape;2527;p74">
              <a:extLst>
                <a:ext uri="{FF2B5EF4-FFF2-40B4-BE49-F238E27FC236}">
                  <a16:creationId xmlns:a16="http://schemas.microsoft.com/office/drawing/2014/main" id="{AA62F1CA-70F3-80C5-8E64-BF02194BF7CF}"/>
                </a:ext>
              </a:extLst>
            </p:cNvPr>
            <p:cNvSpPr/>
            <p:nvPr/>
          </p:nvSpPr>
          <p:spPr>
            <a:xfrm>
              <a:off x="1978425" y="2177300"/>
              <a:ext cx="196925" cy="121975"/>
            </a:xfrm>
            <a:custGeom>
              <a:avLst/>
              <a:gdLst/>
              <a:ahLst/>
              <a:cxnLst/>
              <a:rect l="l" t="t" r="r" b="b"/>
              <a:pathLst>
                <a:path w="7877" h="4879" extrusionOk="0">
                  <a:moveTo>
                    <a:pt x="7065" y="1"/>
                  </a:moveTo>
                  <a:lnTo>
                    <a:pt x="0" y="1582"/>
                  </a:lnTo>
                  <a:lnTo>
                    <a:pt x="606" y="4879"/>
                  </a:lnTo>
                  <a:lnTo>
                    <a:pt x="7876" y="3462"/>
                  </a:lnTo>
                  <a:lnTo>
                    <a:pt x="7065"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7" name="Google Shape;2528;p74">
              <a:extLst>
                <a:ext uri="{FF2B5EF4-FFF2-40B4-BE49-F238E27FC236}">
                  <a16:creationId xmlns:a16="http://schemas.microsoft.com/office/drawing/2014/main" id="{8A3C57AC-982B-D77E-3D69-4C06A81A77F2}"/>
                </a:ext>
              </a:extLst>
            </p:cNvPr>
            <p:cNvSpPr/>
            <p:nvPr/>
          </p:nvSpPr>
          <p:spPr>
            <a:xfrm>
              <a:off x="1416975" y="2187825"/>
              <a:ext cx="375350" cy="374600"/>
            </a:xfrm>
            <a:custGeom>
              <a:avLst/>
              <a:gdLst/>
              <a:ahLst/>
              <a:cxnLst/>
              <a:rect l="l" t="t" r="r" b="b"/>
              <a:pathLst>
                <a:path w="15014" h="14984" extrusionOk="0">
                  <a:moveTo>
                    <a:pt x="10649" y="2825"/>
                  </a:moveTo>
                  <a:lnTo>
                    <a:pt x="5176" y="10619"/>
                  </a:lnTo>
                  <a:lnTo>
                    <a:pt x="2865" y="4838"/>
                  </a:lnTo>
                  <a:lnTo>
                    <a:pt x="10649" y="2825"/>
                  </a:lnTo>
                  <a:close/>
                  <a:moveTo>
                    <a:pt x="15013" y="1"/>
                  </a:moveTo>
                  <a:lnTo>
                    <a:pt x="13052" y="473"/>
                  </a:lnTo>
                  <a:lnTo>
                    <a:pt x="12960" y="514"/>
                  </a:lnTo>
                  <a:lnTo>
                    <a:pt x="11717" y="822"/>
                  </a:lnTo>
                  <a:lnTo>
                    <a:pt x="11594" y="864"/>
                  </a:lnTo>
                  <a:lnTo>
                    <a:pt x="10392" y="1202"/>
                  </a:lnTo>
                  <a:lnTo>
                    <a:pt x="10269" y="1202"/>
                  </a:lnTo>
                  <a:lnTo>
                    <a:pt x="9068" y="1541"/>
                  </a:lnTo>
                  <a:lnTo>
                    <a:pt x="8944" y="1541"/>
                  </a:lnTo>
                  <a:lnTo>
                    <a:pt x="7743" y="1890"/>
                  </a:lnTo>
                  <a:lnTo>
                    <a:pt x="7610" y="1890"/>
                  </a:lnTo>
                  <a:lnTo>
                    <a:pt x="6418" y="2229"/>
                  </a:lnTo>
                  <a:lnTo>
                    <a:pt x="6285" y="2229"/>
                  </a:lnTo>
                  <a:lnTo>
                    <a:pt x="5094" y="2568"/>
                  </a:lnTo>
                  <a:lnTo>
                    <a:pt x="4960" y="2568"/>
                  </a:lnTo>
                  <a:lnTo>
                    <a:pt x="3759" y="2917"/>
                  </a:lnTo>
                  <a:lnTo>
                    <a:pt x="3636" y="2917"/>
                  </a:lnTo>
                  <a:lnTo>
                    <a:pt x="2434" y="3256"/>
                  </a:lnTo>
                  <a:lnTo>
                    <a:pt x="2311" y="3297"/>
                  </a:lnTo>
                  <a:lnTo>
                    <a:pt x="1109" y="3595"/>
                  </a:lnTo>
                  <a:lnTo>
                    <a:pt x="986" y="3646"/>
                  </a:lnTo>
                  <a:lnTo>
                    <a:pt x="0" y="3852"/>
                  </a:lnTo>
                  <a:lnTo>
                    <a:pt x="4488" y="14983"/>
                  </a:lnTo>
                  <a:lnTo>
                    <a:pt x="4488" y="14983"/>
                  </a:lnTo>
                  <a:cubicBezTo>
                    <a:pt x="4498" y="14910"/>
                    <a:pt x="15013" y="1"/>
                    <a:pt x="15013" y="1"/>
                  </a:cubicBezTo>
                  <a:close/>
                  <a:moveTo>
                    <a:pt x="4488" y="14983"/>
                  </a:moveTo>
                  <a:lnTo>
                    <a:pt x="4488" y="14983"/>
                  </a:lnTo>
                  <a:cubicBezTo>
                    <a:pt x="4488" y="14983"/>
                    <a:pt x="4488" y="14983"/>
                    <a:pt x="4488" y="14983"/>
                  </a:cubicBezTo>
                  <a:lnTo>
                    <a:pt x="4488" y="14983"/>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8" name="Google Shape;2529;p74">
              <a:extLst>
                <a:ext uri="{FF2B5EF4-FFF2-40B4-BE49-F238E27FC236}">
                  <a16:creationId xmlns:a16="http://schemas.microsoft.com/office/drawing/2014/main" id="{8D729191-3664-F02B-1369-06A241AC23C1}"/>
                </a:ext>
              </a:extLst>
            </p:cNvPr>
            <p:cNvSpPr/>
            <p:nvPr/>
          </p:nvSpPr>
          <p:spPr>
            <a:xfrm>
              <a:off x="1441625" y="2277700"/>
              <a:ext cx="7450" cy="22600"/>
            </a:xfrm>
            <a:custGeom>
              <a:avLst/>
              <a:gdLst/>
              <a:ahLst/>
              <a:cxnLst/>
              <a:rect l="l" t="t" r="r" b="b"/>
              <a:pathLst>
                <a:path w="298" h="904" extrusionOk="0">
                  <a:moveTo>
                    <a:pt x="123" y="0"/>
                  </a:moveTo>
                  <a:lnTo>
                    <a:pt x="0" y="51"/>
                  </a:lnTo>
                  <a:lnTo>
                    <a:pt x="164" y="863"/>
                  </a:lnTo>
                  <a:cubicBezTo>
                    <a:pt x="164" y="904"/>
                    <a:pt x="206" y="904"/>
                    <a:pt x="206" y="904"/>
                  </a:cubicBezTo>
                  <a:cubicBezTo>
                    <a:pt x="257" y="904"/>
                    <a:pt x="257" y="904"/>
                    <a:pt x="257" y="863"/>
                  </a:cubicBezTo>
                  <a:cubicBezTo>
                    <a:pt x="298" y="863"/>
                    <a:pt x="298" y="863"/>
                    <a:pt x="298" y="822"/>
                  </a:cubicBezTo>
                  <a:lnTo>
                    <a:pt x="123"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9" name="Google Shape;2530;p74">
              <a:extLst>
                <a:ext uri="{FF2B5EF4-FFF2-40B4-BE49-F238E27FC236}">
                  <a16:creationId xmlns:a16="http://schemas.microsoft.com/office/drawing/2014/main" id="{570AE9F7-5C51-1E90-08CC-1540D9CBE80A}"/>
                </a:ext>
              </a:extLst>
            </p:cNvPr>
            <p:cNvSpPr/>
            <p:nvPr/>
          </p:nvSpPr>
          <p:spPr>
            <a:xfrm>
              <a:off x="1474725" y="2269225"/>
              <a:ext cx="7475" cy="22600"/>
            </a:xfrm>
            <a:custGeom>
              <a:avLst/>
              <a:gdLst/>
              <a:ahLst/>
              <a:cxnLst/>
              <a:rect l="l" t="t" r="r" b="b"/>
              <a:pathLst>
                <a:path w="299" h="904" extrusionOk="0">
                  <a:moveTo>
                    <a:pt x="124" y="0"/>
                  </a:moveTo>
                  <a:lnTo>
                    <a:pt x="1" y="41"/>
                  </a:lnTo>
                  <a:lnTo>
                    <a:pt x="165" y="852"/>
                  </a:lnTo>
                  <a:cubicBezTo>
                    <a:pt x="165" y="904"/>
                    <a:pt x="216" y="904"/>
                    <a:pt x="216" y="904"/>
                  </a:cubicBezTo>
                  <a:cubicBezTo>
                    <a:pt x="258" y="904"/>
                    <a:pt x="258" y="904"/>
                    <a:pt x="258" y="852"/>
                  </a:cubicBezTo>
                  <a:cubicBezTo>
                    <a:pt x="299" y="852"/>
                    <a:pt x="299" y="852"/>
                    <a:pt x="299" y="811"/>
                  </a:cubicBezTo>
                  <a:lnTo>
                    <a:pt x="12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0" name="Google Shape;2531;p74">
              <a:extLst>
                <a:ext uri="{FF2B5EF4-FFF2-40B4-BE49-F238E27FC236}">
                  <a16:creationId xmlns:a16="http://schemas.microsoft.com/office/drawing/2014/main" id="{DA88D9C4-D5EC-0C5F-7949-881EC484D15F}"/>
                </a:ext>
              </a:extLst>
            </p:cNvPr>
            <p:cNvSpPr/>
            <p:nvPr/>
          </p:nvSpPr>
          <p:spPr>
            <a:xfrm>
              <a:off x="1507850" y="2260750"/>
              <a:ext cx="7475" cy="22350"/>
            </a:xfrm>
            <a:custGeom>
              <a:avLst/>
              <a:gdLst/>
              <a:ahLst/>
              <a:cxnLst/>
              <a:rect l="l" t="t" r="r" b="b"/>
              <a:pathLst>
                <a:path w="299" h="894" extrusionOk="0">
                  <a:moveTo>
                    <a:pt x="1" y="0"/>
                  </a:moveTo>
                  <a:lnTo>
                    <a:pt x="175" y="853"/>
                  </a:lnTo>
                  <a:cubicBezTo>
                    <a:pt x="175" y="853"/>
                    <a:pt x="216" y="894"/>
                    <a:pt x="257" y="894"/>
                  </a:cubicBezTo>
                  <a:lnTo>
                    <a:pt x="257" y="853"/>
                  </a:lnTo>
                  <a:cubicBezTo>
                    <a:pt x="298" y="853"/>
                    <a:pt x="298" y="812"/>
                    <a:pt x="298" y="812"/>
                  </a:cubicBezTo>
                  <a:lnTo>
                    <a:pt x="12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2532;p74">
              <a:extLst>
                <a:ext uri="{FF2B5EF4-FFF2-40B4-BE49-F238E27FC236}">
                  <a16:creationId xmlns:a16="http://schemas.microsoft.com/office/drawing/2014/main" id="{473067F9-A5E1-6162-1DCD-3C8B1DB6597B}"/>
                </a:ext>
              </a:extLst>
            </p:cNvPr>
            <p:cNvSpPr/>
            <p:nvPr/>
          </p:nvSpPr>
          <p:spPr>
            <a:xfrm>
              <a:off x="1540975" y="2252025"/>
              <a:ext cx="7450" cy="22600"/>
            </a:xfrm>
            <a:custGeom>
              <a:avLst/>
              <a:gdLst/>
              <a:ahLst/>
              <a:cxnLst/>
              <a:rect l="l" t="t" r="r" b="b"/>
              <a:pathLst>
                <a:path w="298" h="904" extrusionOk="0">
                  <a:moveTo>
                    <a:pt x="0" y="0"/>
                  </a:moveTo>
                  <a:lnTo>
                    <a:pt x="175" y="822"/>
                  </a:lnTo>
                  <a:cubicBezTo>
                    <a:pt x="175" y="863"/>
                    <a:pt x="216" y="904"/>
                    <a:pt x="257" y="904"/>
                  </a:cubicBezTo>
                  <a:lnTo>
                    <a:pt x="257" y="863"/>
                  </a:lnTo>
                  <a:cubicBezTo>
                    <a:pt x="298" y="863"/>
                    <a:pt x="298" y="822"/>
                    <a:pt x="298" y="822"/>
                  </a:cubicBezTo>
                  <a:lnTo>
                    <a:pt x="13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2533;p74">
              <a:extLst>
                <a:ext uri="{FF2B5EF4-FFF2-40B4-BE49-F238E27FC236}">
                  <a16:creationId xmlns:a16="http://schemas.microsoft.com/office/drawing/2014/main" id="{FAD76E75-8786-5527-58CD-6B4CF19FAF57}"/>
                </a:ext>
              </a:extLst>
            </p:cNvPr>
            <p:cNvSpPr/>
            <p:nvPr/>
          </p:nvSpPr>
          <p:spPr>
            <a:xfrm>
              <a:off x="1574075" y="2243550"/>
              <a:ext cx="7475" cy="21875"/>
            </a:xfrm>
            <a:custGeom>
              <a:avLst/>
              <a:gdLst/>
              <a:ahLst/>
              <a:cxnLst/>
              <a:rect l="l" t="t" r="r" b="b"/>
              <a:pathLst>
                <a:path w="299" h="875" extrusionOk="0">
                  <a:moveTo>
                    <a:pt x="1" y="0"/>
                  </a:moveTo>
                  <a:lnTo>
                    <a:pt x="175" y="812"/>
                  </a:lnTo>
                  <a:cubicBezTo>
                    <a:pt x="175" y="840"/>
                    <a:pt x="196" y="874"/>
                    <a:pt x="222" y="874"/>
                  </a:cubicBezTo>
                  <a:cubicBezTo>
                    <a:pt x="233" y="874"/>
                    <a:pt x="245" y="868"/>
                    <a:pt x="258" y="853"/>
                  </a:cubicBezTo>
                  <a:lnTo>
                    <a:pt x="299" y="853"/>
                  </a:lnTo>
                  <a:lnTo>
                    <a:pt x="299" y="812"/>
                  </a:lnTo>
                  <a:lnTo>
                    <a:pt x="13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3" name="Google Shape;2534;p74">
              <a:extLst>
                <a:ext uri="{FF2B5EF4-FFF2-40B4-BE49-F238E27FC236}">
                  <a16:creationId xmlns:a16="http://schemas.microsoft.com/office/drawing/2014/main" id="{42538012-31D1-2514-9BF3-3D7FAFD46465}"/>
                </a:ext>
              </a:extLst>
            </p:cNvPr>
            <p:cNvSpPr/>
            <p:nvPr/>
          </p:nvSpPr>
          <p:spPr>
            <a:xfrm>
              <a:off x="1607200" y="2235075"/>
              <a:ext cx="7725" cy="21325"/>
            </a:xfrm>
            <a:custGeom>
              <a:avLst/>
              <a:gdLst/>
              <a:ahLst/>
              <a:cxnLst/>
              <a:rect l="l" t="t" r="r" b="b"/>
              <a:pathLst>
                <a:path w="309" h="853" extrusionOk="0">
                  <a:moveTo>
                    <a:pt x="1" y="0"/>
                  </a:moveTo>
                  <a:lnTo>
                    <a:pt x="175" y="812"/>
                  </a:lnTo>
                  <a:cubicBezTo>
                    <a:pt x="175" y="853"/>
                    <a:pt x="216" y="853"/>
                    <a:pt x="257" y="853"/>
                  </a:cubicBezTo>
                  <a:lnTo>
                    <a:pt x="309" y="853"/>
                  </a:lnTo>
                  <a:lnTo>
                    <a:pt x="309" y="812"/>
                  </a:lnTo>
                  <a:lnTo>
                    <a:pt x="13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4" name="Google Shape;2535;p74">
              <a:extLst>
                <a:ext uri="{FF2B5EF4-FFF2-40B4-BE49-F238E27FC236}">
                  <a16:creationId xmlns:a16="http://schemas.microsoft.com/office/drawing/2014/main" id="{3879F4C1-45E2-CBB5-B641-2E37D1043172}"/>
                </a:ext>
              </a:extLst>
            </p:cNvPr>
            <p:cNvSpPr/>
            <p:nvPr/>
          </p:nvSpPr>
          <p:spPr>
            <a:xfrm>
              <a:off x="1640575" y="2226350"/>
              <a:ext cx="7475" cy="21575"/>
            </a:xfrm>
            <a:custGeom>
              <a:avLst/>
              <a:gdLst/>
              <a:ahLst/>
              <a:cxnLst/>
              <a:rect l="l" t="t" r="r" b="b"/>
              <a:pathLst>
                <a:path w="299" h="863" extrusionOk="0">
                  <a:moveTo>
                    <a:pt x="0" y="0"/>
                  </a:moveTo>
                  <a:lnTo>
                    <a:pt x="165" y="822"/>
                  </a:lnTo>
                  <a:cubicBezTo>
                    <a:pt x="165" y="863"/>
                    <a:pt x="206" y="863"/>
                    <a:pt x="257" y="863"/>
                  </a:cubicBezTo>
                  <a:lnTo>
                    <a:pt x="298" y="863"/>
                  </a:lnTo>
                  <a:lnTo>
                    <a:pt x="298" y="770"/>
                  </a:lnTo>
                  <a:lnTo>
                    <a:pt x="12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5" name="Google Shape;2536;p74">
              <a:extLst>
                <a:ext uri="{FF2B5EF4-FFF2-40B4-BE49-F238E27FC236}">
                  <a16:creationId xmlns:a16="http://schemas.microsoft.com/office/drawing/2014/main" id="{D8F46F05-C83C-5575-FF3C-497B3BBEC676}"/>
                </a:ext>
              </a:extLst>
            </p:cNvPr>
            <p:cNvSpPr/>
            <p:nvPr/>
          </p:nvSpPr>
          <p:spPr>
            <a:xfrm>
              <a:off x="1673700" y="2217875"/>
              <a:ext cx="7450" cy="21325"/>
            </a:xfrm>
            <a:custGeom>
              <a:avLst/>
              <a:gdLst/>
              <a:ahLst/>
              <a:cxnLst/>
              <a:rect l="l" t="t" r="r" b="b"/>
              <a:pathLst>
                <a:path w="298" h="853" extrusionOk="0">
                  <a:moveTo>
                    <a:pt x="0" y="0"/>
                  </a:moveTo>
                  <a:lnTo>
                    <a:pt x="164" y="812"/>
                  </a:lnTo>
                  <a:cubicBezTo>
                    <a:pt x="164" y="853"/>
                    <a:pt x="216" y="853"/>
                    <a:pt x="257" y="853"/>
                  </a:cubicBezTo>
                  <a:lnTo>
                    <a:pt x="298" y="812"/>
                  </a:lnTo>
                  <a:lnTo>
                    <a:pt x="298" y="771"/>
                  </a:lnTo>
                  <a:lnTo>
                    <a:pt x="123"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6" name="Google Shape;2537;p74">
              <a:extLst>
                <a:ext uri="{FF2B5EF4-FFF2-40B4-BE49-F238E27FC236}">
                  <a16:creationId xmlns:a16="http://schemas.microsoft.com/office/drawing/2014/main" id="{550630BE-3CC3-A347-8137-083E00893125}"/>
                </a:ext>
              </a:extLst>
            </p:cNvPr>
            <p:cNvSpPr/>
            <p:nvPr/>
          </p:nvSpPr>
          <p:spPr>
            <a:xfrm>
              <a:off x="1706800" y="2208375"/>
              <a:ext cx="7475" cy="22350"/>
            </a:xfrm>
            <a:custGeom>
              <a:avLst/>
              <a:gdLst/>
              <a:ahLst/>
              <a:cxnLst/>
              <a:rect l="l" t="t" r="r" b="b"/>
              <a:pathLst>
                <a:path w="299" h="894" extrusionOk="0">
                  <a:moveTo>
                    <a:pt x="124" y="0"/>
                  </a:moveTo>
                  <a:lnTo>
                    <a:pt x="1" y="42"/>
                  </a:lnTo>
                  <a:lnTo>
                    <a:pt x="175" y="853"/>
                  </a:lnTo>
                  <a:cubicBezTo>
                    <a:pt x="175" y="894"/>
                    <a:pt x="216" y="894"/>
                    <a:pt x="258" y="894"/>
                  </a:cubicBezTo>
                  <a:cubicBezTo>
                    <a:pt x="258" y="894"/>
                    <a:pt x="299" y="894"/>
                    <a:pt x="299" y="853"/>
                  </a:cubicBezTo>
                  <a:lnTo>
                    <a:pt x="299" y="812"/>
                  </a:lnTo>
                  <a:lnTo>
                    <a:pt x="124"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7" name="Google Shape;2538;p74">
              <a:extLst>
                <a:ext uri="{FF2B5EF4-FFF2-40B4-BE49-F238E27FC236}">
                  <a16:creationId xmlns:a16="http://schemas.microsoft.com/office/drawing/2014/main" id="{B5DFFD86-9C4A-E47D-D6E0-EC3A478D99D9}"/>
                </a:ext>
              </a:extLst>
            </p:cNvPr>
            <p:cNvSpPr/>
            <p:nvPr/>
          </p:nvSpPr>
          <p:spPr>
            <a:xfrm>
              <a:off x="1740950" y="2199650"/>
              <a:ext cx="6450" cy="22600"/>
            </a:xfrm>
            <a:custGeom>
              <a:avLst/>
              <a:gdLst/>
              <a:ahLst/>
              <a:cxnLst/>
              <a:rect l="l" t="t" r="r" b="b"/>
              <a:pathLst>
                <a:path w="258" h="904" extrusionOk="0">
                  <a:moveTo>
                    <a:pt x="93" y="0"/>
                  </a:moveTo>
                  <a:lnTo>
                    <a:pt x="1" y="41"/>
                  </a:lnTo>
                  <a:lnTo>
                    <a:pt x="134" y="863"/>
                  </a:lnTo>
                  <a:cubicBezTo>
                    <a:pt x="134" y="863"/>
                    <a:pt x="175" y="904"/>
                    <a:pt x="216" y="904"/>
                  </a:cubicBezTo>
                  <a:lnTo>
                    <a:pt x="257" y="863"/>
                  </a:lnTo>
                  <a:lnTo>
                    <a:pt x="257" y="812"/>
                  </a:lnTo>
                  <a:lnTo>
                    <a:pt x="93"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8" name="Google Shape;2539;p74">
              <a:extLst>
                <a:ext uri="{FF2B5EF4-FFF2-40B4-BE49-F238E27FC236}">
                  <a16:creationId xmlns:a16="http://schemas.microsoft.com/office/drawing/2014/main" id="{08D737AF-94F4-B0B6-A590-9AB7A36E150E}"/>
                </a:ext>
              </a:extLst>
            </p:cNvPr>
            <p:cNvSpPr/>
            <p:nvPr/>
          </p:nvSpPr>
          <p:spPr>
            <a:xfrm>
              <a:off x="1475750" y="2228400"/>
              <a:ext cx="388200" cy="516675"/>
            </a:xfrm>
            <a:custGeom>
              <a:avLst/>
              <a:gdLst/>
              <a:ahLst/>
              <a:cxnLst/>
              <a:rect l="l" t="t" r="r" b="b"/>
              <a:pathLst>
                <a:path w="15528" h="20667" extrusionOk="0">
                  <a:moveTo>
                    <a:pt x="11265" y="0"/>
                  </a:moveTo>
                  <a:cubicBezTo>
                    <a:pt x="10737" y="0"/>
                    <a:pt x="10244" y="50"/>
                    <a:pt x="9931" y="93"/>
                  </a:cubicBezTo>
                  <a:cubicBezTo>
                    <a:pt x="9068" y="175"/>
                    <a:pt x="8216" y="432"/>
                    <a:pt x="7446" y="863"/>
                  </a:cubicBezTo>
                  <a:cubicBezTo>
                    <a:pt x="5608" y="1849"/>
                    <a:pt x="4232" y="3646"/>
                    <a:pt x="3770" y="5700"/>
                  </a:cubicBezTo>
                  <a:cubicBezTo>
                    <a:pt x="3513" y="7024"/>
                    <a:pt x="3595" y="8441"/>
                    <a:pt x="3082" y="9725"/>
                  </a:cubicBezTo>
                  <a:cubicBezTo>
                    <a:pt x="2527" y="11050"/>
                    <a:pt x="1408" y="12035"/>
                    <a:pt x="730" y="13319"/>
                  </a:cubicBezTo>
                  <a:cubicBezTo>
                    <a:pt x="175" y="14387"/>
                    <a:pt x="1" y="15629"/>
                    <a:pt x="299" y="16821"/>
                  </a:cubicBezTo>
                  <a:cubicBezTo>
                    <a:pt x="555" y="17981"/>
                    <a:pt x="1285" y="19049"/>
                    <a:pt x="2311" y="19686"/>
                  </a:cubicBezTo>
                  <a:cubicBezTo>
                    <a:pt x="2866" y="20035"/>
                    <a:pt x="3461" y="20250"/>
                    <a:pt x="4108" y="20374"/>
                  </a:cubicBezTo>
                  <a:cubicBezTo>
                    <a:pt x="4902" y="20574"/>
                    <a:pt x="5712" y="20667"/>
                    <a:pt x="6524" y="20667"/>
                  </a:cubicBezTo>
                  <a:cubicBezTo>
                    <a:pt x="8338" y="20667"/>
                    <a:pt x="10157" y="20202"/>
                    <a:pt x="11810" y="19429"/>
                  </a:cubicBezTo>
                  <a:cubicBezTo>
                    <a:pt x="12580" y="19049"/>
                    <a:pt x="13309" y="18618"/>
                    <a:pt x="13823" y="17981"/>
                  </a:cubicBezTo>
                  <a:cubicBezTo>
                    <a:pt x="14203" y="17426"/>
                    <a:pt x="14459" y="16738"/>
                    <a:pt x="14634" y="16092"/>
                  </a:cubicBezTo>
                  <a:cubicBezTo>
                    <a:pt x="15527" y="12888"/>
                    <a:pt x="15363" y="9468"/>
                    <a:pt x="14757" y="6172"/>
                  </a:cubicBezTo>
                  <a:cubicBezTo>
                    <a:pt x="14634" y="5268"/>
                    <a:pt x="14459" y="4375"/>
                    <a:pt x="14244" y="3471"/>
                  </a:cubicBezTo>
                  <a:cubicBezTo>
                    <a:pt x="14079" y="2660"/>
                    <a:pt x="13987" y="1633"/>
                    <a:pt x="13648" y="863"/>
                  </a:cubicBezTo>
                  <a:cubicBezTo>
                    <a:pt x="13342" y="170"/>
                    <a:pt x="12243" y="0"/>
                    <a:pt x="1126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9" name="Google Shape;2540;p74">
              <a:extLst>
                <a:ext uri="{FF2B5EF4-FFF2-40B4-BE49-F238E27FC236}">
                  <a16:creationId xmlns:a16="http://schemas.microsoft.com/office/drawing/2014/main" id="{572AA640-B76D-4D28-C341-46D80D76EBFD}"/>
                </a:ext>
              </a:extLst>
            </p:cNvPr>
            <p:cNvSpPr/>
            <p:nvPr/>
          </p:nvSpPr>
          <p:spPr>
            <a:xfrm>
              <a:off x="1782800" y="2234350"/>
              <a:ext cx="327350" cy="438200"/>
            </a:xfrm>
            <a:custGeom>
              <a:avLst/>
              <a:gdLst/>
              <a:ahLst/>
              <a:cxnLst/>
              <a:rect l="l" t="t" r="r" b="b"/>
              <a:pathLst>
                <a:path w="13094" h="17528" extrusionOk="0">
                  <a:moveTo>
                    <a:pt x="1943" y="0"/>
                  </a:moveTo>
                  <a:cubicBezTo>
                    <a:pt x="1809" y="0"/>
                    <a:pt x="1674" y="9"/>
                    <a:pt x="1541" y="29"/>
                  </a:cubicBezTo>
                  <a:cubicBezTo>
                    <a:pt x="1407" y="70"/>
                    <a:pt x="1284" y="70"/>
                    <a:pt x="1192" y="153"/>
                  </a:cubicBezTo>
                  <a:cubicBezTo>
                    <a:pt x="1068" y="245"/>
                    <a:pt x="1027" y="409"/>
                    <a:pt x="1027" y="543"/>
                  </a:cubicBezTo>
                  <a:cubicBezTo>
                    <a:pt x="894" y="1015"/>
                    <a:pt x="771" y="1477"/>
                    <a:pt x="637" y="1950"/>
                  </a:cubicBezTo>
                  <a:cubicBezTo>
                    <a:pt x="83" y="4260"/>
                    <a:pt x="257" y="6663"/>
                    <a:pt x="124" y="9015"/>
                  </a:cubicBezTo>
                  <a:cubicBezTo>
                    <a:pt x="83" y="10514"/>
                    <a:pt x="0" y="12054"/>
                    <a:pt x="124" y="13543"/>
                  </a:cubicBezTo>
                  <a:cubicBezTo>
                    <a:pt x="216" y="14447"/>
                    <a:pt x="380" y="15340"/>
                    <a:pt x="771" y="16110"/>
                  </a:cubicBezTo>
                  <a:cubicBezTo>
                    <a:pt x="1027" y="16624"/>
                    <a:pt x="1407" y="17096"/>
                    <a:pt x="1921" y="17312"/>
                  </a:cubicBezTo>
                  <a:cubicBezTo>
                    <a:pt x="2352" y="17527"/>
                    <a:pt x="2865" y="17527"/>
                    <a:pt x="3338" y="17527"/>
                  </a:cubicBezTo>
                  <a:cubicBezTo>
                    <a:pt x="5648" y="17445"/>
                    <a:pt x="7918" y="16973"/>
                    <a:pt x="10012" y="16110"/>
                  </a:cubicBezTo>
                  <a:cubicBezTo>
                    <a:pt x="10567" y="15905"/>
                    <a:pt x="11080" y="15597"/>
                    <a:pt x="11460" y="15176"/>
                  </a:cubicBezTo>
                  <a:cubicBezTo>
                    <a:pt x="12487" y="14190"/>
                    <a:pt x="13093" y="12773"/>
                    <a:pt x="13093" y="11325"/>
                  </a:cubicBezTo>
                  <a:cubicBezTo>
                    <a:pt x="13093" y="10719"/>
                    <a:pt x="12960" y="10124"/>
                    <a:pt x="12662" y="9610"/>
                  </a:cubicBezTo>
                  <a:cubicBezTo>
                    <a:pt x="12231" y="8799"/>
                    <a:pt x="11337" y="8327"/>
                    <a:pt x="10485" y="8029"/>
                  </a:cubicBezTo>
                  <a:cubicBezTo>
                    <a:pt x="10054" y="7895"/>
                    <a:pt x="9622" y="7772"/>
                    <a:pt x="9283" y="7515"/>
                  </a:cubicBezTo>
                  <a:cubicBezTo>
                    <a:pt x="8636" y="7002"/>
                    <a:pt x="8472" y="6098"/>
                    <a:pt x="8298" y="5287"/>
                  </a:cubicBezTo>
                  <a:cubicBezTo>
                    <a:pt x="8000" y="4044"/>
                    <a:pt x="7486" y="2812"/>
                    <a:pt x="6542" y="1950"/>
                  </a:cubicBezTo>
                  <a:cubicBezTo>
                    <a:pt x="5905" y="1354"/>
                    <a:pt x="5042" y="923"/>
                    <a:pt x="4190" y="584"/>
                  </a:cubicBezTo>
                  <a:cubicBezTo>
                    <a:pt x="3465" y="296"/>
                    <a:pt x="2704" y="0"/>
                    <a:pt x="1943"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0" name="Google Shape;2541;p74">
              <a:extLst>
                <a:ext uri="{FF2B5EF4-FFF2-40B4-BE49-F238E27FC236}">
                  <a16:creationId xmlns:a16="http://schemas.microsoft.com/office/drawing/2014/main" id="{064D4A6B-4DD9-1C40-DCE5-6117A5A91DAA}"/>
                </a:ext>
              </a:extLst>
            </p:cNvPr>
            <p:cNvSpPr/>
            <p:nvPr/>
          </p:nvSpPr>
          <p:spPr>
            <a:xfrm>
              <a:off x="1391700" y="2516425"/>
              <a:ext cx="863750" cy="336875"/>
            </a:xfrm>
            <a:custGeom>
              <a:avLst/>
              <a:gdLst/>
              <a:ahLst/>
              <a:cxnLst/>
              <a:rect l="l" t="t" r="r" b="b"/>
              <a:pathLst>
                <a:path w="34550" h="13475" extrusionOk="0">
                  <a:moveTo>
                    <a:pt x="21292" y="1"/>
                  </a:moveTo>
                  <a:lnTo>
                    <a:pt x="10890" y="597"/>
                  </a:lnTo>
                  <a:cubicBezTo>
                    <a:pt x="10890" y="597"/>
                    <a:pt x="2973" y="3123"/>
                    <a:pt x="1484" y="6368"/>
                  </a:cubicBezTo>
                  <a:cubicBezTo>
                    <a:pt x="0" y="9630"/>
                    <a:pt x="1071" y="13475"/>
                    <a:pt x="6238" y="13475"/>
                  </a:cubicBezTo>
                  <a:cubicBezTo>
                    <a:pt x="6293" y="13475"/>
                    <a:pt x="6347" y="13474"/>
                    <a:pt x="6402" y="13474"/>
                  </a:cubicBezTo>
                  <a:cubicBezTo>
                    <a:pt x="6402" y="13474"/>
                    <a:pt x="21549" y="13391"/>
                    <a:pt x="28645" y="13135"/>
                  </a:cubicBezTo>
                  <a:cubicBezTo>
                    <a:pt x="30534" y="13094"/>
                    <a:pt x="31725" y="12529"/>
                    <a:pt x="32116" y="12406"/>
                  </a:cubicBezTo>
                  <a:cubicBezTo>
                    <a:pt x="33481" y="11933"/>
                    <a:pt x="34549" y="9797"/>
                    <a:pt x="32629" y="7271"/>
                  </a:cubicBezTo>
                  <a:cubicBezTo>
                    <a:pt x="30698" y="4745"/>
                    <a:pt x="25307" y="1069"/>
                    <a:pt x="2129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1" name="Google Shape;2542;p74">
              <a:extLst>
                <a:ext uri="{FF2B5EF4-FFF2-40B4-BE49-F238E27FC236}">
                  <a16:creationId xmlns:a16="http://schemas.microsoft.com/office/drawing/2014/main" id="{6BCC4744-B5F1-3E9F-6CF4-51EABCB09034}"/>
                </a:ext>
              </a:extLst>
            </p:cNvPr>
            <p:cNvSpPr/>
            <p:nvPr/>
          </p:nvSpPr>
          <p:spPr>
            <a:xfrm>
              <a:off x="1619000" y="2314375"/>
              <a:ext cx="314525" cy="297100"/>
            </a:xfrm>
            <a:custGeom>
              <a:avLst/>
              <a:gdLst/>
              <a:ahLst/>
              <a:cxnLst/>
              <a:rect l="l" t="t" r="r" b="b"/>
              <a:pathLst>
                <a:path w="12581" h="11884" extrusionOk="0">
                  <a:moveTo>
                    <a:pt x="7345" y="0"/>
                  </a:moveTo>
                  <a:cubicBezTo>
                    <a:pt x="5605" y="0"/>
                    <a:pt x="3811" y="546"/>
                    <a:pt x="3811" y="546"/>
                  </a:cubicBezTo>
                  <a:cubicBezTo>
                    <a:pt x="3811" y="546"/>
                    <a:pt x="1" y="2517"/>
                    <a:pt x="555" y="5772"/>
                  </a:cubicBezTo>
                  <a:cubicBezTo>
                    <a:pt x="1156" y="8989"/>
                    <a:pt x="1827" y="11883"/>
                    <a:pt x="5300" y="11883"/>
                  </a:cubicBezTo>
                  <a:cubicBezTo>
                    <a:pt x="5331" y="11883"/>
                    <a:pt x="5361" y="11883"/>
                    <a:pt x="5392" y="11882"/>
                  </a:cubicBezTo>
                  <a:cubicBezTo>
                    <a:pt x="8945" y="11800"/>
                    <a:pt x="12416" y="10085"/>
                    <a:pt x="12498" y="6799"/>
                  </a:cubicBezTo>
                  <a:cubicBezTo>
                    <a:pt x="12580" y="3462"/>
                    <a:pt x="10999" y="1100"/>
                    <a:pt x="9284" y="330"/>
                  </a:cubicBezTo>
                  <a:cubicBezTo>
                    <a:pt x="8724" y="87"/>
                    <a:pt x="8039" y="0"/>
                    <a:pt x="734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2" name="Google Shape;2543;p74">
              <a:extLst>
                <a:ext uri="{FF2B5EF4-FFF2-40B4-BE49-F238E27FC236}">
                  <a16:creationId xmlns:a16="http://schemas.microsoft.com/office/drawing/2014/main" id="{787A6111-573B-3E24-8CE5-DD8ABA38DC89}"/>
                </a:ext>
              </a:extLst>
            </p:cNvPr>
            <p:cNvSpPr/>
            <p:nvPr/>
          </p:nvSpPr>
          <p:spPr>
            <a:xfrm>
              <a:off x="1831825" y="2477400"/>
              <a:ext cx="30075" cy="27750"/>
            </a:xfrm>
            <a:custGeom>
              <a:avLst/>
              <a:gdLst/>
              <a:ahLst/>
              <a:cxnLst/>
              <a:rect l="l" t="t" r="r" b="b"/>
              <a:pathLst>
                <a:path w="1203" h="1110" extrusionOk="0">
                  <a:moveTo>
                    <a:pt x="615" y="0"/>
                  </a:moveTo>
                  <a:cubicBezTo>
                    <a:pt x="568" y="0"/>
                    <a:pt x="521" y="7"/>
                    <a:pt x="473" y="22"/>
                  </a:cubicBezTo>
                  <a:cubicBezTo>
                    <a:pt x="175" y="63"/>
                    <a:pt x="1" y="361"/>
                    <a:pt x="52" y="699"/>
                  </a:cubicBezTo>
                  <a:cubicBezTo>
                    <a:pt x="120" y="947"/>
                    <a:pt x="338" y="1110"/>
                    <a:pt x="581" y="1110"/>
                  </a:cubicBezTo>
                  <a:cubicBezTo>
                    <a:pt x="630" y="1110"/>
                    <a:pt x="680" y="1103"/>
                    <a:pt x="730" y="1090"/>
                  </a:cubicBezTo>
                  <a:cubicBezTo>
                    <a:pt x="1028" y="1049"/>
                    <a:pt x="1202" y="740"/>
                    <a:pt x="1161" y="443"/>
                  </a:cubicBezTo>
                  <a:cubicBezTo>
                    <a:pt x="1092" y="192"/>
                    <a:pt x="863" y="0"/>
                    <a:pt x="61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3" name="Google Shape;2544;p74">
              <a:extLst>
                <a:ext uri="{FF2B5EF4-FFF2-40B4-BE49-F238E27FC236}">
                  <a16:creationId xmlns:a16="http://schemas.microsoft.com/office/drawing/2014/main" id="{B5BC5F2F-7A8D-3354-D219-01243B4CE97D}"/>
                </a:ext>
              </a:extLst>
            </p:cNvPr>
            <p:cNvSpPr/>
            <p:nvPr/>
          </p:nvSpPr>
          <p:spPr>
            <a:xfrm>
              <a:off x="1695000" y="2508575"/>
              <a:ext cx="31075" cy="28325"/>
            </a:xfrm>
            <a:custGeom>
              <a:avLst/>
              <a:gdLst/>
              <a:ahLst/>
              <a:cxnLst/>
              <a:rect l="l" t="t" r="r" b="b"/>
              <a:pathLst>
                <a:path w="1243" h="1133" extrusionOk="0">
                  <a:moveTo>
                    <a:pt x="601" y="1"/>
                  </a:moveTo>
                  <a:cubicBezTo>
                    <a:pt x="572" y="1"/>
                    <a:pt x="543" y="3"/>
                    <a:pt x="514" y="7"/>
                  </a:cubicBezTo>
                  <a:cubicBezTo>
                    <a:pt x="216" y="99"/>
                    <a:pt x="0" y="397"/>
                    <a:pt x="83" y="695"/>
                  </a:cubicBezTo>
                  <a:cubicBezTo>
                    <a:pt x="166" y="964"/>
                    <a:pt x="417" y="1132"/>
                    <a:pt x="684" y="1132"/>
                  </a:cubicBezTo>
                  <a:cubicBezTo>
                    <a:pt x="713" y="1132"/>
                    <a:pt x="742" y="1130"/>
                    <a:pt x="771" y="1126"/>
                  </a:cubicBezTo>
                  <a:cubicBezTo>
                    <a:pt x="1068" y="1034"/>
                    <a:pt x="1243" y="736"/>
                    <a:pt x="1202" y="438"/>
                  </a:cubicBezTo>
                  <a:cubicBezTo>
                    <a:pt x="1118" y="169"/>
                    <a:pt x="868" y="1"/>
                    <a:pt x="601"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4" name="Google Shape;2545;p74">
              <a:extLst>
                <a:ext uri="{FF2B5EF4-FFF2-40B4-BE49-F238E27FC236}">
                  <a16:creationId xmlns:a16="http://schemas.microsoft.com/office/drawing/2014/main" id="{D19E1EAB-5190-7410-5E39-B2141CD7E797}"/>
                </a:ext>
              </a:extLst>
            </p:cNvPr>
            <p:cNvSpPr/>
            <p:nvPr/>
          </p:nvSpPr>
          <p:spPr>
            <a:xfrm>
              <a:off x="1754825" y="2515875"/>
              <a:ext cx="20550" cy="29350"/>
            </a:xfrm>
            <a:custGeom>
              <a:avLst/>
              <a:gdLst/>
              <a:ahLst/>
              <a:cxnLst/>
              <a:rect l="l" t="t" r="r" b="b"/>
              <a:pathLst>
                <a:path w="822" h="1174" extrusionOk="0">
                  <a:moveTo>
                    <a:pt x="82" y="0"/>
                  </a:moveTo>
                  <a:cubicBezTo>
                    <a:pt x="74" y="0"/>
                    <a:pt x="65" y="6"/>
                    <a:pt x="51" y="23"/>
                  </a:cubicBezTo>
                  <a:lnTo>
                    <a:pt x="0" y="64"/>
                  </a:lnTo>
                  <a:cubicBezTo>
                    <a:pt x="51" y="187"/>
                    <a:pt x="51" y="280"/>
                    <a:pt x="51" y="403"/>
                  </a:cubicBezTo>
                  <a:cubicBezTo>
                    <a:pt x="0" y="577"/>
                    <a:pt x="0" y="742"/>
                    <a:pt x="93" y="916"/>
                  </a:cubicBezTo>
                  <a:cubicBezTo>
                    <a:pt x="216" y="1050"/>
                    <a:pt x="390" y="1132"/>
                    <a:pt x="565" y="1173"/>
                  </a:cubicBezTo>
                  <a:cubicBezTo>
                    <a:pt x="647" y="1173"/>
                    <a:pt x="729" y="1173"/>
                    <a:pt x="822" y="1132"/>
                  </a:cubicBezTo>
                  <a:lnTo>
                    <a:pt x="822" y="1091"/>
                  </a:lnTo>
                  <a:cubicBezTo>
                    <a:pt x="822" y="1050"/>
                    <a:pt x="770" y="1050"/>
                    <a:pt x="770" y="1050"/>
                  </a:cubicBezTo>
                  <a:cubicBezTo>
                    <a:pt x="716" y="1072"/>
                    <a:pt x="658" y="1082"/>
                    <a:pt x="599" y="1082"/>
                  </a:cubicBezTo>
                  <a:cubicBezTo>
                    <a:pt x="437" y="1082"/>
                    <a:pt x="273" y="1004"/>
                    <a:pt x="175" y="875"/>
                  </a:cubicBezTo>
                  <a:cubicBezTo>
                    <a:pt x="93" y="742"/>
                    <a:pt x="93" y="577"/>
                    <a:pt x="134" y="444"/>
                  </a:cubicBezTo>
                  <a:cubicBezTo>
                    <a:pt x="134" y="321"/>
                    <a:pt x="175" y="146"/>
                    <a:pt x="134" y="23"/>
                  </a:cubicBezTo>
                  <a:cubicBezTo>
                    <a:pt x="106" y="23"/>
                    <a:pt x="97" y="0"/>
                    <a:pt x="82"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5" name="Google Shape;2546;p74">
              <a:extLst>
                <a:ext uri="{FF2B5EF4-FFF2-40B4-BE49-F238E27FC236}">
                  <a16:creationId xmlns:a16="http://schemas.microsoft.com/office/drawing/2014/main" id="{D1CAD983-EDF7-5ACC-7E5A-12CC431C15A9}"/>
                </a:ext>
              </a:extLst>
            </p:cNvPr>
            <p:cNvSpPr/>
            <p:nvPr/>
          </p:nvSpPr>
          <p:spPr>
            <a:xfrm>
              <a:off x="1783825" y="2532600"/>
              <a:ext cx="9525" cy="8250"/>
            </a:xfrm>
            <a:custGeom>
              <a:avLst/>
              <a:gdLst/>
              <a:ahLst/>
              <a:cxnLst/>
              <a:rect l="l" t="t" r="r" b="b"/>
              <a:pathLst>
                <a:path w="381" h="330" extrusionOk="0">
                  <a:moveTo>
                    <a:pt x="256" y="1"/>
                  </a:moveTo>
                  <a:cubicBezTo>
                    <a:pt x="214" y="1"/>
                    <a:pt x="170" y="11"/>
                    <a:pt x="124" y="32"/>
                  </a:cubicBezTo>
                  <a:cubicBezTo>
                    <a:pt x="42" y="73"/>
                    <a:pt x="0" y="206"/>
                    <a:pt x="42" y="288"/>
                  </a:cubicBezTo>
                  <a:cubicBezTo>
                    <a:pt x="42" y="288"/>
                    <a:pt x="83" y="288"/>
                    <a:pt x="83" y="329"/>
                  </a:cubicBezTo>
                  <a:lnTo>
                    <a:pt x="124" y="288"/>
                  </a:lnTo>
                  <a:lnTo>
                    <a:pt x="124" y="247"/>
                  </a:lnTo>
                  <a:cubicBezTo>
                    <a:pt x="124" y="206"/>
                    <a:pt x="124" y="165"/>
                    <a:pt x="175" y="124"/>
                  </a:cubicBezTo>
                  <a:cubicBezTo>
                    <a:pt x="196" y="98"/>
                    <a:pt x="226" y="86"/>
                    <a:pt x="257" y="86"/>
                  </a:cubicBezTo>
                  <a:cubicBezTo>
                    <a:pt x="288" y="86"/>
                    <a:pt x="319" y="98"/>
                    <a:pt x="339" y="124"/>
                  </a:cubicBezTo>
                  <a:lnTo>
                    <a:pt x="380" y="124"/>
                  </a:lnTo>
                  <a:lnTo>
                    <a:pt x="380" y="32"/>
                  </a:lnTo>
                  <a:cubicBezTo>
                    <a:pt x="339" y="11"/>
                    <a:pt x="298" y="1"/>
                    <a:pt x="256"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6" name="Google Shape;2547;p74">
              <a:extLst>
                <a:ext uri="{FF2B5EF4-FFF2-40B4-BE49-F238E27FC236}">
                  <a16:creationId xmlns:a16="http://schemas.microsoft.com/office/drawing/2014/main" id="{24F124F0-403D-9DD2-B8D7-3C20FF420B3C}"/>
                </a:ext>
              </a:extLst>
            </p:cNvPr>
            <p:cNvSpPr/>
            <p:nvPr/>
          </p:nvSpPr>
          <p:spPr>
            <a:xfrm>
              <a:off x="1677800" y="2467150"/>
              <a:ext cx="28000" cy="20300"/>
            </a:xfrm>
            <a:custGeom>
              <a:avLst/>
              <a:gdLst/>
              <a:ahLst/>
              <a:cxnLst/>
              <a:rect l="l" t="t" r="r" b="b"/>
              <a:pathLst>
                <a:path w="1120" h="812" extrusionOk="0">
                  <a:moveTo>
                    <a:pt x="863" y="0"/>
                  </a:moveTo>
                  <a:cubicBezTo>
                    <a:pt x="565" y="41"/>
                    <a:pt x="309" y="175"/>
                    <a:pt x="93" y="380"/>
                  </a:cubicBezTo>
                  <a:cubicBezTo>
                    <a:pt x="52" y="473"/>
                    <a:pt x="0" y="555"/>
                    <a:pt x="0" y="596"/>
                  </a:cubicBezTo>
                  <a:cubicBezTo>
                    <a:pt x="0" y="688"/>
                    <a:pt x="52" y="771"/>
                    <a:pt x="134" y="812"/>
                  </a:cubicBezTo>
                  <a:cubicBezTo>
                    <a:pt x="175" y="812"/>
                    <a:pt x="216" y="771"/>
                    <a:pt x="257" y="771"/>
                  </a:cubicBezTo>
                  <a:cubicBezTo>
                    <a:pt x="473" y="688"/>
                    <a:pt x="688" y="596"/>
                    <a:pt x="863" y="473"/>
                  </a:cubicBezTo>
                  <a:cubicBezTo>
                    <a:pt x="945" y="380"/>
                    <a:pt x="1027" y="339"/>
                    <a:pt x="1079" y="257"/>
                  </a:cubicBezTo>
                  <a:cubicBezTo>
                    <a:pt x="1120" y="124"/>
                    <a:pt x="1027" y="0"/>
                    <a:pt x="94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7" name="Google Shape;2548;p74">
              <a:extLst>
                <a:ext uri="{FF2B5EF4-FFF2-40B4-BE49-F238E27FC236}">
                  <a16:creationId xmlns:a16="http://schemas.microsoft.com/office/drawing/2014/main" id="{D9FB2805-DAE2-8D74-F28C-026F229F70D4}"/>
                </a:ext>
              </a:extLst>
            </p:cNvPr>
            <p:cNvSpPr/>
            <p:nvPr/>
          </p:nvSpPr>
          <p:spPr>
            <a:xfrm>
              <a:off x="1815925" y="2434800"/>
              <a:ext cx="30050" cy="16200"/>
            </a:xfrm>
            <a:custGeom>
              <a:avLst/>
              <a:gdLst/>
              <a:ahLst/>
              <a:cxnLst/>
              <a:rect l="l" t="t" r="r" b="b"/>
              <a:pathLst>
                <a:path w="1202" h="648" extrusionOk="0">
                  <a:moveTo>
                    <a:pt x="838" y="1"/>
                  </a:moveTo>
                  <a:cubicBezTo>
                    <a:pt x="589" y="1"/>
                    <a:pt x="346" y="88"/>
                    <a:pt x="175" y="267"/>
                  </a:cubicBezTo>
                  <a:cubicBezTo>
                    <a:pt x="123" y="309"/>
                    <a:pt x="41" y="350"/>
                    <a:pt x="41" y="442"/>
                  </a:cubicBezTo>
                  <a:cubicBezTo>
                    <a:pt x="0" y="524"/>
                    <a:pt x="41" y="606"/>
                    <a:pt x="123" y="647"/>
                  </a:cubicBezTo>
                  <a:lnTo>
                    <a:pt x="257" y="647"/>
                  </a:lnTo>
                  <a:cubicBezTo>
                    <a:pt x="472" y="606"/>
                    <a:pt x="688" y="524"/>
                    <a:pt x="893" y="442"/>
                  </a:cubicBezTo>
                  <a:cubicBezTo>
                    <a:pt x="986" y="442"/>
                    <a:pt x="1109" y="391"/>
                    <a:pt x="1150" y="309"/>
                  </a:cubicBezTo>
                  <a:cubicBezTo>
                    <a:pt x="1202" y="185"/>
                    <a:pt x="1150" y="52"/>
                    <a:pt x="1068" y="52"/>
                  </a:cubicBezTo>
                  <a:lnTo>
                    <a:pt x="986" y="11"/>
                  </a:lnTo>
                  <a:cubicBezTo>
                    <a:pt x="937" y="4"/>
                    <a:pt x="887" y="1"/>
                    <a:pt x="838"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8" name="Google Shape;2549;p74">
              <a:extLst>
                <a:ext uri="{FF2B5EF4-FFF2-40B4-BE49-F238E27FC236}">
                  <a16:creationId xmlns:a16="http://schemas.microsoft.com/office/drawing/2014/main" id="{F41B34A3-AA7B-4874-FC37-FA84ED67D244}"/>
                </a:ext>
              </a:extLst>
            </p:cNvPr>
            <p:cNvSpPr/>
            <p:nvPr/>
          </p:nvSpPr>
          <p:spPr>
            <a:xfrm>
              <a:off x="1775350" y="2539800"/>
              <a:ext cx="29800" cy="18250"/>
            </a:xfrm>
            <a:custGeom>
              <a:avLst/>
              <a:gdLst/>
              <a:ahLst/>
              <a:cxnLst/>
              <a:rect l="l" t="t" r="r" b="b"/>
              <a:pathLst>
                <a:path w="1192" h="730" extrusionOk="0">
                  <a:moveTo>
                    <a:pt x="1110" y="0"/>
                  </a:moveTo>
                  <a:cubicBezTo>
                    <a:pt x="1027" y="216"/>
                    <a:pt x="853" y="391"/>
                    <a:pt x="678" y="514"/>
                  </a:cubicBezTo>
                  <a:cubicBezTo>
                    <a:pt x="519" y="582"/>
                    <a:pt x="366" y="622"/>
                    <a:pt x="210" y="622"/>
                  </a:cubicBezTo>
                  <a:cubicBezTo>
                    <a:pt x="154" y="622"/>
                    <a:pt x="98" y="617"/>
                    <a:pt x="42" y="606"/>
                  </a:cubicBezTo>
                  <a:cubicBezTo>
                    <a:pt x="42" y="606"/>
                    <a:pt x="1" y="606"/>
                    <a:pt x="1" y="647"/>
                  </a:cubicBezTo>
                  <a:cubicBezTo>
                    <a:pt x="1" y="688"/>
                    <a:pt x="1" y="688"/>
                    <a:pt x="42" y="688"/>
                  </a:cubicBezTo>
                  <a:cubicBezTo>
                    <a:pt x="83" y="730"/>
                    <a:pt x="124" y="730"/>
                    <a:pt x="165" y="730"/>
                  </a:cubicBezTo>
                  <a:cubicBezTo>
                    <a:pt x="339" y="730"/>
                    <a:pt x="555" y="688"/>
                    <a:pt x="719" y="606"/>
                  </a:cubicBezTo>
                  <a:cubicBezTo>
                    <a:pt x="935" y="473"/>
                    <a:pt x="1110" y="257"/>
                    <a:pt x="1192" y="41"/>
                  </a:cubicBezTo>
                  <a:lnTo>
                    <a:pt x="1192"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9" name="Google Shape;2550;p74">
              <a:extLst>
                <a:ext uri="{FF2B5EF4-FFF2-40B4-BE49-F238E27FC236}">
                  <a16:creationId xmlns:a16="http://schemas.microsoft.com/office/drawing/2014/main" id="{46B8FE06-93B4-058C-682E-C8AA8B0E00C7}"/>
                </a:ext>
              </a:extLst>
            </p:cNvPr>
            <p:cNvSpPr/>
            <p:nvPr/>
          </p:nvSpPr>
          <p:spPr>
            <a:xfrm>
              <a:off x="1902425" y="2385975"/>
              <a:ext cx="70625" cy="80175"/>
            </a:xfrm>
            <a:custGeom>
              <a:avLst/>
              <a:gdLst/>
              <a:ahLst/>
              <a:cxnLst/>
              <a:rect l="l" t="t" r="r" b="b"/>
              <a:pathLst>
                <a:path w="2825" h="3207" extrusionOk="0">
                  <a:moveTo>
                    <a:pt x="1565" y="1"/>
                  </a:moveTo>
                  <a:cubicBezTo>
                    <a:pt x="1082" y="1"/>
                    <a:pt x="589" y="289"/>
                    <a:pt x="350" y="680"/>
                  </a:cubicBezTo>
                  <a:cubicBezTo>
                    <a:pt x="1" y="1235"/>
                    <a:pt x="257" y="2220"/>
                    <a:pt x="607" y="2693"/>
                  </a:cubicBezTo>
                  <a:cubicBezTo>
                    <a:pt x="771" y="2991"/>
                    <a:pt x="1079" y="3206"/>
                    <a:pt x="1418" y="3206"/>
                  </a:cubicBezTo>
                  <a:cubicBezTo>
                    <a:pt x="1674" y="3206"/>
                    <a:pt x="1972" y="3073"/>
                    <a:pt x="2188" y="2908"/>
                  </a:cubicBezTo>
                  <a:cubicBezTo>
                    <a:pt x="2619" y="2518"/>
                    <a:pt x="2825" y="1882"/>
                    <a:pt x="2784" y="1276"/>
                  </a:cubicBezTo>
                  <a:cubicBezTo>
                    <a:pt x="2742" y="855"/>
                    <a:pt x="2527" y="382"/>
                    <a:pt x="2147" y="167"/>
                  </a:cubicBezTo>
                  <a:cubicBezTo>
                    <a:pt x="1968" y="51"/>
                    <a:pt x="1767" y="1"/>
                    <a:pt x="1565"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0" name="Google Shape;2551;p74">
              <a:extLst>
                <a:ext uri="{FF2B5EF4-FFF2-40B4-BE49-F238E27FC236}">
                  <a16:creationId xmlns:a16="http://schemas.microsoft.com/office/drawing/2014/main" id="{AB408883-2C12-2AF4-A4DE-39EE4B367396}"/>
                </a:ext>
              </a:extLst>
            </p:cNvPr>
            <p:cNvSpPr/>
            <p:nvPr/>
          </p:nvSpPr>
          <p:spPr>
            <a:xfrm>
              <a:off x="1608475" y="2262650"/>
              <a:ext cx="324025" cy="185950"/>
            </a:xfrm>
            <a:custGeom>
              <a:avLst/>
              <a:gdLst/>
              <a:ahLst/>
              <a:cxnLst/>
              <a:rect l="l" t="t" r="r" b="b"/>
              <a:pathLst>
                <a:path w="12961" h="7438" extrusionOk="0">
                  <a:moveTo>
                    <a:pt x="6494" y="0"/>
                  </a:moveTo>
                  <a:cubicBezTo>
                    <a:pt x="6452" y="0"/>
                    <a:pt x="6409" y="2"/>
                    <a:pt x="6368" y="6"/>
                  </a:cubicBezTo>
                  <a:cubicBezTo>
                    <a:pt x="5905" y="6"/>
                    <a:pt x="5474" y="140"/>
                    <a:pt x="5043" y="263"/>
                  </a:cubicBezTo>
                  <a:cubicBezTo>
                    <a:pt x="3677" y="736"/>
                    <a:pt x="2435" y="1465"/>
                    <a:pt x="1490" y="2533"/>
                  </a:cubicBezTo>
                  <a:cubicBezTo>
                    <a:pt x="555" y="3600"/>
                    <a:pt x="1" y="5059"/>
                    <a:pt x="165" y="6465"/>
                  </a:cubicBezTo>
                  <a:cubicBezTo>
                    <a:pt x="258" y="6815"/>
                    <a:pt x="381" y="7236"/>
                    <a:pt x="679" y="7369"/>
                  </a:cubicBezTo>
                  <a:cubicBezTo>
                    <a:pt x="783" y="7418"/>
                    <a:pt x="886" y="7438"/>
                    <a:pt x="988" y="7438"/>
                  </a:cubicBezTo>
                  <a:cubicBezTo>
                    <a:pt x="1227" y="7438"/>
                    <a:pt x="1456" y="7329"/>
                    <a:pt x="1664" y="7236"/>
                  </a:cubicBezTo>
                  <a:cubicBezTo>
                    <a:pt x="3082" y="6424"/>
                    <a:pt x="4057" y="5059"/>
                    <a:pt x="4314" y="3477"/>
                  </a:cubicBezTo>
                  <a:cubicBezTo>
                    <a:pt x="4447" y="3816"/>
                    <a:pt x="4745" y="4114"/>
                    <a:pt x="5084" y="4155"/>
                  </a:cubicBezTo>
                  <a:cubicBezTo>
                    <a:pt x="5300" y="4155"/>
                    <a:pt x="5515" y="4073"/>
                    <a:pt x="5731" y="3939"/>
                  </a:cubicBezTo>
                  <a:cubicBezTo>
                    <a:pt x="6368" y="3600"/>
                    <a:pt x="6932" y="3087"/>
                    <a:pt x="7353" y="2533"/>
                  </a:cubicBezTo>
                  <a:cubicBezTo>
                    <a:pt x="7446" y="3005"/>
                    <a:pt x="7702" y="3477"/>
                    <a:pt x="8041" y="3816"/>
                  </a:cubicBezTo>
                  <a:cubicBezTo>
                    <a:pt x="8535" y="4347"/>
                    <a:pt x="9265" y="4641"/>
                    <a:pt x="9999" y="4641"/>
                  </a:cubicBezTo>
                  <a:cubicBezTo>
                    <a:pt x="10090" y="4641"/>
                    <a:pt x="10180" y="4636"/>
                    <a:pt x="10270" y="4627"/>
                  </a:cubicBezTo>
                  <a:lnTo>
                    <a:pt x="10270" y="4627"/>
                  </a:lnTo>
                  <a:cubicBezTo>
                    <a:pt x="10177" y="5315"/>
                    <a:pt x="10609" y="5911"/>
                    <a:pt x="11163" y="6342"/>
                  </a:cubicBezTo>
                  <a:cubicBezTo>
                    <a:pt x="11420" y="6507"/>
                    <a:pt x="11677" y="6681"/>
                    <a:pt x="12015" y="6763"/>
                  </a:cubicBezTo>
                  <a:cubicBezTo>
                    <a:pt x="12149" y="6815"/>
                    <a:pt x="12272" y="6815"/>
                    <a:pt x="12447" y="6815"/>
                  </a:cubicBezTo>
                  <a:cubicBezTo>
                    <a:pt x="12621" y="6979"/>
                    <a:pt x="12744" y="7195"/>
                    <a:pt x="12919" y="7369"/>
                  </a:cubicBezTo>
                  <a:cubicBezTo>
                    <a:pt x="12960" y="7153"/>
                    <a:pt x="12960" y="6938"/>
                    <a:pt x="12919" y="6681"/>
                  </a:cubicBezTo>
                  <a:lnTo>
                    <a:pt x="12960" y="6681"/>
                  </a:lnTo>
                  <a:cubicBezTo>
                    <a:pt x="12919" y="5654"/>
                    <a:pt x="12786" y="4668"/>
                    <a:pt x="12406" y="3734"/>
                  </a:cubicBezTo>
                  <a:cubicBezTo>
                    <a:pt x="12015" y="2789"/>
                    <a:pt x="11379" y="1937"/>
                    <a:pt x="10475" y="1424"/>
                  </a:cubicBezTo>
                  <a:cubicBezTo>
                    <a:pt x="10113" y="1215"/>
                    <a:pt x="9652" y="1118"/>
                    <a:pt x="9177" y="1118"/>
                  </a:cubicBezTo>
                  <a:cubicBezTo>
                    <a:pt x="8763" y="1118"/>
                    <a:pt x="8337" y="1192"/>
                    <a:pt x="7959" y="1331"/>
                  </a:cubicBezTo>
                  <a:cubicBezTo>
                    <a:pt x="7959" y="992"/>
                    <a:pt x="7826" y="653"/>
                    <a:pt x="7610" y="438"/>
                  </a:cubicBezTo>
                  <a:cubicBezTo>
                    <a:pt x="7304" y="169"/>
                    <a:pt x="6889" y="0"/>
                    <a:pt x="649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1" name="Google Shape;2552;p74">
              <a:extLst>
                <a:ext uri="{FF2B5EF4-FFF2-40B4-BE49-F238E27FC236}">
                  <a16:creationId xmlns:a16="http://schemas.microsoft.com/office/drawing/2014/main" id="{BB897314-2814-CC61-0CD0-A70AEB64F54C}"/>
                </a:ext>
              </a:extLst>
            </p:cNvPr>
            <p:cNvSpPr/>
            <p:nvPr/>
          </p:nvSpPr>
          <p:spPr>
            <a:xfrm>
              <a:off x="1922975" y="2600325"/>
              <a:ext cx="45975" cy="31650"/>
            </a:xfrm>
            <a:custGeom>
              <a:avLst/>
              <a:gdLst/>
              <a:ahLst/>
              <a:cxnLst/>
              <a:rect l="l" t="t" r="r" b="b"/>
              <a:pathLst>
                <a:path w="1839" h="1266" extrusionOk="0">
                  <a:moveTo>
                    <a:pt x="638" y="0"/>
                  </a:moveTo>
                  <a:cubicBezTo>
                    <a:pt x="205" y="0"/>
                    <a:pt x="0" y="496"/>
                    <a:pt x="0" y="496"/>
                  </a:cubicBezTo>
                  <a:lnTo>
                    <a:pt x="1232" y="1266"/>
                  </a:lnTo>
                  <a:cubicBezTo>
                    <a:pt x="1232" y="1266"/>
                    <a:pt x="1838" y="619"/>
                    <a:pt x="1068" y="147"/>
                  </a:cubicBezTo>
                  <a:cubicBezTo>
                    <a:pt x="905" y="41"/>
                    <a:pt x="762" y="0"/>
                    <a:pt x="638" y="0"/>
                  </a:cubicBez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2" name="Google Shape;2553;p74">
              <a:extLst>
                <a:ext uri="{FF2B5EF4-FFF2-40B4-BE49-F238E27FC236}">
                  <a16:creationId xmlns:a16="http://schemas.microsoft.com/office/drawing/2014/main" id="{378C2696-4AAC-C963-A245-5F0D33568720}"/>
                </a:ext>
              </a:extLst>
            </p:cNvPr>
            <p:cNvSpPr/>
            <p:nvPr/>
          </p:nvSpPr>
          <p:spPr>
            <a:xfrm>
              <a:off x="1795625" y="2612700"/>
              <a:ext cx="158175" cy="224650"/>
            </a:xfrm>
            <a:custGeom>
              <a:avLst/>
              <a:gdLst/>
              <a:ahLst/>
              <a:cxnLst/>
              <a:rect l="l" t="t" r="r" b="b"/>
              <a:pathLst>
                <a:path w="6327" h="8986" extrusionOk="0">
                  <a:moveTo>
                    <a:pt x="5094" y="1"/>
                  </a:moveTo>
                  <a:lnTo>
                    <a:pt x="4581" y="771"/>
                  </a:lnTo>
                  <a:lnTo>
                    <a:pt x="771" y="6542"/>
                  </a:lnTo>
                  <a:lnTo>
                    <a:pt x="771" y="6583"/>
                  </a:lnTo>
                  <a:lnTo>
                    <a:pt x="1" y="8986"/>
                  </a:lnTo>
                  <a:lnTo>
                    <a:pt x="1880" y="7487"/>
                  </a:lnTo>
                  <a:lnTo>
                    <a:pt x="1921" y="7394"/>
                  </a:lnTo>
                  <a:lnTo>
                    <a:pt x="5813" y="1582"/>
                  </a:lnTo>
                  <a:lnTo>
                    <a:pt x="6326" y="771"/>
                  </a:lnTo>
                  <a:lnTo>
                    <a:pt x="509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3" name="Google Shape;2554;p74">
              <a:extLst>
                <a:ext uri="{FF2B5EF4-FFF2-40B4-BE49-F238E27FC236}">
                  <a16:creationId xmlns:a16="http://schemas.microsoft.com/office/drawing/2014/main" id="{E105B209-25D7-52E1-8496-010068DB06C8}"/>
                </a:ext>
              </a:extLst>
            </p:cNvPr>
            <p:cNvSpPr/>
            <p:nvPr/>
          </p:nvSpPr>
          <p:spPr>
            <a:xfrm>
              <a:off x="1825425" y="2634025"/>
              <a:ext cx="93200" cy="137875"/>
            </a:xfrm>
            <a:custGeom>
              <a:avLst/>
              <a:gdLst/>
              <a:ahLst/>
              <a:cxnLst/>
              <a:rect l="l" t="t" r="r" b="b"/>
              <a:pathLst>
                <a:path w="3728" h="5515" extrusionOk="0">
                  <a:moveTo>
                    <a:pt x="3687" y="0"/>
                  </a:moveTo>
                  <a:lnTo>
                    <a:pt x="0" y="5514"/>
                  </a:lnTo>
                  <a:lnTo>
                    <a:pt x="3728" y="41"/>
                  </a:lnTo>
                  <a:lnTo>
                    <a:pt x="3728"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4" name="Google Shape;2555;p74">
              <a:extLst>
                <a:ext uri="{FF2B5EF4-FFF2-40B4-BE49-F238E27FC236}">
                  <a16:creationId xmlns:a16="http://schemas.microsoft.com/office/drawing/2014/main" id="{7B963A36-3936-B026-E0DF-04112C98EB69}"/>
                </a:ext>
              </a:extLst>
            </p:cNvPr>
            <p:cNvSpPr/>
            <p:nvPr/>
          </p:nvSpPr>
          <p:spPr>
            <a:xfrm>
              <a:off x="1842625" y="2644800"/>
              <a:ext cx="90900" cy="137875"/>
            </a:xfrm>
            <a:custGeom>
              <a:avLst/>
              <a:gdLst/>
              <a:ahLst/>
              <a:cxnLst/>
              <a:rect l="l" t="t" r="r" b="b"/>
              <a:pathLst>
                <a:path w="3636" h="5515" extrusionOk="0">
                  <a:moveTo>
                    <a:pt x="3635" y="0"/>
                  </a:moveTo>
                  <a:lnTo>
                    <a:pt x="0" y="5515"/>
                  </a:lnTo>
                  <a:lnTo>
                    <a:pt x="3635" y="41"/>
                  </a:lnTo>
                  <a:lnTo>
                    <a:pt x="3635"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5" name="Google Shape;2556;p74">
              <a:extLst>
                <a:ext uri="{FF2B5EF4-FFF2-40B4-BE49-F238E27FC236}">
                  <a16:creationId xmlns:a16="http://schemas.microsoft.com/office/drawing/2014/main" id="{DC455816-0F11-82A6-8E87-0E7FCA801985}"/>
                </a:ext>
              </a:extLst>
            </p:cNvPr>
            <p:cNvSpPr/>
            <p:nvPr/>
          </p:nvSpPr>
          <p:spPr>
            <a:xfrm>
              <a:off x="1795625" y="2771875"/>
              <a:ext cx="48050" cy="65475"/>
            </a:xfrm>
            <a:custGeom>
              <a:avLst/>
              <a:gdLst/>
              <a:ahLst/>
              <a:cxnLst/>
              <a:rect l="l" t="t" r="r" b="b"/>
              <a:pathLst>
                <a:path w="1922" h="2619" extrusionOk="0">
                  <a:moveTo>
                    <a:pt x="1192" y="0"/>
                  </a:moveTo>
                  <a:lnTo>
                    <a:pt x="771" y="175"/>
                  </a:lnTo>
                  <a:lnTo>
                    <a:pt x="771" y="216"/>
                  </a:lnTo>
                  <a:lnTo>
                    <a:pt x="299" y="1715"/>
                  </a:lnTo>
                  <a:lnTo>
                    <a:pt x="1" y="2619"/>
                  </a:lnTo>
                  <a:lnTo>
                    <a:pt x="1" y="2619"/>
                  </a:lnTo>
                  <a:lnTo>
                    <a:pt x="730" y="2013"/>
                  </a:lnTo>
                  <a:lnTo>
                    <a:pt x="1880" y="1120"/>
                  </a:lnTo>
                  <a:lnTo>
                    <a:pt x="1921" y="1027"/>
                  </a:lnTo>
                  <a:lnTo>
                    <a:pt x="1880" y="432"/>
                  </a:lnTo>
                  <a:lnTo>
                    <a:pt x="1243" y="822"/>
                  </a:lnTo>
                  <a:lnTo>
                    <a:pt x="1192"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6" name="Google Shape;2557;p74">
              <a:extLst>
                <a:ext uri="{FF2B5EF4-FFF2-40B4-BE49-F238E27FC236}">
                  <a16:creationId xmlns:a16="http://schemas.microsoft.com/office/drawing/2014/main" id="{510B3147-11CD-67C1-D18E-E47FA60C8952}"/>
                </a:ext>
              </a:extLst>
            </p:cNvPr>
            <p:cNvSpPr/>
            <p:nvPr/>
          </p:nvSpPr>
          <p:spPr>
            <a:xfrm>
              <a:off x="1795625" y="2814350"/>
              <a:ext cx="18250" cy="23000"/>
            </a:xfrm>
            <a:custGeom>
              <a:avLst/>
              <a:gdLst/>
              <a:ahLst/>
              <a:cxnLst/>
              <a:rect l="l" t="t" r="r" b="b"/>
              <a:pathLst>
                <a:path w="730" h="920" extrusionOk="0">
                  <a:moveTo>
                    <a:pt x="435" y="0"/>
                  </a:moveTo>
                  <a:cubicBezTo>
                    <a:pt x="391" y="0"/>
                    <a:pt x="345" y="5"/>
                    <a:pt x="299" y="16"/>
                  </a:cubicBezTo>
                  <a:lnTo>
                    <a:pt x="1" y="920"/>
                  </a:lnTo>
                  <a:lnTo>
                    <a:pt x="1" y="920"/>
                  </a:lnTo>
                  <a:lnTo>
                    <a:pt x="730" y="314"/>
                  </a:lnTo>
                  <a:lnTo>
                    <a:pt x="730" y="273"/>
                  </a:lnTo>
                  <a:cubicBezTo>
                    <a:pt x="730" y="232"/>
                    <a:pt x="730" y="150"/>
                    <a:pt x="679" y="98"/>
                  </a:cubicBezTo>
                  <a:cubicBezTo>
                    <a:pt x="649" y="38"/>
                    <a:pt x="552" y="0"/>
                    <a:pt x="43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7" name="Google Shape;2558;p74">
              <a:extLst>
                <a:ext uri="{FF2B5EF4-FFF2-40B4-BE49-F238E27FC236}">
                  <a16:creationId xmlns:a16="http://schemas.microsoft.com/office/drawing/2014/main" id="{A099C348-6141-4993-904D-93BE5C2A7264}"/>
                </a:ext>
              </a:extLst>
            </p:cNvPr>
            <p:cNvSpPr/>
            <p:nvPr/>
          </p:nvSpPr>
          <p:spPr>
            <a:xfrm>
              <a:off x="1910125" y="2612700"/>
              <a:ext cx="43675" cy="39575"/>
            </a:xfrm>
            <a:custGeom>
              <a:avLst/>
              <a:gdLst/>
              <a:ahLst/>
              <a:cxnLst/>
              <a:rect l="l" t="t" r="r" b="b"/>
              <a:pathLst>
                <a:path w="1747" h="1583" extrusionOk="0">
                  <a:moveTo>
                    <a:pt x="514" y="1"/>
                  </a:moveTo>
                  <a:lnTo>
                    <a:pt x="340" y="257"/>
                  </a:lnTo>
                  <a:lnTo>
                    <a:pt x="340" y="299"/>
                  </a:lnTo>
                  <a:lnTo>
                    <a:pt x="206" y="422"/>
                  </a:lnTo>
                  <a:lnTo>
                    <a:pt x="206" y="463"/>
                  </a:lnTo>
                  <a:lnTo>
                    <a:pt x="1" y="771"/>
                  </a:lnTo>
                  <a:lnTo>
                    <a:pt x="1233" y="1582"/>
                  </a:lnTo>
                  <a:lnTo>
                    <a:pt x="1449" y="1284"/>
                  </a:lnTo>
                  <a:lnTo>
                    <a:pt x="1449" y="1233"/>
                  </a:lnTo>
                  <a:lnTo>
                    <a:pt x="1582" y="1069"/>
                  </a:lnTo>
                  <a:lnTo>
                    <a:pt x="1746" y="771"/>
                  </a:lnTo>
                  <a:lnTo>
                    <a:pt x="514" y="1"/>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8" name="Google Shape;2559;p74">
              <a:extLst>
                <a:ext uri="{FF2B5EF4-FFF2-40B4-BE49-F238E27FC236}">
                  <a16:creationId xmlns:a16="http://schemas.microsoft.com/office/drawing/2014/main" id="{3723DD81-D221-B8C1-BB89-AD0C88055B8F}"/>
                </a:ext>
              </a:extLst>
            </p:cNvPr>
            <p:cNvSpPr/>
            <p:nvPr/>
          </p:nvSpPr>
          <p:spPr>
            <a:xfrm>
              <a:off x="1918600" y="2619125"/>
              <a:ext cx="31100" cy="20300"/>
            </a:xfrm>
            <a:custGeom>
              <a:avLst/>
              <a:gdLst/>
              <a:ahLst/>
              <a:cxnLst/>
              <a:rect l="l" t="t" r="r" b="b"/>
              <a:pathLst>
                <a:path w="1244" h="812" extrusionOk="0">
                  <a:moveTo>
                    <a:pt x="1" y="0"/>
                  </a:moveTo>
                  <a:lnTo>
                    <a:pt x="1" y="42"/>
                  </a:lnTo>
                  <a:lnTo>
                    <a:pt x="1243" y="812"/>
                  </a:lnTo>
                  <a:lnTo>
                    <a:pt x="1"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9" name="Google Shape;2560;p74">
              <a:extLst>
                <a:ext uri="{FF2B5EF4-FFF2-40B4-BE49-F238E27FC236}">
                  <a16:creationId xmlns:a16="http://schemas.microsoft.com/office/drawing/2014/main" id="{01FF5FB8-91F0-C34F-75BA-98018263E642}"/>
                </a:ext>
              </a:extLst>
            </p:cNvPr>
            <p:cNvSpPr/>
            <p:nvPr/>
          </p:nvSpPr>
          <p:spPr>
            <a:xfrm>
              <a:off x="1915275" y="2623225"/>
              <a:ext cx="31075" cy="21600"/>
            </a:xfrm>
            <a:custGeom>
              <a:avLst/>
              <a:gdLst/>
              <a:ahLst/>
              <a:cxnLst/>
              <a:rect l="l" t="t" r="r" b="b"/>
              <a:pathLst>
                <a:path w="1243" h="864" extrusionOk="0">
                  <a:moveTo>
                    <a:pt x="0" y="1"/>
                  </a:moveTo>
                  <a:lnTo>
                    <a:pt x="0" y="42"/>
                  </a:lnTo>
                  <a:lnTo>
                    <a:pt x="1243" y="863"/>
                  </a:lnTo>
                  <a:lnTo>
                    <a:pt x="1243" y="812"/>
                  </a:lnTo>
                  <a:lnTo>
                    <a:pt x="0"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0" name="Google Shape;2561;p74">
              <a:extLst>
                <a:ext uri="{FF2B5EF4-FFF2-40B4-BE49-F238E27FC236}">
                  <a16:creationId xmlns:a16="http://schemas.microsoft.com/office/drawing/2014/main" id="{9B5FF9CD-ECDE-5BE0-9998-C75A70AB025D}"/>
                </a:ext>
              </a:extLst>
            </p:cNvPr>
            <p:cNvSpPr/>
            <p:nvPr/>
          </p:nvSpPr>
          <p:spPr>
            <a:xfrm>
              <a:off x="1932475" y="2676875"/>
              <a:ext cx="170225" cy="52400"/>
            </a:xfrm>
            <a:custGeom>
              <a:avLst/>
              <a:gdLst/>
              <a:ahLst/>
              <a:cxnLst/>
              <a:rect l="l" t="t" r="r" b="b"/>
              <a:pathLst>
                <a:path w="6809" h="2096" extrusionOk="0">
                  <a:moveTo>
                    <a:pt x="6757" y="1"/>
                  </a:moveTo>
                  <a:lnTo>
                    <a:pt x="41" y="2003"/>
                  </a:lnTo>
                  <a:cubicBezTo>
                    <a:pt x="0" y="2003"/>
                    <a:pt x="0" y="2055"/>
                    <a:pt x="0" y="2096"/>
                  </a:cubicBezTo>
                  <a:lnTo>
                    <a:pt x="41" y="2096"/>
                  </a:lnTo>
                  <a:lnTo>
                    <a:pt x="6808" y="83"/>
                  </a:lnTo>
                  <a:lnTo>
                    <a:pt x="6808" y="42"/>
                  </a:lnTo>
                  <a:cubicBezTo>
                    <a:pt x="6808" y="1"/>
                    <a:pt x="6757" y="1"/>
                    <a:pt x="675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1" name="Google Shape;2562;p74">
              <a:extLst>
                <a:ext uri="{FF2B5EF4-FFF2-40B4-BE49-F238E27FC236}">
                  <a16:creationId xmlns:a16="http://schemas.microsoft.com/office/drawing/2014/main" id="{0BFB80FF-5EC4-E2D3-00F8-F48F7CE2E109}"/>
                </a:ext>
              </a:extLst>
            </p:cNvPr>
            <p:cNvSpPr/>
            <p:nvPr/>
          </p:nvSpPr>
          <p:spPr>
            <a:xfrm>
              <a:off x="1799750" y="2694800"/>
              <a:ext cx="238775" cy="138200"/>
            </a:xfrm>
            <a:custGeom>
              <a:avLst/>
              <a:gdLst/>
              <a:ahLst/>
              <a:cxnLst/>
              <a:rect l="l" t="t" r="r" b="b"/>
              <a:pathLst>
                <a:path w="9551" h="5528" extrusionOk="0">
                  <a:moveTo>
                    <a:pt x="3044" y="1"/>
                  </a:moveTo>
                  <a:cubicBezTo>
                    <a:pt x="2733" y="1"/>
                    <a:pt x="2448" y="58"/>
                    <a:pt x="2187" y="259"/>
                  </a:cubicBezTo>
                  <a:cubicBezTo>
                    <a:pt x="1633" y="732"/>
                    <a:pt x="0" y="2919"/>
                    <a:pt x="431" y="3258"/>
                  </a:cubicBezTo>
                  <a:cubicBezTo>
                    <a:pt x="465" y="3284"/>
                    <a:pt x="509" y="3297"/>
                    <a:pt x="562" y="3297"/>
                  </a:cubicBezTo>
                  <a:cubicBezTo>
                    <a:pt x="1189" y="3297"/>
                    <a:pt x="3039" y="1595"/>
                    <a:pt x="3040" y="1594"/>
                  </a:cubicBezTo>
                  <a:lnTo>
                    <a:pt x="3040" y="1594"/>
                  </a:lnTo>
                  <a:cubicBezTo>
                    <a:pt x="3039" y="1595"/>
                    <a:pt x="1119" y="3648"/>
                    <a:pt x="1715" y="4367"/>
                  </a:cubicBezTo>
                  <a:cubicBezTo>
                    <a:pt x="1715" y="4367"/>
                    <a:pt x="1909" y="4600"/>
                    <a:pt x="2243" y="4600"/>
                  </a:cubicBezTo>
                  <a:cubicBezTo>
                    <a:pt x="2293" y="4600"/>
                    <a:pt x="2347" y="4595"/>
                    <a:pt x="2403" y="4583"/>
                  </a:cubicBezTo>
                  <a:cubicBezTo>
                    <a:pt x="2403" y="4583"/>
                    <a:pt x="2739" y="5164"/>
                    <a:pt x="3359" y="5164"/>
                  </a:cubicBezTo>
                  <a:cubicBezTo>
                    <a:pt x="3434" y="5164"/>
                    <a:pt x="3512" y="5156"/>
                    <a:pt x="3594" y="5137"/>
                  </a:cubicBezTo>
                  <a:cubicBezTo>
                    <a:pt x="3594" y="5137"/>
                    <a:pt x="4090" y="5520"/>
                    <a:pt x="4723" y="5520"/>
                  </a:cubicBezTo>
                  <a:cubicBezTo>
                    <a:pt x="4963" y="5520"/>
                    <a:pt x="5223" y="5464"/>
                    <a:pt x="5484" y="5312"/>
                  </a:cubicBezTo>
                  <a:lnTo>
                    <a:pt x="8215" y="5527"/>
                  </a:lnTo>
                  <a:cubicBezTo>
                    <a:pt x="8215" y="5527"/>
                    <a:pt x="9550" y="3433"/>
                    <a:pt x="6552" y="1543"/>
                  </a:cubicBezTo>
                  <a:cubicBezTo>
                    <a:pt x="6552" y="1543"/>
                    <a:pt x="5268" y="95"/>
                    <a:pt x="4364" y="95"/>
                  </a:cubicBezTo>
                  <a:cubicBezTo>
                    <a:pt x="3884" y="95"/>
                    <a:pt x="3444" y="1"/>
                    <a:pt x="3044" y="1"/>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2" name="Google Shape;2563;p74">
              <a:extLst>
                <a:ext uri="{FF2B5EF4-FFF2-40B4-BE49-F238E27FC236}">
                  <a16:creationId xmlns:a16="http://schemas.microsoft.com/office/drawing/2014/main" id="{21E88093-5A9A-B79D-3B3D-F9735C3F209B}"/>
                </a:ext>
              </a:extLst>
            </p:cNvPr>
            <p:cNvSpPr/>
            <p:nvPr/>
          </p:nvSpPr>
          <p:spPr>
            <a:xfrm>
              <a:off x="1998700" y="2800875"/>
              <a:ext cx="225925" cy="47925"/>
            </a:xfrm>
            <a:custGeom>
              <a:avLst/>
              <a:gdLst/>
              <a:ahLst/>
              <a:cxnLst/>
              <a:rect l="l" t="t" r="r" b="b"/>
              <a:pathLst>
                <a:path w="9037" h="1917" extrusionOk="0">
                  <a:moveTo>
                    <a:pt x="9037" y="1"/>
                  </a:moveTo>
                  <a:cubicBezTo>
                    <a:pt x="8986" y="1"/>
                    <a:pt x="8945" y="1"/>
                    <a:pt x="8945" y="42"/>
                  </a:cubicBezTo>
                  <a:cubicBezTo>
                    <a:pt x="8125" y="1564"/>
                    <a:pt x="4370" y="1808"/>
                    <a:pt x="2016" y="1808"/>
                  </a:cubicBezTo>
                  <a:cubicBezTo>
                    <a:pt x="1066" y="1808"/>
                    <a:pt x="344" y="1769"/>
                    <a:pt x="134" y="1757"/>
                  </a:cubicBezTo>
                  <a:lnTo>
                    <a:pt x="309" y="1284"/>
                  </a:lnTo>
                  <a:lnTo>
                    <a:pt x="309" y="1202"/>
                  </a:lnTo>
                  <a:cubicBezTo>
                    <a:pt x="257" y="1202"/>
                    <a:pt x="216" y="1243"/>
                    <a:pt x="216" y="1243"/>
                  </a:cubicBezTo>
                  <a:lnTo>
                    <a:pt x="0" y="1798"/>
                  </a:lnTo>
                  <a:lnTo>
                    <a:pt x="0" y="1839"/>
                  </a:lnTo>
                  <a:lnTo>
                    <a:pt x="134" y="1839"/>
                  </a:lnTo>
                  <a:cubicBezTo>
                    <a:pt x="392" y="1864"/>
                    <a:pt x="1202" y="1917"/>
                    <a:pt x="2238" y="1917"/>
                  </a:cubicBezTo>
                  <a:cubicBezTo>
                    <a:pt x="4620" y="1917"/>
                    <a:pt x="8200" y="1636"/>
                    <a:pt x="9037" y="83"/>
                  </a:cubicBezTo>
                  <a:lnTo>
                    <a:pt x="9037"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3" name="Google Shape;2564;p74">
              <a:extLst>
                <a:ext uri="{FF2B5EF4-FFF2-40B4-BE49-F238E27FC236}">
                  <a16:creationId xmlns:a16="http://schemas.microsoft.com/office/drawing/2014/main" id="{128945AF-3A37-FC10-4DF6-BBA7150BC9AD}"/>
                </a:ext>
              </a:extLst>
            </p:cNvPr>
            <p:cNvSpPr/>
            <p:nvPr/>
          </p:nvSpPr>
          <p:spPr>
            <a:xfrm>
              <a:off x="1490650" y="2676875"/>
              <a:ext cx="155075" cy="36225"/>
            </a:xfrm>
            <a:custGeom>
              <a:avLst/>
              <a:gdLst/>
              <a:ahLst/>
              <a:cxnLst/>
              <a:rect l="l" t="t" r="r" b="b"/>
              <a:pathLst>
                <a:path w="6203" h="1449" extrusionOk="0">
                  <a:moveTo>
                    <a:pt x="42" y="1"/>
                  </a:moveTo>
                  <a:cubicBezTo>
                    <a:pt x="0" y="1"/>
                    <a:pt x="0" y="1"/>
                    <a:pt x="0" y="42"/>
                  </a:cubicBezTo>
                  <a:cubicBezTo>
                    <a:pt x="0" y="83"/>
                    <a:pt x="0" y="83"/>
                    <a:pt x="42" y="83"/>
                  </a:cubicBezTo>
                  <a:lnTo>
                    <a:pt x="6162" y="1449"/>
                  </a:lnTo>
                  <a:cubicBezTo>
                    <a:pt x="6203" y="1449"/>
                    <a:pt x="6203" y="1408"/>
                    <a:pt x="6203" y="1408"/>
                  </a:cubicBezTo>
                  <a:cubicBezTo>
                    <a:pt x="6203" y="1367"/>
                    <a:pt x="6203" y="1367"/>
                    <a:pt x="6162" y="1326"/>
                  </a:cubicBezTo>
                  <a:lnTo>
                    <a:pt x="42"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4" name="Google Shape;2565;p74">
              <a:extLst>
                <a:ext uri="{FF2B5EF4-FFF2-40B4-BE49-F238E27FC236}">
                  <a16:creationId xmlns:a16="http://schemas.microsoft.com/office/drawing/2014/main" id="{C3C86C86-1CE7-6C73-7A38-D85F5E3BEB6D}"/>
                </a:ext>
              </a:extLst>
            </p:cNvPr>
            <p:cNvSpPr/>
            <p:nvPr/>
          </p:nvSpPr>
          <p:spPr>
            <a:xfrm>
              <a:off x="1517350" y="2711675"/>
              <a:ext cx="229025" cy="144625"/>
            </a:xfrm>
            <a:custGeom>
              <a:avLst/>
              <a:gdLst/>
              <a:ahLst/>
              <a:cxnLst/>
              <a:rect l="l" t="t" r="r" b="b"/>
              <a:pathLst>
                <a:path w="9161" h="5785" extrusionOk="0">
                  <a:moveTo>
                    <a:pt x="5321" y="0"/>
                  </a:moveTo>
                  <a:cubicBezTo>
                    <a:pt x="5239" y="0"/>
                    <a:pt x="5163" y="5"/>
                    <a:pt x="5094" y="16"/>
                  </a:cubicBezTo>
                  <a:cubicBezTo>
                    <a:pt x="5094" y="16"/>
                    <a:pt x="0" y="919"/>
                    <a:pt x="2824" y="4893"/>
                  </a:cubicBezTo>
                  <a:cubicBezTo>
                    <a:pt x="2824" y="4893"/>
                    <a:pt x="3789" y="5784"/>
                    <a:pt x="5040" y="5784"/>
                  </a:cubicBezTo>
                  <a:cubicBezTo>
                    <a:pt x="5184" y="5784"/>
                    <a:pt x="5333" y="5772"/>
                    <a:pt x="5484" y="5746"/>
                  </a:cubicBezTo>
                  <a:cubicBezTo>
                    <a:pt x="5484" y="5746"/>
                    <a:pt x="5556" y="5772"/>
                    <a:pt x="5677" y="5772"/>
                  </a:cubicBezTo>
                  <a:cubicBezTo>
                    <a:pt x="5904" y="5772"/>
                    <a:pt x="6304" y="5680"/>
                    <a:pt x="6727" y="5150"/>
                  </a:cubicBezTo>
                  <a:cubicBezTo>
                    <a:pt x="6727" y="5150"/>
                    <a:pt x="6757" y="5154"/>
                    <a:pt x="6807" y="5154"/>
                  </a:cubicBezTo>
                  <a:cubicBezTo>
                    <a:pt x="7067" y="5154"/>
                    <a:pt x="7857" y="5060"/>
                    <a:pt x="7753" y="3908"/>
                  </a:cubicBezTo>
                  <a:lnTo>
                    <a:pt x="7322" y="2665"/>
                  </a:lnTo>
                  <a:lnTo>
                    <a:pt x="7322" y="2665"/>
                  </a:lnTo>
                  <a:cubicBezTo>
                    <a:pt x="7322" y="2666"/>
                    <a:pt x="8051" y="4438"/>
                    <a:pt x="8565" y="4438"/>
                  </a:cubicBezTo>
                  <a:cubicBezTo>
                    <a:pt x="8593" y="4438"/>
                    <a:pt x="8620" y="4432"/>
                    <a:pt x="8647" y="4421"/>
                  </a:cubicBezTo>
                  <a:cubicBezTo>
                    <a:pt x="9160" y="4257"/>
                    <a:pt x="8524" y="1433"/>
                    <a:pt x="8092" y="1002"/>
                  </a:cubicBezTo>
                  <a:cubicBezTo>
                    <a:pt x="7698" y="570"/>
                    <a:pt x="6196" y="0"/>
                    <a:pt x="5321"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5" name="Google Shape;2566;p74">
              <a:extLst>
                <a:ext uri="{FF2B5EF4-FFF2-40B4-BE49-F238E27FC236}">
                  <a16:creationId xmlns:a16="http://schemas.microsoft.com/office/drawing/2014/main" id="{B0161383-1ED1-8CFA-F088-EB8FACB05700}"/>
                </a:ext>
              </a:extLst>
            </p:cNvPr>
            <p:cNvSpPr/>
            <p:nvPr/>
          </p:nvSpPr>
          <p:spPr>
            <a:xfrm>
              <a:off x="1682175" y="2746200"/>
              <a:ext cx="31075" cy="95275"/>
            </a:xfrm>
            <a:custGeom>
              <a:avLst/>
              <a:gdLst/>
              <a:ahLst/>
              <a:cxnLst/>
              <a:rect l="l" t="t" r="r" b="b"/>
              <a:pathLst>
                <a:path w="1243" h="3811" extrusionOk="0">
                  <a:moveTo>
                    <a:pt x="175" y="0"/>
                  </a:moveTo>
                  <a:cubicBezTo>
                    <a:pt x="134" y="52"/>
                    <a:pt x="134" y="52"/>
                    <a:pt x="134" y="93"/>
                  </a:cubicBezTo>
                  <a:cubicBezTo>
                    <a:pt x="298" y="432"/>
                    <a:pt x="472" y="822"/>
                    <a:pt x="647" y="1161"/>
                  </a:cubicBezTo>
                  <a:cubicBezTo>
                    <a:pt x="688" y="1243"/>
                    <a:pt x="729" y="1377"/>
                    <a:pt x="770" y="1459"/>
                  </a:cubicBezTo>
                  <a:cubicBezTo>
                    <a:pt x="945" y="1849"/>
                    <a:pt x="1160" y="2270"/>
                    <a:pt x="1160" y="2742"/>
                  </a:cubicBezTo>
                  <a:cubicBezTo>
                    <a:pt x="1160" y="3256"/>
                    <a:pt x="770" y="3595"/>
                    <a:pt x="41" y="3728"/>
                  </a:cubicBezTo>
                  <a:cubicBezTo>
                    <a:pt x="0" y="3728"/>
                    <a:pt x="0" y="3769"/>
                    <a:pt x="0" y="3769"/>
                  </a:cubicBezTo>
                  <a:cubicBezTo>
                    <a:pt x="0" y="3810"/>
                    <a:pt x="0" y="3810"/>
                    <a:pt x="41" y="3810"/>
                  </a:cubicBezTo>
                  <a:cubicBezTo>
                    <a:pt x="811" y="3687"/>
                    <a:pt x="1243" y="3297"/>
                    <a:pt x="1243" y="2742"/>
                  </a:cubicBezTo>
                  <a:cubicBezTo>
                    <a:pt x="1243" y="2270"/>
                    <a:pt x="1027" y="1849"/>
                    <a:pt x="852" y="1418"/>
                  </a:cubicBezTo>
                  <a:cubicBezTo>
                    <a:pt x="811" y="1335"/>
                    <a:pt x="770" y="1243"/>
                    <a:pt x="729" y="1120"/>
                  </a:cubicBezTo>
                  <a:cubicBezTo>
                    <a:pt x="555" y="771"/>
                    <a:pt x="390" y="391"/>
                    <a:pt x="216" y="52"/>
                  </a:cubicBezTo>
                  <a:cubicBezTo>
                    <a:pt x="216" y="0"/>
                    <a:pt x="175" y="0"/>
                    <a:pt x="1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6" name="Google Shape;2567;p74">
              <a:extLst>
                <a:ext uri="{FF2B5EF4-FFF2-40B4-BE49-F238E27FC236}">
                  <a16:creationId xmlns:a16="http://schemas.microsoft.com/office/drawing/2014/main" id="{A046AA59-BD17-4AF5-BE0F-637F7FCD1EDB}"/>
                </a:ext>
              </a:extLst>
            </p:cNvPr>
            <p:cNvSpPr/>
            <p:nvPr/>
          </p:nvSpPr>
          <p:spPr>
            <a:xfrm>
              <a:off x="1614900" y="2776225"/>
              <a:ext cx="77050" cy="80675"/>
            </a:xfrm>
            <a:custGeom>
              <a:avLst/>
              <a:gdLst/>
              <a:ahLst/>
              <a:cxnLst/>
              <a:rect l="l" t="t" r="r" b="b"/>
              <a:pathLst>
                <a:path w="3082" h="3227" extrusionOk="0">
                  <a:moveTo>
                    <a:pt x="1490" y="1"/>
                  </a:moveTo>
                  <a:lnTo>
                    <a:pt x="1490" y="83"/>
                  </a:lnTo>
                  <a:cubicBezTo>
                    <a:pt x="1921" y="648"/>
                    <a:pt x="2907" y="2188"/>
                    <a:pt x="2650" y="2650"/>
                  </a:cubicBezTo>
                  <a:cubicBezTo>
                    <a:pt x="2393" y="3093"/>
                    <a:pt x="1877" y="3123"/>
                    <a:pt x="1687" y="3123"/>
                  </a:cubicBezTo>
                  <a:cubicBezTo>
                    <a:pt x="1656" y="3123"/>
                    <a:pt x="1634" y="3123"/>
                    <a:pt x="1623" y="3123"/>
                  </a:cubicBezTo>
                  <a:lnTo>
                    <a:pt x="83" y="905"/>
                  </a:lnTo>
                  <a:cubicBezTo>
                    <a:pt x="83" y="905"/>
                    <a:pt x="64" y="882"/>
                    <a:pt x="52" y="882"/>
                  </a:cubicBezTo>
                  <a:cubicBezTo>
                    <a:pt x="46" y="882"/>
                    <a:pt x="42" y="887"/>
                    <a:pt x="42" y="905"/>
                  </a:cubicBezTo>
                  <a:cubicBezTo>
                    <a:pt x="1" y="905"/>
                    <a:pt x="1" y="946"/>
                    <a:pt x="42" y="946"/>
                  </a:cubicBezTo>
                  <a:lnTo>
                    <a:pt x="1541" y="3164"/>
                  </a:lnTo>
                  <a:lnTo>
                    <a:pt x="1582" y="3215"/>
                  </a:lnTo>
                  <a:lnTo>
                    <a:pt x="1664" y="3215"/>
                  </a:lnTo>
                  <a:cubicBezTo>
                    <a:pt x="1702" y="3222"/>
                    <a:pt x="1751" y="3227"/>
                    <a:pt x="1806" y="3227"/>
                  </a:cubicBezTo>
                  <a:cubicBezTo>
                    <a:pt x="2067" y="3227"/>
                    <a:pt x="2487" y="3125"/>
                    <a:pt x="2732" y="2702"/>
                  </a:cubicBezTo>
                  <a:cubicBezTo>
                    <a:pt x="3081" y="2096"/>
                    <a:pt x="1623" y="83"/>
                    <a:pt x="158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7" name="Google Shape;2568;p74">
              <a:extLst>
                <a:ext uri="{FF2B5EF4-FFF2-40B4-BE49-F238E27FC236}">
                  <a16:creationId xmlns:a16="http://schemas.microsoft.com/office/drawing/2014/main" id="{CF1AE13A-85BB-5DDE-3A0E-0B46DC5DC21F}"/>
                </a:ext>
              </a:extLst>
            </p:cNvPr>
            <p:cNvSpPr/>
            <p:nvPr/>
          </p:nvSpPr>
          <p:spPr>
            <a:xfrm>
              <a:off x="1583850" y="2827825"/>
              <a:ext cx="71650" cy="29825"/>
            </a:xfrm>
            <a:custGeom>
              <a:avLst/>
              <a:gdLst/>
              <a:ahLst/>
              <a:cxnLst/>
              <a:rect l="l" t="t" r="r" b="b"/>
              <a:pathLst>
                <a:path w="2866" h="1193" extrusionOk="0">
                  <a:moveTo>
                    <a:pt x="62" y="1"/>
                  </a:moveTo>
                  <a:cubicBezTo>
                    <a:pt x="51" y="1"/>
                    <a:pt x="41" y="11"/>
                    <a:pt x="41" y="32"/>
                  </a:cubicBezTo>
                  <a:cubicBezTo>
                    <a:pt x="0" y="32"/>
                    <a:pt x="0" y="73"/>
                    <a:pt x="41" y="73"/>
                  </a:cubicBezTo>
                  <a:cubicBezTo>
                    <a:pt x="41" y="124"/>
                    <a:pt x="986" y="1100"/>
                    <a:pt x="2218" y="1192"/>
                  </a:cubicBezTo>
                  <a:cubicBezTo>
                    <a:pt x="2393" y="1192"/>
                    <a:pt x="2608" y="1192"/>
                    <a:pt x="2824" y="1151"/>
                  </a:cubicBezTo>
                  <a:cubicBezTo>
                    <a:pt x="2865" y="1151"/>
                    <a:pt x="2865" y="1100"/>
                    <a:pt x="2865" y="1100"/>
                  </a:cubicBezTo>
                  <a:cubicBezTo>
                    <a:pt x="2865" y="1059"/>
                    <a:pt x="2824" y="1059"/>
                    <a:pt x="2824" y="1059"/>
                  </a:cubicBezTo>
                  <a:cubicBezTo>
                    <a:pt x="2677" y="1089"/>
                    <a:pt x="2532" y="1102"/>
                    <a:pt x="2390" y="1102"/>
                  </a:cubicBezTo>
                  <a:cubicBezTo>
                    <a:pt x="1127" y="1102"/>
                    <a:pt x="119" y="32"/>
                    <a:pt x="82" y="32"/>
                  </a:cubicBezTo>
                  <a:cubicBezTo>
                    <a:pt x="82" y="11"/>
                    <a:pt x="72" y="1"/>
                    <a:pt x="62"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8" name="Google Shape;2569;p74">
              <a:extLst>
                <a:ext uri="{FF2B5EF4-FFF2-40B4-BE49-F238E27FC236}">
                  <a16:creationId xmlns:a16="http://schemas.microsoft.com/office/drawing/2014/main" id="{F97C7A47-D21A-4AA4-3F5E-1F581160FBD9}"/>
                </a:ext>
              </a:extLst>
            </p:cNvPr>
            <p:cNvSpPr/>
            <p:nvPr/>
          </p:nvSpPr>
          <p:spPr>
            <a:xfrm>
              <a:off x="1833125" y="2732600"/>
              <a:ext cx="97300" cy="92950"/>
            </a:xfrm>
            <a:custGeom>
              <a:avLst/>
              <a:gdLst/>
              <a:ahLst/>
              <a:cxnLst/>
              <a:rect l="l" t="t" r="r" b="b"/>
              <a:pathLst>
                <a:path w="3892" h="3718" extrusionOk="0">
                  <a:moveTo>
                    <a:pt x="1684" y="0"/>
                  </a:moveTo>
                  <a:cubicBezTo>
                    <a:pt x="1674" y="0"/>
                    <a:pt x="1664" y="11"/>
                    <a:pt x="1664" y="31"/>
                  </a:cubicBezTo>
                  <a:cubicBezTo>
                    <a:pt x="1581" y="82"/>
                    <a:pt x="0" y="1489"/>
                    <a:pt x="339" y="2773"/>
                  </a:cubicBezTo>
                  <a:cubicBezTo>
                    <a:pt x="339" y="2906"/>
                    <a:pt x="421" y="2988"/>
                    <a:pt x="514" y="3030"/>
                  </a:cubicBezTo>
                  <a:cubicBezTo>
                    <a:pt x="596" y="3071"/>
                    <a:pt x="770" y="3112"/>
                    <a:pt x="1068" y="3112"/>
                  </a:cubicBezTo>
                  <a:cubicBezTo>
                    <a:pt x="1150" y="3245"/>
                    <a:pt x="1448" y="3718"/>
                    <a:pt x="1920" y="3718"/>
                  </a:cubicBezTo>
                  <a:cubicBezTo>
                    <a:pt x="2054" y="3718"/>
                    <a:pt x="2136" y="3718"/>
                    <a:pt x="2259" y="3676"/>
                  </a:cubicBezTo>
                  <a:cubicBezTo>
                    <a:pt x="2947" y="3420"/>
                    <a:pt x="3851" y="2300"/>
                    <a:pt x="3892" y="2259"/>
                  </a:cubicBezTo>
                  <a:lnTo>
                    <a:pt x="3892" y="2218"/>
                  </a:lnTo>
                  <a:cubicBezTo>
                    <a:pt x="3871" y="2198"/>
                    <a:pt x="3848" y="2187"/>
                    <a:pt x="3830" y="2187"/>
                  </a:cubicBezTo>
                  <a:cubicBezTo>
                    <a:pt x="3812" y="2187"/>
                    <a:pt x="3800" y="2198"/>
                    <a:pt x="3800" y="2218"/>
                  </a:cubicBezTo>
                  <a:cubicBezTo>
                    <a:pt x="3800" y="2218"/>
                    <a:pt x="2906" y="3327"/>
                    <a:pt x="2218" y="3584"/>
                  </a:cubicBezTo>
                  <a:cubicBezTo>
                    <a:pt x="2131" y="3619"/>
                    <a:pt x="2048" y="3634"/>
                    <a:pt x="1969" y="3634"/>
                  </a:cubicBezTo>
                  <a:cubicBezTo>
                    <a:pt x="1471" y="3634"/>
                    <a:pt x="1145" y="3030"/>
                    <a:pt x="1109" y="3030"/>
                  </a:cubicBezTo>
                  <a:cubicBezTo>
                    <a:pt x="1109" y="3030"/>
                    <a:pt x="1109" y="2988"/>
                    <a:pt x="1068" y="2988"/>
                  </a:cubicBezTo>
                  <a:cubicBezTo>
                    <a:pt x="993" y="3000"/>
                    <a:pt x="925" y="3005"/>
                    <a:pt x="864" y="3005"/>
                  </a:cubicBezTo>
                  <a:cubicBezTo>
                    <a:pt x="717" y="3005"/>
                    <a:pt x="613" y="2976"/>
                    <a:pt x="555" y="2947"/>
                  </a:cubicBezTo>
                  <a:cubicBezTo>
                    <a:pt x="462" y="2906"/>
                    <a:pt x="421" y="2814"/>
                    <a:pt x="421" y="2773"/>
                  </a:cubicBezTo>
                  <a:cubicBezTo>
                    <a:pt x="123" y="1530"/>
                    <a:pt x="1705" y="123"/>
                    <a:pt x="1705" y="82"/>
                  </a:cubicBezTo>
                  <a:cubicBezTo>
                    <a:pt x="1746" y="82"/>
                    <a:pt x="1746" y="31"/>
                    <a:pt x="1705" y="31"/>
                  </a:cubicBezTo>
                  <a:cubicBezTo>
                    <a:pt x="1705" y="11"/>
                    <a:pt x="1694" y="0"/>
                    <a:pt x="1684"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9" name="Google Shape;2570;p74">
              <a:extLst>
                <a:ext uri="{FF2B5EF4-FFF2-40B4-BE49-F238E27FC236}">
                  <a16:creationId xmlns:a16="http://schemas.microsoft.com/office/drawing/2014/main" id="{5BF4DAC4-8416-4C86-2CE2-9FCD0DBEBEBB}"/>
                </a:ext>
              </a:extLst>
            </p:cNvPr>
            <p:cNvSpPr/>
            <p:nvPr/>
          </p:nvSpPr>
          <p:spPr>
            <a:xfrm>
              <a:off x="1858775" y="2762375"/>
              <a:ext cx="54450" cy="47000"/>
            </a:xfrm>
            <a:custGeom>
              <a:avLst/>
              <a:gdLst/>
              <a:ahLst/>
              <a:cxnLst/>
              <a:rect l="l" t="t" r="r" b="b"/>
              <a:pathLst>
                <a:path w="2178" h="1880" extrusionOk="0">
                  <a:moveTo>
                    <a:pt x="2096" y="0"/>
                  </a:moveTo>
                  <a:cubicBezTo>
                    <a:pt x="1408" y="596"/>
                    <a:pt x="720" y="1202"/>
                    <a:pt x="42" y="1839"/>
                  </a:cubicBezTo>
                  <a:cubicBezTo>
                    <a:pt x="1" y="1839"/>
                    <a:pt x="1" y="1880"/>
                    <a:pt x="42" y="1880"/>
                  </a:cubicBezTo>
                  <a:lnTo>
                    <a:pt x="83" y="1880"/>
                  </a:lnTo>
                  <a:cubicBezTo>
                    <a:pt x="812" y="1284"/>
                    <a:pt x="1490" y="688"/>
                    <a:pt x="2178" y="83"/>
                  </a:cubicBezTo>
                  <a:lnTo>
                    <a:pt x="2178" y="42"/>
                  </a:lnTo>
                  <a:cubicBezTo>
                    <a:pt x="2137" y="0"/>
                    <a:pt x="2137" y="0"/>
                    <a:pt x="209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0" name="Google Shape;2571;p74">
              <a:extLst>
                <a:ext uri="{FF2B5EF4-FFF2-40B4-BE49-F238E27FC236}">
                  <a16:creationId xmlns:a16="http://schemas.microsoft.com/office/drawing/2014/main" id="{BFE0CE42-4FD3-600D-C3AE-79C3D92BDED9}"/>
                </a:ext>
              </a:extLst>
            </p:cNvPr>
            <p:cNvSpPr/>
            <p:nvPr/>
          </p:nvSpPr>
          <p:spPr>
            <a:xfrm>
              <a:off x="1888575" y="2816350"/>
              <a:ext cx="64200" cy="18700"/>
            </a:xfrm>
            <a:custGeom>
              <a:avLst/>
              <a:gdLst/>
              <a:ahLst/>
              <a:cxnLst/>
              <a:rect l="l" t="t" r="r" b="b"/>
              <a:pathLst>
                <a:path w="2568" h="748" extrusionOk="0">
                  <a:moveTo>
                    <a:pt x="2496" y="0"/>
                  </a:moveTo>
                  <a:cubicBezTo>
                    <a:pt x="2490" y="0"/>
                    <a:pt x="2485" y="5"/>
                    <a:pt x="2485" y="18"/>
                  </a:cubicBezTo>
                  <a:cubicBezTo>
                    <a:pt x="1975" y="415"/>
                    <a:pt x="1535" y="629"/>
                    <a:pt x="1100" y="629"/>
                  </a:cubicBezTo>
                  <a:cubicBezTo>
                    <a:pt x="1062" y="629"/>
                    <a:pt x="1024" y="628"/>
                    <a:pt x="986" y="624"/>
                  </a:cubicBezTo>
                  <a:lnTo>
                    <a:pt x="945" y="624"/>
                  </a:lnTo>
                  <a:cubicBezTo>
                    <a:pt x="647" y="624"/>
                    <a:pt x="349" y="491"/>
                    <a:pt x="93" y="275"/>
                  </a:cubicBezTo>
                  <a:lnTo>
                    <a:pt x="41" y="275"/>
                  </a:lnTo>
                  <a:cubicBezTo>
                    <a:pt x="0" y="326"/>
                    <a:pt x="0" y="326"/>
                    <a:pt x="41" y="368"/>
                  </a:cubicBezTo>
                  <a:cubicBezTo>
                    <a:pt x="298" y="583"/>
                    <a:pt x="606" y="706"/>
                    <a:pt x="945" y="747"/>
                  </a:cubicBezTo>
                  <a:lnTo>
                    <a:pt x="986" y="747"/>
                  </a:lnTo>
                  <a:cubicBezTo>
                    <a:pt x="1458" y="747"/>
                    <a:pt x="1972" y="532"/>
                    <a:pt x="2526" y="111"/>
                  </a:cubicBezTo>
                  <a:cubicBezTo>
                    <a:pt x="2567" y="70"/>
                    <a:pt x="2567" y="18"/>
                    <a:pt x="2526" y="18"/>
                  </a:cubicBezTo>
                  <a:cubicBezTo>
                    <a:pt x="2526" y="18"/>
                    <a:pt x="2508" y="0"/>
                    <a:pt x="2496"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1" name="Google Shape;2572;p74">
              <a:extLst>
                <a:ext uri="{FF2B5EF4-FFF2-40B4-BE49-F238E27FC236}">
                  <a16:creationId xmlns:a16="http://schemas.microsoft.com/office/drawing/2014/main" id="{7E54A550-ECC1-C095-0DD7-596FEF1B059F}"/>
                </a:ext>
              </a:extLst>
            </p:cNvPr>
            <p:cNvSpPr/>
            <p:nvPr/>
          </p:nvSpPr>
          <p:spPr>
            <a:xfrm>
              <a:off x="1352800" y="2475550"/>
              <a:ext cx="274975" cy="164975"/>
            </a:xfrm>
            <a:custGeom>
              <a:avLst/>
              <a:gdLst/>
              <a:ahLst/>
              <a:cxnLst/>
              <a:rect l="l" t="t" r="r" b="b"/>
              <a:pathLst>
                <a:path w="10999" h="6599" extrusionOk="0">
                  <a:moveTo>
                    <a:pt x="1329" y="1"/>
                  </a:moveTo>
                  <a:cubicBezTo>
                    <a:pt x="771" y="1"/>
                    <a:pt x="337" y="420"/>
                    <a:pt x="298" y="989"/>
                  </a:cubicBezTo>
                  <a:lnTo>
                    <a:pt x="41" y="4922"/>
                  </a:lnTo>
                  <a:cubicBezTo>
                    <a:pt x="0" y="5528"/>
                    <a:pt x="421" y="6000"/>
                    <a:pt x="986" y="6041"/>
                  </a:cubicBezTo>
                  <a:lnTo>
                    <a:pt x="9581" y="6596"/>
                  </a:lnTo>
                  <a:cubicBezTo>
                    <a:pt x="9605" y="6598"/>
                    <a:pt x="9630" y="6598"/>
                    <a:pt x="9654" y="6598"/>
                  </a:cubicBezTo>
                  <a:cubicBezTo>
                    <a:pt x="10180" y="6598"/>
                    <a:pt x="10651" y="6181"/>
                    <a:pt x="10690" y="5651"/>
                  </a:cubicBezTo>
                  <a:lnTo>
                    <a:pt x="10947" y="1677"/>
                  </a:lnTo>
                  <a:cubicBezTo>
                    <a:pt x="10998" y="1123"/>
                    <a:pt x="10567" y="609"/>
                    <a:pt x="9971" y="558"/>
                  </a:cubicBezTo>
                  <a:lnTo>
                    <a:pt x="1407" y="3"/>
                  </a:lnTo>
                  <a:cubicBezTo>
                    <a:pt x="1381" y="1"/>
                    <a:pt x="1355" y="1"/>
                    <a:pt x="1329" y="1"/>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2" name="Google Shape;2573;p74">
              <a:extLst>
                <a:ext uri="{FF2B5EF4-FFF2-40B4-BE49-F238E27FC236}">
                  <a16:creationId xmlns:a16="http://schemas.microsoft.com/office/drawing/2014/main" id="{95B4D419-9264-6C0C-0359-F7462631B956}"/>
                </a:ext>
              </a:extLst>
            </p:cNvPr>
            <p:cNvSpPr/>
            <p:nvPr/>
          </p:nvSpPr>
          <p:spPr>
            <a:xfrm>
              <a:off x="1518625" y="2626575"/>
              <a:ext cx="61900" cy="42625"/>
            </a:xfrm>
            <a:custGeom>
              <a:avLst/>
              <a:gdLst/>
              <a:ahLst/>
              <a:cxnLst/>
              <a:rect l="l" t="t" r="r" b="b"/>
              <a:pathLst>
                <a:path w="2476" h="1705" extrusionOk="0">
                  <a:moveTo>
                    <a:pt x="1367" y="0"/>
                  </a:moveTo>
                  <a:lnTo>
                    <a:pt x="1" y="123"/>
                  </a:lnTo>
                  <a:lnTo>
                    <a:pt x="2476" y="1705"/>
                  </a:lnTo>
                  <a:lnTo>
                    <a:pt x="1367"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2574;p74">
              <a:extLst>
                <a:ext uri="{FF2B5EF4-FFF2-40B4-BE49-F238E27FC236}">
                  <a16:creationId xmlns:a16="http://schemas.microsoft.com/office/drawing/2014/main" id="{8F1B2472-2070-975B-A128-DE5C50A2B321}"/>
                </a:ext>
              </a:extLst>
            </p:cNvPr>
            <p:cNvSpPr/>
            <p:nvPr/>
          </p:nvSpPr>
          <p:spPr>
            <a:xfrm>
              <a:off x="1400800" y="2523875"/>
              <a:ext cx="44950" cy="59850"/>
            </a:xfrm>
            <a:custGeom>
              <a:avLst/>
              <a:gdLst/>
              <a:ahLst/>
              <a:cxnLst/>
              <a:rect l="l" t="t" r="r" b="b"/>
              <a:pathLst>
                <a:path w="1798" h="2394" extrusionOk="0">
                  <a:moveTo>
                    <a:pt x="986" y="812"/>
                  </a:moveTo>
                  <a:lnTo>
                    <a:pt x="1120" y="1367"/>
                  </a:lnTo>
                  <a:lnTo>
                    <a:pt x="812" y="1325"/>
                  </a:lnTo>
                  <a:lnTo>
                    <a:pt x="986" y="812"/>
                  </a:lnTo>
                  <a:close/>
                  <a:moveTo>
                    <a:pt x="945" y="1"/>
                  </a:moveTo>
                  <a:cubicBezTo>
                    <a:pt x="863" y="1"/>
                    <a:pt x="812" y="42"/>
                    <a:pt x="771" y="124"/>
                  </a:cubicBezTo>
                  <a:lnTo>
                    <a:pt x="41" y="2096"/>
                  </a:lnTo>
                  <a:lnTo>
                    <a:pt x="0" y="2137"/>
                  </a:lnTo>
                  <a:cubicBezTo>
                    <a:pt x="0" y="2219"/>
                    <a:pt x="93" y="2270"/>
                    <a:pt x="134" y="2270"/>
                  </a:cubicBezTo>
                  <a:lnTo>
                    <a:pt x="350" y="2311"/>
                  </a:lnTo>
                  <a:cubicBezTo>
                    <a:pt x="432" y="2311"/>
                    <a:pt x="473" y="2270"/>
                    <a:pt x="514" y="2178"/>
                  </a:cubicBezTo>
                  <a:lnTo>
                    <a:pt x="647" y="1798"/>
                  </a:lnTo>
                  <a:lnTo>
                    <a:pt x="1202" y="1839"/>
                  </a:lnTo>
                  <a:lnTo>
                    <a:pt x="1325" y="2219"/>
                  </a:lnTo>
                  <a:cubicBezTo>
                    <a:pt x="1325" y="2311"/>
                    <a:pt x="1376" y="2352"/>
                    <a:pt x="1459" y="2352"/>
                  </a:cubicBezTo>
                  <a:lnTo>
                    <a:pt x="1674" y="2393"/>
                  </a:lnTo>
                  <a:cubicBezTo>
                    <a:pt x="1715" y="2393"/>
                    <a:pt x="1797" y="2311"/>
                    <a:pt x="1797" y="2270"/>
                  </a:cubicBezTo>
                  <a:lnTo>
                    <a:pt x="1797" y="2219"/>
                  </a:lnTo>
                  <a:lnTo>
                    <a:pt x="1284" y="165"/>
                  </a:lnTo>
                  <a:cubicBezTo>
                    <a:pt x="1284" y="83"/>
                    <a:pt x="1243" y="42"/>
                    <a:pt x="1161" y="42"/>
                  </a:cubicBezTo>
                  <a:lnTo>
                    <a:pt x="945"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2575;p74">
              <a:extLst>
                <a:ext uri="{FF2B5EF4-FFF2-40B4-BE49-F238E27FC236}">
                  <a16:creationId xmlns:a16="http://schemas.microsoft.com/office/drawing/2014/main" id="{1744FF42-CA7C-75C2-286C-C8FF670EA947}"/>
                </a:ext>
              </a:extLst>
            </p:cNvPr>
            <p:cNvSpPr/>
            <p:nvPr/>
          </p:nvSpPr>
          <p:spPr>
            <a:xfrm>
              <a:off x="1475750" y="2528000"/>
              <a:ext cx="38550" cy="59150"/>
            </a:xfrm>
            <a:custGeom>
              <a:avLst/>
              <a:gdLst/>
              <a:ahLst/>
              <a:cxnLst/>
              <a:rect l="l" t="t" r="r" b="b"/>
              <a:pathLst>
                <a:path w="1542" h="2366" extrusionOk="0">
                  <a:moveTo>
                    <a:pt x="771" y="513"/>
                  </a:moveTo>
                  <a:cubicBezTo>
                    <a:pt x="894" y="513"/>
                    <a:pt x="987" y="647"/>
                    <a:pt x="987" y="729"/>
                  </a:cubicBezTo>
                  <a:cubicBezTo>
                    <a:pt x="987" y="863"/>
                    <a:pt x="853" y="945"/>
                    <a:pt x="771" y="945"/>
                  </a:cubicBezTo>
                  <a:lnTo>
                    <a:pt x="555" y="904"/>
                  </a:lnTo>
                  <a:lnTo>
                    <a:pt x="596" y="513"/>
                  </a:lnTo>
                  <a:close/>
                  <a:moveTo>
                    <a:pt x="812" y="1376"/>
                  </a:moveTo>
                  <a:cubicBezTo>
                    <a:pt x="987" y="1417"/>
                    <a:pt x="1069" y="1499"/>
                    <a:pt x="1069" y="1633"/>
                  </a:cubicBezTo>
                  <a:cubicBezTo>
                    <a:pt x="1028" y="1797"/>
                    <a:pt x="946" y="1890"/>
                    <a:pt x="812" y="1890"/>
                  </a:cubicBezTo>
                  <a:lnTo>
                    <a:pt x="514" y="1848"/>
                  </a:lnTo>
                  <a:lnTo>
                    <a:pt x="555" y="1376"/>
                  </a:lnTo>
                  <a:close/>
                  <a:moveTo>
                    <a:pt x="340" y="0"/>
                  </a:moveTo>
                  <a:cubicBezTo>
                    <a:pt x="299" y="0"/>
                    <a:pt x="258" y="51"/>
                    <a:pt x="217" y="92"/>
                  </a:cubicBezTo>
                  <a:cubicBezTo>
                    <a:pt x="175" y="92"/>
                    <a:pt x="124" y="175"/>
                    <a:pt x="124" y="216"/>
                  </a:cubicBezTo>
                  <a:lnTo>
                    <a:pt x="1" y="2105"/>
                  </a:lnTo>
                  <a:cubicBezTo>
                    <a:pt x="1" y="2228"/>
                    <a:pt x="83" y="2311"/>
                    <a:pt x="175" y="2311"/>
                  </a:cubicBezTo>
                  <a:lnTo>
                    <a:pt x="771" y="2362"/>
                  </a:lnTo>
                  <a:cubicBezTo>
                    <a:pt x="794" y="2364"/>
                    <a:pt x="817" y="2365"/>
                    <a:pt x="840" y="2365"/>
                  </a:cubicBezTo>
                  <a:cubicBezTo>
                    <a:pt x="1234" y="2365"/>
                    <a:pt x="1502" y="2033"/>
                    <a:pt x="1541" y="1674"/>
                  </a:cubicBezTo>
                  <a:cubicBezTo>
                    <a:pt x="1541" y="1458"/>
                    <a:pt x="1459" y="1243"/>
                    <a:pt x="1285" y="1119"/>
                  </a:cubicBezTo>
                  <a:cubicBezTo>
                    <a:pt x="1408" y="1027"/>
                    <a:pt x="1459" y="904"/>
                    <a:pt x="1459" y="770"/>
                  </a:cubicBezTo>
                  <a:cubicBezTo>
                    <a:pt x="1500" y="390"/>
                    <a:pt x="1202" y="92"/>
                    <a:pt x="853" y="51"/>
                  </a:cubicBezTo>
                  <a:lnTo>
                    <a:pt x="340"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2576;p74">
              <a:extLst>
                <a:ext uri="{FF2B5EF4-FFF2-40B4-BE49-F238E27FC236}">
                  <a16:creationId xmlns:a16="http://schemas.microsoft.com/office/drawing/2014/main" id="{237FFA32-B673-03B6-C1B3-A3646A77E77F}"/>
                </a:ext>
              </a:extLst>
            </p:cNvPr>
            <p:cNvSpPr/>
            <p:nvPr/>
          </p:nvSpPr>
          <p:spPr>
            <a:xfrm>
              <a:off x="1544300" y="2533300"/>
              <a:ext cx="38525" cy="59175"/>
            </a:xfrm>
            <a:custGeom>
              <a:avLst/>
              <a:gdLst/>
              <a:ahLst/>
              <a:cxnLst/>
              <a:rect l="l" t="t" r="r" b="b"/>
              <a:pathLst>
                <a:path w="1541" h="2367" extrusionOk="0">
                  <a:moveTo>
                    <a:pt x="867" y="1"/>
                  </a:moveTo>
                  <a:cubicBezTo>
                    <a:pt x="427" y="1"/>
                    <a:pt x="81" y="375"/>
                    <a:pt x="42" y="815"/>
                  </a:cubicBezTo>
                  <a:lnTo>
                    <a:pt x="1" y="1462"/>
                  </a:lnTo>
                  <a:cubicBezTo>
                    <a:pt x="1" y="1893"/>
                    <a:pt x="298" y="2314"/>
                    <a:pt x="771" y="2355"/>
                  </a:cubicBezTo>
                  <a:cubicBezTo>
                    <a:pt x="809" y="2363"/>
                    <a:pt x="845" y="2366"/>
                    <a:pt x="881" y="2366"/>
                  </a:cubicBezTo>
                  <a:cubicBezTo>
                    <a:pt x="1087" y="2366"/>
                    <a:pt x="1259" y="2247"/>
                    <a:pt x="1408" y="2099"/>
                  </a:cubicBezTo>
                  <a:cubicBezTo>
                    <a:pt x="1449" y="2099"/>
                    <a:pt x="1449" y="2057"/>
                    <a:pt x="1449" y="2016"/>
                  </a:cubicBezTo>
                  <a:cubicBezTo>
                    <a:pt x="1449" y="1975"/>
                    <a:pt x="1449" y="1934"/>
                    <a:pt x="1408" y="1934"/>
                  </a:cubicBezTo>
                  <a:lnTo>
                    <a:pt x="1284" y="1760"/>
                  </a:lnTo>
                  <a:cubicBezTo>
                    <a:pt x="1284" y="1719"/>
                    <a:pt x="1233" y="1719"/>
                    <a:pt x="1192" y="1719"/>
                  </a:cubicBezTo>
                  <a:cubicBezTo>
                    <a:pt x="1192" y="1719"/>
                    <a:pt x="1151" y="1719"/>
                    <a:pt x="1110" y="1760"/>
                  </a:cubicBezTo>
                  <a:cubicBezTo>
                    <a:pt x="1028" y="1842"/>
                    <a:pt x="935" y="1893"/>
                    <a:pt x="812" y="1893"/>
                  </a:cubicBezTo>
                  <a:cubicBezTo>
                    <a:pt x="637" y="1893"/>
                    <a:pt x="463" y="1678"/>
                    <a:pt x="463" y="1462"/>
                  </a:cubicBezTo>
                  <a:lnTo>
                    <a:pt x="514" y="815"/>
                  </a:lnTo>
                  <a:cubicBezTo>
                    <a:pt x="555" y="651"/>
                    <a:pt x="719" y="476"/>
                    <a:pt x="894" y="476"/>
                  </a:cubicBezTo>
                  <a:cubicBezTo>
                    <a:pt x="1028" y="476"/>
                    <a:pt x="1110" y="517"/>
                    <a:pt x="1192" y="651"/>
                  </a:cubicBezTo>
                  <a:cubicBezTo>
                    <a:pt x="1233" y="692"/>
                    <a:pt x="1233" y="692"/>
                    <a:pt x="1284" y="692"/>
                  </a:cubicBezTo>
                  <a:cubicBezTo>
                    <a:pt x="1325" y="692"/>
                    <a:pt x="1325" y="692"/>
                    <a:pt x="1366" y="651"/>
                  </a:cubicBezTo>
                  <a:lnTo>
                    <a:pt x="1490" y="517"/>
                  </a:lnTo>
                  <a:cubicBezTo>
                    <a:pt x="1541" y="476"/>
                    <a:pt x="1541" y="435"/>
                    <a:pt x="1541" y="435"/>
                  </a:cubicBezTo>
                  <a:lnTo>
                    <a:pt x="1541" y="301"/>
                  </a:lnTo>
                  <a:cubicBezTo>
                    <a:pt x="1408" y="137"/>
                    <a:pt x="1192" y="4"/>
                    <a:pt x="935" y="4"/>
                  </a:cubicBezTo>
                  <a:cubicBezTo>
                    <a:pt x="912" y="2"/>
                    <a:pt x="889" y="1"/>
                    <a:pt x="867"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6" name="Google Shape;2577;p74">
              <a:extLst>
                <a:ext uri="{FF2B5EF4-FFF2-40B4-BE49-F238E27FC236}">
                  <a16:creationId xmlns:a16="http://schemas.microsoft.com/office/drawing/2014/main" id="{0F0E24F5-7E78-1985-05F7-F26ACCD17C0D}"/>
                </a:ext>
              </a:extLst>
            </p:cNvPr>
            <p:cNvSpPr/>
            <p:nvPr/>
          </p:nvSpPr>
          <p:spPr>
            <a:xfrm>
              <a:off x="1772025" y="2121600"/>
              <a:ext cx="84475" cy="90900"/>
            </a:xfrm>
            <a:custGeom>
              <a:avLst/>
              <a:gdLst/>
              <a:ahLst/>
              <a:cxnLst/>
              <a:rect l="l" t="t" r="r" b="b"/>
              <a:pathLst>
                <a:path w="3379" h="3636" extrusionOk="0">
                  <a:moveTo>
                    <a:pt x="2865" y="1"/>
                  </a:moveTo>
                  <a:lnTo>
                    <a:pt x="1674" y="986"/>
                  </a:lnTo>
                  <a:lnTo>
                    <a:pt x="390" y="42"/>
                  </a:lnTo>
                  <a:lnTo>
                    <a:pt x="1068" y="1500"/>
                  </a:lnTo>
                  <a:lnTo>
                    <a:pt x="0" y="2701"/>
                  </a:lnTo>
                  <a:lnTo>
                    <a:pt x="0" y="2701"/>
                  </a:lnTo>
                  <a:lnTo>
                    <a:pt x="1284" y="2270"/>
                  </a:lnTo>
                  <a:lnTo>
                    <a:pt x="2013" y="3636"/>
                  </a:lnTo>
                  <a:lnTo>
                    <a:pt x="1972" y="2137"/>
                  </a:lnTo>
                  <a:lnTo>
                    <a:pt x="3379" y="2393"/>
                  </a:lnTo>
                  <a:lnTo>
                    <a:pt x="3379" y="2393"/>
                  </a:lnTo>
                  <a:lnTo>
                    <a:pt x="2352" y="1418"/>
                  </a:lnTo>
                  <a:lnTo>
                    <a:pt x="2865"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7" name="Google Shape;2578;p74">
              <a:extLst>
                <a:ext uri="{FF2B5EF4-FFF2-40B4-BE49-F238E27FC236}">
                  <a16:creationId xmlns:a16="http://schemas.microsoft.com/office/drawing/2014/main" id="{CA6D52C3-8C6C-1D08-23B6-88A7C8C91D85}"/>
                </a:ext>
              </a:extLst>
            </p:cNvPr>
            <p:cNvSpPr/>
            <p:nvPr/>
          </p:nvSpPr>
          <p:spPr>
            <a:xfrm>
              <a:off x="2064175" y="2477925"/>
              <a:ext cx="93975" cy="94000"/>
            </a:xfrm>
            <a:custGeom>
              <a:avLst/>
              <a:gdLst/>
              <a:ahLst/>
              <a:cxnLst/>
              <a:rect l="l" t="t" r="r" b="b"/>
              <a:pathLst>
                <a:path w="3759" h="3760" extrusionOk="0">
                  <a:moveTo>
                    <a:pt x="2516" y="1"/>
                  </a:moveTo>
                  <a:lnTo>
                    <a:pt x="1581" y="1284"/>
                  </a:lnTo>
                  <a:lnTo>
                    <a:pt x="0" y="894"/>
                  </a:lnTo>
                  <a:lnTo>
                    <a:pt x="976" y="1839"/>
                  </a:lnTo>
                  <a:lnTo>
                    <a:pt x="123" y="3122"/>
                  </a:lnTo>
                  <a:lnTo>
                    <a:pt x="1448" y="2352"/>
                  </a:lnTo>
                  <a:lnTo>
                    <a:pt x="1879" y="3759"/>
                  </a:lnTo>
                  <a:lnTo>
                    <a:pt x="2259" y="2352"/>
                  </a:lnTo>
                  <a:lnTo>
                    <a:pt x="3758" y="2178"/>
                  </a:lnTo>
                  <a:lnTo>
                    <a:pt x="2310" y="1582"/>
                  </a:lnTo>
                  <a:lnTo>
                    <a:pt x="2516"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8" name="Google Shape;2579;p74">
              <a:extLst>
                <a:ext uri="{FF2B5EF4-FFF2-40B4-BE49-F238E27FC236}">
                  <a16:creationId xmlns:a16="http://schemas.microsoft.com/office/drawing/2014/main" id="{2945ACD0-ADAF-EC10-82C5-4B5DE5D5A1E1}"/>
                </a:ext>
              </a:extLst>
            </p:cNvPr>
            <p:cNvSpPr/>
            <p:nvPr/>
          </p:nvSpPr>
          <p:spPr>
            <a:xfrm>
              <a:off x="1468325" y="2307725"/>
              <a:ext cx="91925" cy="99625"/>
            </a:xfrm>
            <a:custGeom>
              <a:avLst/>
              <a:gdLst/>
              <a:ahLst/>
              <a:cxnLst/>
              <a:rect l="l" t="t" r="r" b="b"/>
              <a:pathLst>
                <a:path w="3677" h="3985" extrusionOk="0">
                  <a:moveTo>
                    <a:pt x="1366" y="0"/>
                  </a:moveTo>
                  <a:lnTo>
                    <a:pt x="1448" y="1623"/>
                  </a:lnTo>
                  <a:lnTo>
                    <a:pt x="0" y="2352"/>
                  </a:lnTo>
                  <a:lnTo>
                    <a:pt x="1366" y="2444"/>
                  </a:lnTo>
                  <a:lnTo>
                    <a:pt x="1540" y="3985"/>
                  </a:lnTo>
                  <a:lnTo>
                    <a:pt x="2054" y="2527"/>
                  </a:lnTo>
                  <a:lnTo>
                    <a:pt x="3296" y="3297"/>
                  </a:lnTo>
                  <a:lnTo>
                    <a:pt x="2649" y="1972"/>
                  </a:lnTo>
                  <a:lnTo>
                    <a:pt x="3676" y="853"/>
                  </a:lnTo>
                  <a:lnTo>
                    <a:pt x="3676" y="853"/>
                  </a:lnTo>
                  <a:lnTo>
                    <a:pt x="2177" y="1366"/>
                  </a:lnTo>
                  <a:lnTo>
                    <a:pt x="1366"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20" name="TextBox 1419">
            <a:extLst>
              <a:ext uri="{FF2B5EF4-FFF2-40B4-BE49-F238E27FC236}">
                <a16:creationId xmlns:a16="http://schemas.microsoft.com/office/drawing/2014/main" id="{3FBB6508-8571-1AB5-C256-73EEE075F199}"/>
              </a:ext>
            </a:extLst>
          </p:cNvPr>
          <p:cNvSpPr txBox="1"/>
          <p:nvPr/>
        </p:nvSpPr>
        <p:spPr>
          <a:xfrm>
            <a:off x="4038600" y="1519401"/>
            <a:ext cx="7715250" cy="1815882"/>
          </a:xfrm>
          <a:prstGeom prst="rect">
            <a:avLst/>
          </a:prstGeom>
          <a:noFill/>
        </p:spPr>
        <p:txBody>
          <a:bodyPr wrap="square">
            <a:spAutoFit/>
          </a:bodyPr>
          <a:lstStyle/>
          <a:p>
            <a:r>
              <a:rPr lang="vi-VN" sz="2800" b="1" dirty="0" smtClean="0">
                <a:solidFill>
                  <a:srgbClr val="7030A0"/>
                </a:solidFill>
                <a:latin typeface="+mj-lt"/>
              </a:rPr>
              <a:t>- Về hình thức: </a:t>
            </a:r>
            <a:r>
              <a:rPr lang="en-GB" sz="2800" dirty="0" smtClean="0">
                <a:solidFill>
                  <a:srgbClr val="7030A0"/>
                </a:solidFill>
                <a:latin typeface="Times New Roman" pitchFamily="18" charset="0"/>
                <a:cs typeface="Times New Roman" pitchFamily="18" charset="0"/>
              </a:rPr>
              <a:t>Đ</a:t>
            </a:r>
            <a:r>
              <a:rPr lang="vi-VN" sz="2800" dirty="0" smtClean="0">
                <a:solidFill>
                  <a:srgbClr val="7030A0"/>
                </a:solidFill>
                <a:latin typeface="+mj-lt"/>
              </a:rPr>
              <a:t>ảm bảo quy cách của thư tay hoặc thư điện tử, chú ý các thông tin như thời gian, nơi chốn (đối với thư tay), chức năng </a:t>
            </a:r>
            <a:r>
              <a:rPr lang="en-GB" sz="2800" dirty="0" smtClean="0">
                <a:solidFill>
                  <a:srgbClr val="7030A0"/>
                </a:solidFill>
                <a:latin typeface="+mj-lt"/>
              </a:rPr>
              <a:t>C</a:t>
            </a:r>
            <a:r>
              <a:rPr lang="vi-VN" sz="2800" dirty="0" smtClean="0">
                <a:solidFill>
                  <a:srgbClr val="7030A0"/>
                </a:solidFill>
                <a:latin typeface="+mj-lt"/>
              </a:rPr>
              <a:t>c và B</a:t>
            </a:r>
            <a:r>
              <a:rPr lang="en-GB" sz="2800" dirty="0" smtClean="0">
                <a:solidFill>
                  <a:srgbClr val="7030A0"/>
                </a:solidFill>
                <a:latin typeface="+mj-lt"/>
              </a:rPr>
              <a:t>cc</a:t>
            </a:r>
            <a:r>
              <a:rPr lang="vi-VN" sz="2800" dirty="0" smtClean="0">
                <a:solidFill>
                  <a:srgbClr val="7030A0"/>
                </a:solidFill>
                <a:latin typeface="+mj-lt"/>
              </a:rPr>
              <a:t> (đối với thư điện tử), có thể sử dụng chữ kí điện tử.</a:t>
            </a:r>
            <a:endParaRPr lang="vi-VN" sz="2800" dirty="0">
              <a:solidFill>
                <a:srgbClr val="7030A0"/>
              </a:solidFill>
              <a:latin typeface="+mj-lt"/>
            </a:endParaRPr>
          </a:p>
        </p:txBody>
      </p:sp>
      <p:sp>
        <p:nvSpPr>
          <p:cNvPr id="1424" name="TextBox 1423">
            <a:extLst>
              <a:ext uri="{FF2B5EF4-FFF2-40B4-BE49-F238E27FC236}">
                <a16:creationId xmlns:a16="http://schemas.microsoft.com/office/drawing/2014/main" id="{2CC59E26-3C7F-D953-945F-0678ED967CFF}"/>
              </a:ext>
            </a:extLst>
          </p:cNvPr>
          <p:cNvSpPr txBox="1"/>
          <p:nvPr/>
        </p:nvSpPr>
        <p:spPr>
          <a:xfrm>
            <a:off x="4233104" y="3656375"/>
            <a:ext cx="6565204" cy="954107"/>
          </a:xfrm>
          <a:prstGeom prst="rect">
            <a:avLst/>
          </a:prstGeom>
          <a:noFill/>
        </p:spPr>
        <p:txBody>
          <a:bodyPr wrap="square">
            <a:spAutoFit/>
          </a:bodyPr>
          <a:lstStyle/>
          <a:p>
            <a:r>
              <a:rPr lang="en-US" sz="2800" b="1" dirty="0" smtClean="0">
                <a:solidFill>
                  <a:srgbClr val="7030A0"/>
                </a:solidFill>
                <a:latin typeface="Times New Roman" pitchFamily="18" charset="0"/>
                <a:cs typeface="Times New Roman" pitchFamily="18" charset="0"/>
              </a:rPr>
              <a:t>- </a:t>
            </a:r>
            <a:r>
              <a:rPr lang="vi-VN" sz="2800" b="1" dirty="0" smtClean="0">
                <a:solidFill>
                  <a:srgbClr val="7030A0"/>
                </a:solidFill>
                <a:latin typeface="Times New Roman" pitchFamily="18" charset="0"/>
                <a:cs typeface="Times New Roman" pitchFamily="18" charset="0"/>
              </a:rPr>
              <a:t>Về giọng điệu: </a:t>
            </a:r>
            <a:r>
              <a:rPr lang="en-GB" sz="2800" dirty="0" smtClean="0">
                <a:solidFill>
                  <a:srgbClr val="7030A0"/>
                </a:solidFill>
                <a:latin typeface="Times New Roman" pitchFamily="18" charset="0"/>
                <a:cs typeface="Times New Roman" pitchFamily="18" charset="0"/>
              </a:rPr>
              <a:t>L</a:t>
            </a:r>
            <a:r>
              <a:rPr lang="vi-VN" sz="2800" dirty="0" smtClean="0">
                <a:solidFill>
                  <a:srgbClr val="7030A0"/>
                </a:solidFill>
                <a:latin typeface="Times New Roman" pitchFamily="18" charset="0"/>
                <a:cs typeface="Times New Roman" pitchFamily="18" charset="0"/>
              </a:rPr>
              <a:t>ịch sự, nhã nhặn, thể hiện sự tôn trọng và thiện chí.</a:t>
            </a:r>
            <a:endParaRPr lang="vi-VN" sz="2800" dirty="0">
              <a:solidFill>
                <a:srgbClr val="7030A0"/>
              </a:solidFill>
              <a:latin typeface="Times New Roman" pitchFamily="18" charset="0"/>
              <a:cs typeface="Times New Roman" pitchFamily="18" charset="0"/>
            </a:endParaRPr>
          </a:p>
        </p:txBody>
      </p:sp>
      <p:grpSp>
        <p:nvGrpSpPr>
          <p:cNvPr id="231" name="Google Shape;1439;p54">
            <a:extLst>
              <a:ext uri="{FF2B5EF4-FFF2-40B4-BE49-F238E27FC236}">
                <a16:creationId xmlns:a16="http://schemas.microsoft.com/office/drawing/2014/main" id="{FA01AF12-B066-0AAE-085E-63619AC7F91F}"/>
              </a:ext>
            </a:extLst>
          </p:cNvPr>
          <p:cNvGrpSpPr/>
          <p:nvPr/>
        </p:nvGrpSpPr>
        <p:grpSpPr>
          <a:xfrm>
            <a:off x="2949799" y="1736699"/>
            <a:ext cx="849076" cy="941023"/>
            <a:chOff x="1371900" y="1209050"/>
            <a:chExt cx="978348" cy="1084128"/>
          </a:xfrm>
        </p:grpSpPr>
        <p:grpSp>
          <p:nvGrpSpPr>
            <p:cNvPr id="232" name="Google Shape;1440;p54">
              <a:extLst>
                <a:ext uri="{FF2B5EF4-FFF2-40B4-BE49-F238E27FC236}">
                  <a16:creationId xmlns:a16="http://schemas.microsoft.com/office/drawing/2014/main" id="{A5E3216B-FE7E-C7A7-3400-E3015CFB2514}"/>
                </a:ext>
              </a:extLst>
            </p:cNvPr>
            <p:cNvGrpSpPr/>
            <p:nvPr/>
          </p:nvGrpSpPr>
          <p:grpSpPr>
            <a:xfrm>
              <a:off x="1371900" y="1210350"/>
              <a:ext cx="978348" cy="1081518"/>
              <a:chOff x="1371900" y="1209050"/>
              <a:chExt cx="978348" cy="1081518"/>
            </a:xfrm>
          </p:grpSpPr>
          <p:sp>
            <p:nvSpPr>
              <p:cNvPr id="251" name="Google Shape;1441;p54">
                <a:extLst>
                  <a:ext uri="{FF2B5EF4-FFF2-40B4-BE49-F238E27FC236}">
                    <a16:creationId xmlns:a16="http://schemas.microsoft.com/office/drawing/2014/main" id="{3DE9965E-63E7-23A3-F693-C161255DFF45}"/>
                  </a:ext>
                </a:extLst>
              </p:cNvPr>
              <p:cNvSpPr/>
              <p:nvPr/>
            </p:nvSpPr>
            <p:spPr>
              <a:xfrm>
                <a:off x="1371900" y="1209050"/>
                <a:ext cx="694314" cy="314590"/>
              </a:xfrm>
              <a:custGeom>
                <a:avLst/>
                <a:gdLst/>
                <a:ahLst/>
                <a:cxnLst/>
                <a:rect l="l" t="t" r="r" b="b"/>
                <a:pathLst>
                  <a:path w="9839" h="4458" extrusionOk="0">
                    <a:moveTo>
                      <a:pt x="9499" y="1"/>
                    </a:moveTo>
                    <a:cubicBezTo>
                      <a:pt x="9499" y="1"/>
                      <a:pt x="3554" y="2404"/>
                      <a:pt x="1674" y="3174"/>
                    </a:cubicBezTo>
                    <a:cubicBezTo>
                      <a:pt x="1459" y="3256"/>
                      <a:pt x="1284" y="3338"/>
                      <a:pt x="1110" y="3431"/>
                    </a:cubicBezTo>
                    <a:cubicBezTo>
                      <a:pt x="1" y="4026"/>
                      <a:pt x="391" y="4457"/>
                      <a:pt x="391" y="4457"/>
                    </a:cubicBezTo>
                    <a:lnTo>
                      <a:pt x="1500" y="4201"/>
                    </a:lnTo>
                    <a:lnTo>
                      <a:pt x="3297" y="3769"/>
                    </a:lnTo>
                    <a:lnTo>
                      <a:pt x="9838" y="863"/>
                    </a:lnTo>
                    <a:lnTo>
                      <a:pt x="9499"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442;p54">
                <a:extLst>
                  <a:ext uri="{FF2B5EF4-FFF2-40B4-BE49-F238E27FC236}">
                    <a16:creationId xmlns:a16="http://schemas.microsoft.com/office/drawing/2014/main" id="{4416631C-ABAF-FAE8-F468-CE315E589571}"/>
                  </a:ext>
                </a:extLst>
              </p:cNvPr>
              <p:cNvSpPr/>
              <p:nvPr/>
            </p:nvSpPr>
            <p:spPr>
              <a:xfrm>
                <a:off x="1392929" y="1251814"/>
                <a:ext cx="957319" cy="1038754"/>
              </a:xfrm>
              <a:custGeom>
                <a:avLst/>
                <a:gdLst/>
                <a:ahLst/>
                <a:cxnLst/>
                <a:rect l="l" t="t" r="r" b="b"/>
                <a:pathLst>
                  <a:path w="13566" h="14720" extrusionOk="0">
                    <a:moveTo>
                      <a:pt x="9715" y="1"/>
                    </a:moveTo>
                    <a:cubicBezTo>
                      <a:pt x="9715" y="1"/>
                      <a:pt x="2701" y="3081"/>
                      <a:pt x="1633" y="3461"/>
                    </a:cubicBezTo>
                    <a:cubicBezTo>
                      <a:pt x="1065" y="3633"/>
                      <a:pt x="653" y="3676"/>
                      <a:pt x="385" y="3676"/>
                    </a:cubicBezTo>
                    <a:cubicBezTo>
                      <a:pt x="125" y="3676"/>
                      <a:pt x="0" y="3636"/>
                      <a:pt x="0" y="3636"/>
                    </a:cubicBezTo>
                    <a:lnTo>
                      <a:pt x="0" y="3636"/>
                    </a:lnTo>
                    <a:lnTo>
                      <a:pt x="3297" y="13946"/>
                    </a:lnTo>
                    <a:cubicBezTo>
                      <a:pt x="3439" y="14432"/>
                      <a:pt x="3862" y="14719"/>
                      <a:pt x="4337" y="14719"/>
                    </a:cubicBezTo>
                    <a:cubicBezTo>
                      <a:pt x="4444" y="14719"/>
                      <a:pt x="4553" y="14705"/>
                      <a:pt x="4662" y="14675"/>
                    </a:cubicBezTo>
                    <a:lnTo>
                      <a:pt x="13565" y="11635"/>
                    </a:lnTo>
                    <a:lnTo>
                      <a:pt x="9715"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3" name="Google Shape;1443;p54">
              <a:extLst>
                <a:ext uri="{FF2B5EF4-FFF2-40B4-BE49-F238E27FC236}">
                  <a16:creationId xmlns:a16="http://schemas.microsoft.com/office/drawing/2014/main" id="{68694F93-8AA9-0DA2-1F52-1EB45A25D553}"/>
                </a:ext>
              </a:extLst>
            </p:cNvPr>
            <p:cNvGrpSpPr/>
            <p:nvPr/>
          </p:nvGrpSpPr>
          <p:grpSpPr>
            <a:xfrm>
              <a:off x="1371900" y="1209050"/>
              <a:ext cx="978348" cy="1084128"/>
              <a:chOff x="1371900" y="1209050"/>
              <a:chExt cx="978348" cy="1084128"/>
            </a:xfrm>
          </p:grpSpPr>
          <p:sp>
            <p:nvSpPr>
              <p:cNvPr id="243" name="Google Shape;1444;p54">
                <a:extLst>
                  <a:ext uri="{FF2B5EF4-FFF2-40B4-BE49-F238E27FC236}">
                    <a16:creationId xmlns:a16="http://schemas.microsoft.com/office/drawing/2014/main" id="{E35B68FA-A137-0FCC-36B6-CECC96E8EB33}"/>
                  </a:ext>
                </a:extLst>
              </p:cNvPr>
              <p:cNvSpPr/>
              <p:nvPr/>
            </p:nvSpPr>
            <p:spPr>
              <a:xfrm>
                <a:off x="1371900" y="1209050"/>
                <a:ext cx="694314" cy="314590"/>
              </a:xfrm>
              <a:custGeom>
                <a:avLst/>
                <a:gdLst/>
                <a:ahLst/>
                <a:cxnLst/>
                <a:rect l="l" t="t" r="r" b="b"/>
                <a:pathLst>
                  <a:path w="9839" h="4458" extrusionOk="0">
                    <a:moveTo>
                      <a:pt x="9499" y="1"/>
                    </a:moveTo>
                    <a:cubicBezTo>
                      <a:pt x="9499" y="1"/>
                      <a:pt x="3554" y="2404"/>
                      <a:pt x="1674" y="3174"/>
                    </a:cubicBezTo>
                    <a:cubicBezTo>
                      <a:pt x="1459" y="3256"/>
                      <a:pt x="1284" y="3338"/>
                      <a:pt x="1110" y="3431"/>
                    </a:cubicBezTo>
                    <a:cubicBezTo>
                      <a:pt x="1" y="4026"/>
                      <a:pt x="391" y="4457"/>
                      <a:pt x="391" y="4457"/>
                    </a:cubicBezTo>
                    <a:lnTo>
                      <a:pt x="1500" y="4201"/>
                    </a:lnTo>
                    <a:lnTo>
                      <a:pt x="3297" y="3769"/>
                    </a:lnTo>
                    <a:lnTo>
                      <a:pt x="9838" y="863"/>
                    </a:lnTo>
                    <a:lnTo>
                      <a:pt x="949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445;p54">
                <a:extLst>
                  <a:ext uri="{FF2B5EF4-FFF2-40B4-BE49-F238E27FC236}">
                    <a16:creationId xmlns:a16="http://schemas.microsoft.com/office/drawing/2014/main" id="{D645F858-1E0F-F74D-28C7-5A322DE351CD}"/>
                  </a:ext>
                </a:extLst>
              </p:cNvPr>
              <p:cNvSpPr/>
              <p:nvPr/>
            </p:nvSpPr>
            <p:spPr>
              <a:xfrm>
                <a:off x="1444373" y="1227186"/>
                <a:ext cx="610197" cy="329056"/>
              </a:xfrm>
              <a:custGeom>
                <a:avLst/>
                <a:gdLst/>
                <a:ahLst/>
                <a:cxnLst/>
                <a:rect l="l" t="t" r="r" b="b"/>
                <a:pathLst>
                  <a:path w="8647" h="4663" extrusionOk="0">
                    <a:moveTo>
                      <a:pt x="8133" y="1"/>
                    </a:moveTo>
                    <a:lnTo>
                      <a:pt x="0" y="3338"/>
                    </a:lnTo>
                    <a:lnTo>
                      <a:pt x="473" y="4663"/>
                    </a:lnTo>
                    <a:lnTo>
                      <a:pt x="8647" y="1202"/>
                    </a:lnTo>
                    <a:lnTo>
                      <a:pt x="8133"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446;p54">
                <a:extLst>
                  <a:ext uri="{FF2B5EF4-FFF2-40B4-BE49-F238E27FC236}">
                    <a16:creationId xmlns:a16="http://schemas.microsoft.com/office/drawing/2014/main" id="{0A2D0D90-5255-BD29-80D1-09C18C85F96E}"/>
                  </a:ext>
                </a:extLst>
              </p:cNvPr>
              <p:cNvSpPr/>
              <p:nvPr/>
            </p:nvSpPr>
            <p:spPr>
              <a:xfrm>
                <a:off x="1392929" y="1251814"/>
                <a:ext cx="957319" cy="1038754"/>
              </a:xfrm>
              <a:custGeom>
                <a:avLst/>
                <a:gdLst/>
                <a:ahLst/>
                <a:cxnLst/>
                <a:rect l="l" t="t" r="r" b="b"/>
                <a:pathLst>
                  <a:path w="13566" h="14720" extrusionOk="0">
                    <a:moveTo>
                      <a:pt x="9715" y="1"/>
                    </a:moveTo>
                    <a:cubicBezTo>
                      <a:pt x="9715" y="1"/>
                      <a:pt x="2701" y="3081"/>
                      <a:pt x="1633" y="3461"/>
                    </a:cubicBezTo>
                    <a:cubicBezTo>
                      <a:pt x="1065" y="3633"/>
                      <a:pt x="653" y="3676"/>
                      <a:pt x="385" y="3676"/>
                    </a:cubicBezTo>
                    <a:cubicBezTo>
                      <a:pt x="125" y="3676"/>
                      <a:pt x="0" y="3636"/>
                      <a:pt x="0" y="3636"/>
                    </a:cubicBezTo>
                    <a:lnTo>
                      <a:pt x="0" y="3636"/>
                    </a:lnTo>
                    <a:lnTo>
                      <a:pt x="3297" y="13946"/>
                    </a:lnTo>
                    <a:cubicBezTo>
                      <a:pt x="3439" y="14432"/>
                      <a:pt x="3862" y="14719"/>
                      <a:pt x="4337" y="14719"/>
                    </a:cubicBezTo>
                    <a:cubicBezTo>
                      <a:pt x="4444" y="14719"/>
                      <a:pt x="4553" y="14705"/>
                      <a:pt x="4662" y="14675"/>
                    </a:cubicBezTo>
                    <a:lnTo>
                      <a:pt x="13565" y="11635"/>
                    </a:lnTo>
                    <a:lnTo>
                      <a:pt x="9715"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447;p54">
                <a:extLst>
                  <a:ext uri="{FF2B5EF4-FFF2-40B4-BE49-F238E27FC236}">
                    <a16:creationId xmlns:a16="http://schemas.microsoft.com/office/drawing/2014/main" id="{7A17470F-3B00-85F4-31DD-E5CDE2313372}"/>
                  </a:ext>
                </a:extLst>
              </p:cNvPr>
              <p:cNvSpPr/>
              <p:nvPr/>
            </p:nvSpPr>
            <p:spPr>
              <a:xfrm>
                <a:off x="1447266" y="1505433"/>
                <a:ext cx="256583" cy="787745"/>
              </a:xfrm>
              <a:custGeom>
                <a:avLst/>
                <a:gdLst/>
                <a:ahLst/>
                <a:cxnLst/>
                <a:rect l="l" t="t" r="r" b="b"/>
                <a:pathLst>
                  <a:path w="3636" h="11163" extrusionOk="0">
                    <a:moveTo>
                      <a:pt x="1" y="1"/>
                    </a:moveTo>
                    <a:lnTo>
                      <a:pt x="1" y="42"/>
                    </a:lnTo>
                    <a:lnTo>
                      <a:pt x="3595" y="11163"/>
                    </a:lnTo>
                    <a:lnTo>
                      <a:pt x="3636" y="11163"/>
                    </a:lnTo>
                    <a:lnTo>
                      <a:pt x="3636" y="11122"/>
                    </a:lnTo>
                    <a:lnTo>
                      <a:pt x="42" y="42"/>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448;p54">
                <a:extLst>
                  <a:ext uri="{FF2B5EF4-FFF2-40B4-BE49-F238E27FC236}">
                    <a16:creationId xmlns:a16="http://schemas.microsoft.com/office/drawing/2014/main" id="{EE19F02E-6BC3-F4A1-D26C-938A5ED8FB1D}"/>
                  </a:ext>
                </a:extLst>
              </p:cNvPr>
              <p:cNvSpPr/>
              <p:nvPr/>
            </p:nvSpPr>
            <p:spPr>
              <a:xfrm>
                <a:off x="1435693" y="1233678"/>
                <a:ext cx="588462" cy="241411"/>
              </a:xfrm>
              <a:custGeom>
                <a:avLst/>
                <a:gdLst/>
                <a:ahLst/>
                <a:cxnLst/>
                <a:rect l="l" t="t" r="r" b="b"/>
                <a:pathLst>
                  <a:path w="8339" h="3421" extrusionOk="0">
                    <a:moveTo>
                      <a:pt x="8297" y="1"/>
                    </a:moveTo>
                    <a:lnTo>
                      <a:pt x="0" y="3379"/>
                    </a:lnTo>
                    <a:lnTo>
                      <a:pt x="0" y="3420"/>
                    </a:lnTo>
                    <a:lnTo>
                      <a:pt x="8339" y="42"/>
                    </a:lnTo>
                    <a:lnTo>
                      <a:pt x="833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449;p54">
                <a:extLst>
                  <a:ext uri="{FF2B5EF4-FFF2-40B4-BE49-F238E27FC236}">
                    <a16:creationId xmlns:a16="http://schemas.microsoft.com/office/drawing/2014/main" id="{CBEC1683-E7B6-4248-B4F2-C3011730CC19}"/>
                  </a:ext>
                </a:extLst>
              </p:cNvPr>
              <p:cNvSpPr/>
              <p:nvPr/>
            </p:nvSpPr>
            <p:spPr>
              <a:xfrm>
                <a:off x="1441480" y="1248215"/>
                <a:ext cx="588462" cy="239153"/>
              </a:xfrm>
              <a:custGeom>
                <a:avLst/>
                <a:gdLst/>
                <a:ahLst/>
                <a:cxnLst/>
                <a:rect l="l" t="t" r="r" b="b"/>
                <a:pathLst>
                  <a:path w="8339" h="3389" extrusionOk="0">
                    <a:moveTo>
                      <a:pt x="8298" y="0"/>
                    </a:moveTo>
                    <a:lnTo>
                      <a:pt x="0" y="3389"/>
                    </a:lnTo>
                    <a:lnTo>
                      <a:pt x="0" y="3389"/>
                    </a:lnTo>
                    <a:lnTo>
                      <a:pt x="8298" y="52"/>
                    </a:lnTo>
                    <a:lnTo>
                      <a:pt x="833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450;p54">
                <a:extLst>
                  <a:ext uri="{FF2B5EF4-FFF2-40B4-BE49-F238E27FC236}">
                    <a16:creationId xmlns:a16="http://schemas.microsoft.com/office/drawing/2014/main" id="{02D9ABC1-854D-AE81-0A6B-0F84F4358E63}"/>
                  </a:ext>
                </a:extLst>
              </p:cNvPr>
              <p:cNvSpPr/>
              <p:nvPr/>
            </p:nvSpPr>
            <p:spPr>
              <a:xfrm>
                <a:off x="1450160" y="1260494"/>
                <a:ext cx="583452" cy="241411"/>
              </a:xfrm>
              <a:custGeom>
                <a:avLst/>
                <a:gdLst/>
                <a:ahLst/>
                <a:cxnLst/>
                <a:rect l="l" t="t" r="r" b="b"/>
                <a:pathLst>
                  <a:path w="8268" h="3421" extrusionOk="0">
                    <a:moveTo>
                      <a:pt x="8216" y="1"/>
                    </a:moveTo>
                    <a:lnTo>
                      <a:pt x="1" y="3379"/>
                    </a:lnTo>
                    <a:lnTo>
                      <a:pt x="52" y="3420"/>
                    </a:lnTo>
                    <a:lnTo>
                      <a:pt x="8267" y="42"/>
                    </a:lnTo>
                    <a:lnTo>
                      <a:pt x="826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451;p54">
                <a:extLst>
                  <a:ext uri="{FF2B5EF4-FFF2-40B4-BE49-F238E27FC236}">
                    <a16:creationId xmlns:a16="http://schemas.microsoft.com/office/drawing/2014/main" id="{70DD4D30-7446-F29E-CC15-CA2E4C611246}"/>
                  </a:ext>
                </a:extLst>
              </p:cNvPr>
              <p:cNvSpPr/>
              <p:nvPr/>
            </p:nvSpPr>
            <p:spPr>
              <a:xfrm>
                <a:off x="1568290" y="1429361"/>
                <a:ext cx="525446" cy="347898"/>
              </a:xfrm>
              <a:custGeom>
                <a:avLst/>
                <a:gdLst/>
                <a:ahLst/>
                <a:cxnLst/>
                <a:rect l="l" t="t" r="r" b="b"/>
                <a:pathLst>
                  <a:path w="7446" h="4930" extrusionOk="0">
                    <a:moveTo>
                      <a:pt x="6460" y="0"/>
                    </a:moveTo>
                    <a:lnTo>
                      <a:pt x="0" y="2270"/>
                    </a:lnTo>
                    <a:lnTo>
                      <a:pt x="853" y="4929"/>
                    </a:lnTo>
                    <a:lnTo>
                      <a:pt x="7445" y="2568"/>
                    </a:lnTo>
                    <a:lnTo>
                      <a:pt x="64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53" name="TextBox 252">
            <a:extLst>
              <a:ext uri="{FF2B5EF4-FFF2-40B4-BE49-F238E27FC236}">
                <a16:creationId xmlns:a16="http://schemas.microsoft.com/office/drawing/2014/main" id="{2CC59E26-3C7F-D953-945F-0678ED967CFF}"/>
              </a:ext>
            </a:extLst>
          </p:cNvPr>
          <p:cNvSpPr txBox="1"/>
          <p:nvPr/>
        </p:nvSpPr>
        <p:spPr>
          <a:xfrm>
            <a:off x="4328354" y="4780325"/>
            <a:ext cx="6565204" cy="1384995"/>
          </a:xfrm>
          <a:prstGeom prst="rect">
            <a:avLst/>
          </a:prstGeom>
          <a:noFill/>
        </p:spPr>
        <p:txBody>
          <a:bodyPr wrap="square">
            <a:spAutoFit/>
          </a:bodyPr>
          <a:lstStyle/>
          <a:p>
            <a:r>
              <a:rPr lang="en-US" sz="2800" b="1" dirty="0" smtClean="0">
                <a:solidFill>
                  <a:srgbClr val="7030A0"/>
                </a:solidFill>
                <a:latin typeface="Times New Roman" pitchFamily="18" charset="0"/>
                <a:cs typeface="Times New Roman" pitchFamily="18" charset="0"/>
              </a:rPr>
              <a:t>- </a:t>
            </a:r>
            <a:r>
              <a:rPr lang="vi-VN" sz="2800" b="1" dirty="0" smtClean="0">
                <a:solidFill>
                  <a:srgbClr val="7030A0"/>
                </a:solidFill>
                <a:latin typeface="Times New Roman" pitchFamily="18" charset="0"/>
                <a:cs typeface="Times New Roman" pitchFamily="18" charset="0"/>
              </a:rPr>
              <a:t>Về ngôn ngữ: </a:t>
            </a:r>
            <a:r>
              <a:rPr lang="en-GB" sz="2800" dirty="0" smtClean="0">
                <a:solidFill>
                  <a:srgbClr val="7030A0"/>
                </a:solidFill>
                <a:latin typeface="Times New Roman" pitchFamily="18" charset="0"/>
                <a:cs typeface="Times New Roman" pitchFamily="18" charset="0"/>
              </a:rPr>
              <a:t>C</a:t>
            </a:r>
            <a:r>
              <a:rPr lang="vi-VN" sz="2800" dirty="0" smtClean="0">
                <a:solidFill>
                  <a:srgbClr val="7030A0"/>
                </a:solidFill>
                <a:latin typeface="Times New Roman" pitchFamily="18" charset="0"/>
                <a:cs typeface="Times New Roman" pitchFamily="18" charset="0"/>
              </a:rPr>
              <a:t>huẩn mực, lựa chọn ngôn ngữ trang trọng hoặc thân mật tuỳ quan hệ với người nhận.</a:t>
            </a:r>
            <a:endParaRPr lang="vi-VN" sz="28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00197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anim calcmode="lin" valueType="num">
                                      <p:cBhvr>
                                        <p:cTn id="8" dur="1000" fill="hold"/>
                                        <p:tgtEl>
                                          <p:spTgt spid="230"/>
                                        </p:tgtEl>
                                        <p:attrNameLst>
                                          <p:attrName>ppt_x</p:attrName>
                                        </p:attrNameLst>
                                      </p:cBhvr>
                                      <p:tavLst>
                                        <p:tav tm="0">
                                          <p:val>
                                            <p:strVal val="#ppt_x"/>
                                          </p:val>
                                        </p:tav>
                                        <p:tav tm="100000">
                                          <p:val>
                                            <p:strVal val="#ppt_x"/>
                                          </p:val>
                                        </p:tav>
                                      </p:tavLst>
                                    </p:anim>
                                    <p:anim calcmode="lin" valueType="num">
                                      <p:cBhvr>
                                        <p:cTn id="9" dur="1000" fill="hold"/>
                                        <p:tgtEl>
                                          <p:spTgt spid="2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25"/>
                                        </p:tgtEl>
                                        <p:attrNameLst>
                                          <p:attrName>style.visibility</p:attrName>
                                        </p:attrNameLst>
                                      </p:cBhvr>
                                      <p:to>
                                        <p:strVal val="visible"/>
                                      </p:to>
                                    </p:set>
                                    <p:animEffect transition="in" filter="randombar(horizontal)">
                                      <p:cBhvr>
                                        <p:cTn id="14" dur="500"/>
                                        <p:tgtEl>
                                          <p:spTgt spid="22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420"/>
                                        </p:tgtEl>
                                        <p:attrNameLst>
                                          <p:attrName>style.visibility</p:attrName>
                                        </p:attrNameLst>
                                      </p:cBhvr>
                                      <p:to>
                                        <p:strVal val="visible"/>
                                      </p:to>
                                    </p:set>
                                    <p:animEffect transition="in" filter="randombar(horizontal)">
                                      <p:cBhvr>
                                        <p:cTn id="17" dur="500"/>
                                        <p:tgtEl>
                                          <p:spTgt spid="14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8"/>
                                        </p:tgtEl>
                                        <p:attrNameLst>
                                          <p:attrName>style.visibility</p:attrName>
                                        </p:attrNameLst>
                                      </p:cBhvr>
                                      <p:to>
                                        <p:strVal val="visible"/>
                                      </p:to>
                                    </p:set>
                                    <p:animEffect transition="in" filter="circle(in)">
                                      <p:cBhvr>
                                        <p:cTn id="22" dur="2000"/>
                                        <p:tgtEl>
                                          <p:spTgt spid="22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424"/>
                                        </p:tgtEl>
                                        <p:attrNameLst>
                                          <p:attrName>style.visibility</p:attrName>
                                        </p:attrNameLst>
                                      </p:cBhvr>
                                      <p:to>
                                        <p:strVal val="visible"/>
                                      </p:to>
                                    </p:set>
                                    <p:animEffect transition="in" filter="circle(in)">
                                      <p:cBhvr>
                                        <p:cTn id="25" dur="2000"/>
                                        <p:tgtEl>
                                          <p:spTgt spid="142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31"/>
                                        </p:tgtEl>
                                        <p:attrNameLst>
                                          <p:attrName>style.visibility</p:attrName>
                                        </p:attrNameLst>
                                      </p:cBhvr>
                                      <p:to>
                                        <p:strVal val="visible"/>
                                      </p:to>
                                    </p:set>
                                    <p:animEffect transition="in" filter="randombar(horizontal)">
                                      <p:cBhvr>
                                        <p:cTn id="30" dur="500"/>
                                        <p:tgtEl>
                                          <p:spTgt spid="231"/>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53"/>
                                        </p:tgtEl>
                                        <p:attrNameLst>
                                          <p:attrName>style.visibility</p:attrName>
                                        </p:attrNameLst>
                                      </p:cBhvr>
                                      <p:to>
                                        <p:strVal val="visible"/>
                                      </p:to>
                                    </p:set>
                                    <p:animEffect transition="in" filter="circle(in)">
                                      <p:cBhvr>
                                        <p:cTn id="33"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 grpId="0"/>
      <p:bldP spid="1424" grpId="0"/>
      <p:bldP spid="2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2"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en" b="1" dirty="0" smtClean="0">
                <a:latin typeface="Times New Roman" panose="02020603050405020304" pitchFamily="18" charset="0"/>
                <a:cs typeface="Times New Roman" panose="02020603050405020304" pitchFamily="18" charset="0"/>
              </a:rPr>
              <a:t>5. </a:t>
            </a:r>
            <a:r>
              <a:rPr lang="en" b="1" dirty="0">
                <a:latin typeface="Times New Roman" panose="02020603050405020304" pitchFamily="18" charset="0"/>
                <a:cs typeface="Times New Roman" panose="02020603050405020304" pitchFamily="18" charset="0"/>
              </a:rPr>
              <a:t>Câu </a:t>
            </a:r>
            <a:r>
              <a:rPr lang="en" b="1" dirty="0" smtClean="0">
                <a:latin typeface="Times New Roman" panose="02020603050405020304" pitchFamily="18" charset="0"/>
                <a:cs typeface="Times New Roman" panose="02020603050405020304" pitchFamily="18" charset="0"/>
              </a:rPr>
              <a:t>5</a:t>
            </a:r>
            <a:endParaRPr b="1">
              <a:latin typeface="Times New Roman" panose="02020603050405020304" pitchFamily="18" charset="0"/>
              <a:cs typeface="Times New Roman" panose="02020603050405020304" pitchFamily="18" charset="0"/>
            </a:endParaRPr>
          </a:p>
        </p:txBody>
      </p:sp>
      <p:grpSp>
        <p:nvGrpSpPr>
          <p:cNvPr id="3" name="Google Shape;1225;p50"/>
          <p:cNvGrpSpPr/>
          <p:nvPr/>
        </p:nvGrpSpPr>
        <p:grpSpPr>
          <a:xfrm>
            <a:off x="10090620" y="79385"/>
            <a:ext cx="1635791" cy="1635791"/>
            <a:chOff x="7597790" y="384954"/>
            <a:chExt cx="1226843" cy="1226843"/>
          </a:xfrm>
        </p:grpSpPr>
        <p:grpSp>
          <p:nvGrpSpPr>
            <p:cNvPr id="4"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6"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0"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5"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6" name="Google Shape;1299;p52">
            <a:extLst>
              <a:ext uri="{FF2B5EF4-FFF2-40B4-BE49-F238E27FC236}">
                <a16:creationId xmlns:a16="http://schemas.microsoft.com/office/drawing/2014/main" id="{EB911883-DE28-73B4-C5AB-6CBE7AAC10E4}"/>
              </a:ext>
            </a:extLst>
          </p:cNvPr>
          <p:cNvGrpSpPr/>
          <p:nvPr/>
        </p:nvGrpSpPr>
        <p:grpSpPr>
          <a:xfrm>
            <a:off x="10901686" y="5730130"/>
            <a:ext cx="1148265" cy="1034287"/>
            <a:chOff x="0" y="2291150"/>
            <a:chExt cx="1962250" cy="1654224"/>
          </a:xfrm>
        </p:grpSpPr>
        <p:grpSp>
          <p:nvGrpSpPr>
            <p:cNvPr id="57"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09"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1408" name="图片 1">
            <a:extLst>
              <a:ext uri="{FF2B5EF4-FFF2-40B4-BE49-F238E27FC236}">
                <a16:creationId xmlns:a16="http://schemas.microsoft.com/office/drawing/2014/main" id="{5E9BD1F5-948D-CA7A-0ED0-4657D206734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1820" y="2199325"/>
            <a:ext cx="4743379" cy="465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10" name="Google Shape;502;p33">
            <a:extLst>
              <a:ext uri="{FF2B5EF4-FFF2-40B4-BE49-F238E27FC236}">
                <a16:creationId xmlns:a16="http://schemas.microsoft.com/office/drawing/2014/main" id="{5792150C-9A25-26BA-9E33-039580EF6198}"/>
              </a:ext>
            </a:extLst>
          </p:cNvPr>
          <p:cNvGrpSpPr/>
          <p:nvPr/>
        </p:nvGrpSpPr>
        <p:grpSpPr>
          <a:xfrm>
            <a:off x="5776411" y="1412860"/>
            <a:ext cx="5492399" cy="4031213"/>
            <a:chOff x="309900" y="238100"/>
            <a:chExt cx="7048350" cy="5237800"/>
          </a:xfrm>
          <a:solidFill>
            <a:schemeClr val="accent2">
              <a:lumMod val="40000"/>
              <a:lumOff val="60000"/>
            </a:schemeClr>
          </a:solidFill>
        </p:grpSpPr>
        <p:sp>
          <p:nvSpPr>
            <p:cNvPr id="1411" name="Google Shape;503;p33">
              <a:extLst>
                <a:ext uri="{FF2B5EF4-FFF2-40B4-BE49-F238E27FC236}">
                  <a16:creationId xmlns:a16="http://schemas.microsoft.com/office/drawing/2014/main" id="{5BB864B5-8244-3F72-984E-E00C2CE19985}"/>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412" name="Google Shape;504;p33">
              <a:extLst>
                <a:ext uri="{FF2B5EF4-FFF2-40B4-BE49-F238E27FC236}">
                  <a16:creationId xmlns:a16="http://schemas.microsoft.com/office/drawing/2014/main" id="{3B797D22-52EA-ACF5-DAD1-71937913D80A}"/>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413" name="Google Shape;505;p33">
              <a:extLst>
                <a:ext uri="{FF2B5EF4-FFF2-40B4-BE49-F238E27FC236}">
                  <a16:creationId xmlns:a16="http://schemas.microsoft.com/office/drawing/2014/main" id="{A8B77C62-BD94-E735-4D35-D97AC86E0CE0}"/>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414" name="Google Shape;506;p33">
              <a:extLst>
                <a:ext uri="{FF2B5EF4-FFF2-40B4-BE49-F238E27FC236}">
                  <a16:creationId xmlns:a16="http://schemas.microsoft.com/office/drawing/2014/main" id="{5369CF7A-531C-124F-9DF2-1BEF5D592EDF}"/>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415" name="Google Shape;507;p33">
              <a:extLst>
                <a:ext uri="{FF2B5EF4-FFF2-40B4-BE49-F238E27FC236}">
                  <a16:creationId xmlns:a16="http://schemas.microsoft.com/office/drawing/2014/main" id="{D03A9528-824B-8141-EBE9-2F2093343C72}"/>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416" name="Google Shape;508;p33">
              <a:extLst>
                <a:ext uri="{FF2B5EF4-FFF2-40B4-BE49-F238E27FC236}">
                  <a16:creationId xmlns:a16="http://schemas.microsoft.com/office/drawing/2014/main" id="{A15A167A-9099-7DEE-66D2-C2051473C596}"/>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417" name="Google Shape;509;p33">
              <a:extLst>
                <a:ext uri="{FF2B5EF4-FFF2-40B4-BE49-F238E27FC236}">
                  <a16:creationId xmlns:a16="http://schemas.microsoft.com/office/drawing/2014/main" id="{07D4EC61-A65F-90F6-4F2C-2DD9556140FF}"/>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418" name="Google Shape;510;p33">
              <a:extLst>
                <a:ext uri="{FF2B5EF4-FFF2-40B4-BE49-F238E27FC236}">
                  <a16:creationId xmlns:a16="http://schemas.microsoft.com/office/drawing/2014/main" id="{7D2073CA-6778-6E1F-33DC-0BC49943D2A5}"/>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419" name="Google Shape;511;p33">
              <a:extLst>
                <a:ext uri="{FF2B5EF4-FFF2-40B4-BE49-F238E27FC236}">
                  <a16:creationId xmlns:a16="http://schemas.microsoft.com/office/drawing/2014/main" id="{DBBB01B8-3EE0-8992-3D8D-4D7C2AF7D025}"/>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sp>
        <p:nvSpPr>
          <p:cNvPr id="1420" name="TextBox 1419">
            <a:extLst>
              <a:ext uri="{FF2B5EF4-FFF2-40B4-BE49-F238E27FC236}">
                <a16:creationId xmlns:a16="http://schemas.microsoft.com/office/drawing/2014/main" id="{78BF94DF-7FAC-6841-2CAC-C7FE5837BF8F}"/>
              </a:ext>
            </a:extLst>
          </p:cNvPr>
          <p:cNvSpPr txBox="1"/>
          <p:nvPr/>
        </p:nvSpPr>
        <p:spPr>
          <a:xfrm>
            <a:off x="6609266" y="2102173"/>
            <a:ext cx="3743072" cy="2554545"/>
          </a:xfrm>
          <a:prstGeom prst="rect">
            <a:avLst/>
          </a:prstGeom>
          <a:noFill/>
        </p:spPr>
        <p:txBody>
          <a:bodyPr wrap="square">
            <a:spAutoFit/>
          </a:bodyPr>
          <a:lstStyle/>
          <a:p>
            <a:pPr lvl="0" algn="ctr" fontAlgn="base">
              <a:spcBef>
                <a:spcPct val="0"/>
              </a:spcBef>
              <a:spcAft>
                <a:spcPct val="0"/>
              </a:spcAft>
              <a:defRPr/>
            </a:pPr>
            <a:r>
              <a:rPr lang="vi-VN" sz="3200" dirty="0" smtClean="0">
                <a:solidFill>
                  <a:schemeClr val="tx1">
                    <a:lumMod val="10000"/>
                  </a:schemeClr>
                </a:solidFill>
                <a:latin typeface="+mj-lt"/>
              </a:rPr>
              <a:t>Khi thực hiện tranh luận về vấn đề có ý kiến trái ngược nhau, ta cần có thái độ như thế nào?</a:t>
            </a:r>
            <a:endParaRPr kumimoji="0" lang="en-US" sz="4000" b="0" i="0" u="none" strike="noStrike" kern="1200" cap="none" spc="0" normalizeH="0" baseline="0" noProof="0" dirty="0">
              <a:ln>
                <a:noFill/>
              </a:ln>
              <a:solidFill>
                <a:schemeClr val="tx1">
                  <a:lumMod val="10000"/>
                </a:schemeClr>
              </a:solidFill>
              <a:effectLst/>
              <a:uLnTx/>
              <a:uFillTx/>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37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10"/>
                                        </p:tgtEl>
                                        <p:attrNameLst>
                                          <p:attrName>style.visibility</p:attrName>
                                        </p:attrNameLst>
                                      </p:cBhvr>
                                      <p:to>
                                        <p:strVal val="visible"/>
                                      </p:to>
                                    </p:set>
                                    <p:animEffect transition="in" filter="barn(inVertical)">
                                      <p:cBhvr>
                                        <p:cTn id="7" dur="500"/>
                                        <p:tgtEl>
                                          <p:spTgt spid="14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20"/>
                                        </p:tgtEl>
                                        <p:attrNameLst>
                                          <p:attrName>style.visibility</p:attrName>
                                        </p:attrNameLst>
                                      </p:cBhvr>
                                      <p:to>
                                        <p:strVal val="visible"/>
                                      </p:to>
                                    </p:set>
                                    <p:anim calcmode="lin" valueType="num">
                                      <p:cBhvr additive="base">
                                        <p:cTn id="12" dur="500" fill="hold"/>
                                        <p:tgtEl>
                                          <p:spTgt spid="1420"/>
                                        </p:tgtEl>
                                        <p:attrNameLst>
                                          <p:attrName>ppt_x</p:attrName>
                                        </p:attrNameLst>
                                      </p:cBhvr>
                                      <p:tavLst>
                                        <p:tav tm="0">
                                          <p:val>
                                            <p:strVal val="#ppt_x"/>
                                          </p:val>
                                        </p:tav>
                                        <p:tav tm="100000">
                                          <p:val>
                                            <p:strVal val="#ppt_x"/>
                                          </p:val>
                                        </p:tav>
                                      </p:tavLst>
                                    </p:anim>
                                    <p:anim calcmode="lin" valueType="num">
                                      <p:cBhvr additive="base">
                                        <p:cTn id="13" dur="500" fill="hold"/>
                                        <p:tgtEl>
                                          <p:spTgt spid="14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vi-VN" b="1" dirty="0" smtClean="0">
                <a:latin typeface="Times New Roman" panose="02020603050405020304" pitchFamily="18" charset="0"/>
                <a:cs typeface="Times New Roman" panose="02020603050405020304" pitchFamily="18" charset="0"/>
              </a:rPr>
              <a:t>5</a:t>
            </a:r>
            <a:r>
              <a:rPr lang="en" b="1" dirty="0" smtClean="0">
                <a:latin typeface="Times New Roman" panose="02020603050405020304" pitchFamily="18" charset="0"/>
                <a:cs typeface="Times New Roman" panose="02020603050405020304" pitchFamily="18" charset="0"/>
              </a:rPr>
              <a:t>. </a:t>
            </a:r>
            <a:r>
              <a:rPr lang="en" b="1" dirty="0">
                <a:latin typeface="Times New Roman" panose="02020603050405020304" pitchFamily="18" charset="0"/>
                <a:cs typeface="Times New Roman" panose="02020603050405020304" pitchFamily="18" charset="0"/>
              </a:rPr>
              <a:t>Câu </a:t>
            </a:r>
            <a:r>
              <a:rPr lang="vi-VN" b="1" dirty="0" smtClean="0">
                <a:latin typeface="Times New Roman" panose="02020603050405020304" pitchFamily="18" charset="0"/>
                <a:cs typeface="Times New Roman" panose="02020603050405020304" pitchFamily="18" charset="0"/>
              </a:rPr>
              <a:t>5</a:t>
            </a:r>
            <a:endParaRPr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090620" y="79385"/>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0901686" y="5730130"/>
            <a:ext cx="1148265" cy="1034287"/>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 name="Google Shape;2224;p41">
            <a:extLst>
              <a:ext uri="{FF2B5EF4-FFF2-40B4-BE49-F238E27FC236}">
                <a16:creationId xmlns:a16="http://schemas.microsoft.com/office/drawing/2014/main" id="{3BA5D950-1CBC-5374-D230-C253EAE000E5}"/>
              </a:ext>
            </a:extLst>
          </p:cNvPr>
          <p:cNvSpPr/>
          <p:nvPr/>
        </p:nvSpPr>
        <p:spPr>
          <a:xfrm>
            <a:off x="3657602" y="1562100"/>
            <a:ext cx="4667248" cy="1116184"/>
          </a:xfrm>
          <a:prstGeom prst="roundRect">
            <a:avLst>
              <a:gd name="adj" fmla="val 16667"/>
            </a:avLst>
          </a:prstGeom>
          <a:solidFill>
            <a:srgbClr val="5492C4"/>
          </a:solidFill>
          <a:ln>
            <a:noFill/>
          </a:ln>
        </p:spPr>
        <p:txBody>
          <a:bodyPr spcFirstLastPara="1" wrap="square" lIns="121900" tIns="121900" rIns="121900" bIns="121900" anchor="ctr" anchorCtr="0">
            <a:noAutofit/>
          </a:bodyPr>
          <a:lstStyle/>
          <a:p>
            <a:pPr algn="ctr" defTabSz="1219140">
              <a:spcAft>
                <a:spcPts val="1333"/>
              </a:spcAft>
              <a:buClr>
                <a:srgbClr val="000000"/>
              </a:buClr>
              <a:defRPr/>
            </a:pPr>
            <a:r>
              <a:rPr lang="vi-VN" sz="3600" b="1" dirty="0">
                <a:latin typeface="+mj-lt"/>
              </a:rPr>
              <a:t>Lưu ý </a:t>
            </a:r>
            <a:r>
              <a:rPr lang="vi-VN" sz="3600" b="1" dirty="0" smtClean="0">
                <a:latin typeface="+mj-lt"/>
              </a:rPr>
              <a:t>thái độ khi tranh luận </a:t>
            </a:r>
            <a:endParaRPr lang="en-US" sz="8800" b="1" i="1" kern="0" dirty="0">
              <a:solidFill>
                <a:srgbClr val="FFFFFF"/>
              </a:solidFill>
              <a:latin typeface="+mj-lt"/>
              <a:ea typeface="Calibri" panose="020F0502020204030204" pitchFamily="34" charset="0"/>
              <a:cs typeface="Times New Roman" panose="02020603050405020304" pitchFamily="18" charset="0"/>
              <a:sym typeface="Arial"/>
            </a:endParaRPr>
          </a:p>
        </p:txBody>
      </p:sp>
      <p:sp>
        <p:nvSpPr>
          <p:cNvPr id="3" name="Google Shape;2227;p41">
            <a:extLst>
              <a:ext uri="{FF2B5EF4-FFF2-40B4-BE49-F238E27FC236}">
                <a16:creationId xmlns:a16="http://schemas.microsoft.com/office/drawing/2014/main" id="{99F5C4C1-C696-9DF9-63D6-56E2057DFB13}"/>
              </a:ext>
            </a:extLst>
          </p:cNvPr>
          <p:cNvSpPr txBox="1"/>
          <p:nvPr/>
        </p:nvSpPr>
        <p:spPr>
          <a:xfrm>
            <a:off x="627551" y="4142932"/>
            <a:ext cx="3706359" cy="836400"/>
          </a:xfrm>
          <a:prstGeom prst="rect">
            <a:avLst/>
          </a:prstGeom>
          <a:noFill/>
          <a:ln>
            <a:noFill/>
          </a:ln>
        </p:spPr>
        <p:txBody>
          <a:bodyPr spcFirstLastPara="1" wrap="square" lIns="121900" tIns="121900" rIns="121900" bIns="121900" anchor="ctr" anchorCtr="0">
            <a:noAutofit/>
          </a:bodyPr>
          <a:lstStyle/>
          <a:p>
            <a:pPr algn="ctr"/>
            <a:r>
              <a:rPr lang="vi-VN" sz="2800" dirty="0" smtClean="0">
                <a:solidFill>
                  <a:srgbClr val="7030A0"/>
                </a:solidFill>
                <a:latin typeface="+mj-lt"/>
              </a:rPr>
              <a:t>Mục đích của tranh luận là tìm ra chân lí, không phải hạ bệ hay giành phần thắng.</a:t>
            </a:r>
            <a:endParaRPr lang="vi-VN" sz="2800" dirty="0">
              <a:solidFill>
                <a:srgbClr val="7030A0"/>
              </a:solidFill>
              <a:latin typeface="+mj-lt"/>
            </a:endParaRPr>
          </a:p>
        </p:txBody>
      </p:sp>
      <p:sp>
        <p:nvSpPr>
          <p:cNvPr id="1224" name="Google Shape;2230;p41">
            <a:extLst>
              <a:ext uri="{FF2B5EF4-FFF2-40B4-BE49-F238E27FC236}">
                <a16:creationId xmlns:a16="http://schemas.microsoft.com/office/drawing/2014/main" id="{DDDAB2CB-4C17-33C8-6671-A298F1938AFF}"/>
              </a:ext>
            </a:extLst>
          </p:cNvPr>
          <p:cNvSpPr txBox="1"/>
          <p:nvPr/>
        </p:nvSpPr>
        <p:spPr>
          <a:xfrm>
            <a:off x="8014881" y="4163859"/>
            <a:ext cx="3498359" cy="836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vi-VN" sz="2800" dirty="0" smtClean="0">
                <a:solidFill>
                  <a:srgbClr val="7030A0"/>
                </a:solidFill>
                <a:latin typeface="+mj-lt"/>
              </a:rPr>
              <a:t>Cần thể hiện thái độ cầu thị, tôn trọng lẫn nhau</a:t>
            </a:r>
            <a:endParaRPr lang="en-US" sz="2800" kern="0" dirty="0">
              <a:solidFill>
                <a:srgbClr val="7030A0"/>
              </a:solidFill>
              <a:latin typeface="+mj-lt"/>
              <a:cs typeface="Arial"/>
              <a:sym typeface="Arial"/>
            </a:endParaRPr>
          </a:p>
        </p:txBody>
      </p:sp>
      <p:sp>
        <p:nvSpPr>
          <p:cNvPr id="1289" name="Google Shape;2240;p41">
            <a:extLst>
              <a:ext uri="{FF2B5EF4-FFF2-40B4-BE49-F238E27FC236}">
                <a16:creationId xmlns:a16="http://schemas.microsoft.com/office/drawing/2014/main" id="{17E6CBD7-192E-63CD-31AA-62CD1A83D21F}"/>
              </a:ext>
            </a:extLst>
          </p:cNvPr>
          <p:cNvSpPr/>
          <p:nvPr/>
        </p:nvSpPr>
        <p:spPr>
          <a:xfrm>
            <a:off x="1806125" y="1841868"/>
            <a:ext cx="836400" cy="836400"/>
          </a:xfrm>
          <a:prstGeom prst="ellipse">
            <a:avLst/>
          </a:prstGeom>
          <a:solidFill>
            <a:srgbClr val="ED7341"/>
          </a:solidFill>
          <a:ln>
            <a:noFill/>
          </a:ln>
        </p:spPr>
        <p:txBody>
          <a:bodyPr spcFirstLastPara="1" wrap="square" lIns="121900" tIns="121900" rIns="121900" bIns="121900" anchor="ctr" anchorCtr="0">
            <a:noAutofit/>
          </a:bodyPr>
          <a:lstStyle/>
          <a:p>
            <a:pPr algn="ctr" defTabSz="1219140">
              <a:defRPr/>
            </a:pPr>
            <a:endParaRPr sz="2400" b="1" kern="0">
              <a:solidFill>
                <a:srgbClr val="FFFFFF"/>
              </a:solidFill>
              <a:latin typeface="Fira Sans Extra Condensed"/>
              <a:ea typeface="Fira Sans Extra Condensed"/>
              <a:cs typeface="Fira Sans Extra Condensed"/>
              <a:sym typeface="Fira Sans Extra Condensed"/>
            </a:endParaRPr>
          </a:p>
        </p:txBody>
      </p:sp>
      <p:sp>
        <p:nvSpPr>
          <p:cNvPr id="1290" name="Google Shape;2241;p41">
            <a:extLst>
              <a:ext uri="{FF2B5EF4-FFF2-40B4-BE49-F238E27FC236}">
                <a16:creationId xmlns:a16="http://schemas.microsoft.com/office/drawing/2014/main" id="{5900BB9E-E6DB-F384-F2AD-8D3EEA1ACE65}"/>
              </a:ext>
            </a:extLst>
          </p:cNvPr>
          <p:cNvSpPr/>
          <p:nvPr/>
        </p:nvSpPr>
        <p:spPr>
          <a:xfrm>
            <a:off x="9486992" y="1841868"/>
            <a:ext cx="836400" cy="836400"/>
          </a:xfrm>
          <a:prstGeom prst="ellipse">
            <a:avLst/>
          </a:prstGeom>
          <a:solidFill>
            <a:srgbClr val="7AB848"/>
          </a:solidFill>
          <a:ln>
            <a:noFill/>
          </a:ln>
        </p:spPr>
        <p:txBody>
          <a:bodyPr spcFirstLastPara="1" wrap="square" lIns="121900" tIns="121900" rIns="121900" bIns="121900" anchor="ctr" anchorCtr="0">
            <a:noAutofit/>
          </a:bodyPr>
          <a:lstStyle/>
          <a:p>
            <a:pPr algn="ctr" defTabSz="1219140">
              <a:defRPr/>
            </a:pPr>
            <a:endParaRPr sz="2400" b="1" kern="0">
              <a:solidFill>
                <a:srgbClr val="FFFFFF"/>
              </a:solidFill>
              <a:latin typeface="Fira Sans Extra Condensed"/>
              <a:ea typeface="Fira Sans Extra Condensed"/>
              <a:cs typeface="Fira Sans Extra Condensed"/>
              <a:sym typeface="Fira Sans Extra Condensed"/>
            </a:endParaRPr>
          </a:p>
        </p:txBody>
      </p:sp>
      <p:cxnSp>
        <p:nvCxnSpPr>
          <p:cNvPr id="1291" name="Google Shape;2242;p41">
            <a:extLst>
              <a:ext uri="{FF2B5EF4-FFF2-40B4-BE49-F238E27FC236}">
                <a16:creationId xmlns:a16="http://schemas.microsoft.com/office/drawing/2014/main" id="{727BA99F-04F0-A0F8-5AB5-1A02AB949CAF}"/>
              </a:ext>
            </a:extLst>
          </p:cNvPr>
          <p:cNvCxnSpPr>
            <a:cxnSpLocks/>
            <a:stCxn id="1289" idx="6"/>
            <a:endCxn id="2" idx="1"/>
          </p:cNvCxnSpPr>
          <p:nvPr/>
        </p:nvCxnSpPr>
        <p:spPr>
          <a:xfrm flipV="1">
            <a:off x="2642525" y="2120192"/>
            <a:ext cx="1015077" cy="139876"/>
          </a:xfrm>
          <a:prstGeom prst="straightConnector1">
            <a:avLst/>
          </a:prstGeom>
          <a:noFill/>
          <a:ln w="9525" cap="flat" cmpd="sng">
            <a:solidFill>
              <a:srgbClr val="666666"/>
            </a:solidFill>
            <a:prstDash val="solid"/>
            <a:round/>
            <a:headEnd type="none" w="med" len="med"/>
            <a:tailEnd type="none" w="med" len="med"/>
          </a:ln>
        </p:spPr>
      </p:cxnSp>
      <p:cxnSp>
        <p:nvCxnSpPr>
          <p:cNvPr id="1292" name="Google Shape;2243;p41">
            <a:extLst>
              <a:ext uri="{FF2B5EF4-FFF2-40B4-BE49-F238E27FC236}">
                <a16:creationId xmlns:a16="http://schemas.microsoft.com/office/drawing/2014/main" id="{BA658CAD-B2BC-FA11-ABF4-5CE78517AE46}"/>
              </a:ext>
            </a:extLst>
          </p:cNvPr>
          <p:cNvCxnSpPr>
            <a:cxnSpLocks/>
            <a:stCxn id="2" idx="3"/>
            <a:endCxn id="1290" idx="2"/>
          </p:cNvCxnSpPr>
          <p:nvPr/>
        </p:nvCxnSpPr>
        <p:spPr>
          <a:xfrm>
            <a:off x="8324850" y="2120192"/>
            <a:ext cx="1162142" cy="139876"/>
          </a:xfrm>
          <a:prstGeom prst="straightConnector1">
            <a:avLst/>
          </a:prstGeom>
          <a:noFill/>
          <a:ln w="9525" cap="flat" cmpd="sng">
            <a:solidFill>
              <a:srgbClr val="666666"/>
            </a:solidFill>
            <a:prstDash val="solid"/>
            <a:round/>
            <a:headEnd type="none" w="med" len="med"/>
            <a:tailEnd type="none" w="med" len="med"/>
          </a:ln>
        </p:spPr>
      </p:cxnSp>
      <p:cxnSp>
        <p:nvCxnSpPr>
          <p:cNvPr id="1293" name="Google Shape;2244;p41">
            <a:extLst>
              <a:ext uri="{FF2B5EF4-FFF2-40B4-BE49-F238E27FC236}">
                <a16:creationId xmlns:a16="http://schemas.microsoft.com/office/drawing/2014/main" id="{83E5AB9A-CF31-7B65-4962-B9EF7B9FD203}"/>
              </a:ext>
            </a:extLst>
          </p:cNvPr>
          <p:cNvCxnSpPr>
            <a:cxnSpLocks/>
            <a:stCxn id="1289" idx="4"/>
          </p:cNvCxnSpPr>
          <p:nvPr/>
        </p:nvCxnSpPr>
        <p:spPr>
          <a:xfrm>
            <a:off x="2224327" y="2678270"/>
            <a:ext cx="20820" cy="666319"/>
          </a:xfrm>
          <a:prstGeom prst="straightConnector1">
            <a:avLst/>
          </a:prstGeom>
          <a:noFill/>
          <a:ln w="9525" cap="flat" cmpd="sng">
            <a:solidFill>
              <a:srgbClr val="666666"/>
            </a:solidFill>
            <a:prstDash val="solid"/>
            <a:round/>
            <a:headEnd type="none" w="med" len="med"/>
            <a:tailEnd type="none" w="med" len="med"/>
          </a:ln>
        </p:spPr>
      </p:cxnSp>
      <p:cxnSp>
        <p:nvCxnSpPr>
          <p:cNvPr id="1294" name="Google Shape;2245;p41">
            <a:extLst>
              <a:ext uri="{FF2B5EF4-FFF2-40B4-BE49-F238E27FC236}">
                <a16:creationId xmlns:a16="http://schemas.microsoft.com/office/drawing/2014/main" id="{4ECF6095-E56B-4D85-D401-43E36975D4B8}"/>
              </a:ext>
            </a:extLst>
          </p:cNvPr>
          <p:cNvCxnSpPr>
            <a:cxnSpLocks/>
            <a:stCxn id="1290" idx="4"/>
          </p:cNvCxnSpPr>
          <p:nvPr/>
        </p:nvCxnSpPr>
        <p:spPr>
          <a:xfrm>
            <a:off x="9905192" y="2678268"/>
            <a:ext cx="0" cy="895200"/>
          </a:xfrm>
          <a:prstGeom prst="straightConnector1">
            <a:avLst/>
          </a:prstGeom>
          <a:noFill/>
          <a:ln w="9525" cap="flat" cmpd="sng">
            <a:solidFill>
              <a:srgbClr val="666666"/>
            </a:solidFill>
            <a:prstDash val="solid"/>
            <a:round/>
            <a:headEnd type="none" w="med" len="med"/>
            <a:tailEnd type="none" w="med" len="med"/>
          </a:ln>
        </p:spPr>
      </p:cxnSp>
      <p:grpSp>
        <p:nvGrpSpPr>
          <p:cNvPr id="1295" name="Google Shape;2236;p41">
            <a:extLst>
              <a:ext uri="{FF2B5EF4-FFF2-40B4-BE49-F238E27FC236}">
                <a16:creationId xmlns:a16="http://schemas.microsoft.com/office/drawing/2014/main" id="{F55B21F8-ECC3-9D1B-E99E-8C51A40DBA97}"/>
              </a:ext>
            </a:extLst>
          </p:cNvPr>
          <p:cNvGrpSpPr/>
          <p:nvPr/>
        </p:nvGrpSpPr>
        <p:grpSpPr>
          <a:xfrm>
            <a:off x="9706359" y="1965898"/>
            <a:ext cx="397836" cy="472692"/>
            <a:chOff x="-48233050" y="3569725"/>
            <a:chExt cx="252050" cy="299475"/>
          </a:xfrm>
        </p:grpSpPr>
        <p:sp>
          <p:nvSpPr>
            <p:cNvPr id="1296" name="Google Shape;2237;p41">
              <a:extLst>
                <a:ext uri="{FF2B5EF4-FFF2-40B4-BE49-F238E27FC236}">
                  <a16:creationId xmlns:a16="http://schemas.microsoft.com/office/drawing/2014/main" id="{22B43BD9-2A68-7C49-8128-5022A207DE42}"/>
                </a:ext>
              </a:extLst>
            </p:cNvPr>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297" name="Google Shape;2238;p41">
              <a:extLst>
                <a:ext uri="{FF2B5EF4-FFF2-40B4-BE49-F238E27FC236}">
                  <a16:creationId xmlns:a16="http://schemas.microsoft.com/office/drawing/2014/main" id="{7A463C75-ED34-CDDD-C820-69E3C99F83D0}"/>
                </a:ext>
              </a:extLst>
            </p:cNvPr>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298" name="Google Shape;2239;p41">
              <a:extLst>
                <a:ext uri="{FF2B5EF4-FFF2-40B4-BE49-F238E27FC236}">
                  <a16:creationId xmlns:a16="http://schemas.microsoft.com/office/drawing/2014/main" id="{31FBCD6E-0D83-CA69-5E28-0116151D40F6}"/>
                </a:ext>
              </a:extLst>
            </p:cNvPr>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grpSp>
      <p:grpSp>
        <p:nvGrpSpPr>
          <p:cNvPr id="1299" name="Google Shape;2231;p41">
            <a:extLst>
              <a:ext uri="{FF2B5EF4-FFF2-40B4-BE49-F238E27FC236}">
                <a16:creationId xmlns:a16="http://schemas.microsoft.com/office/drawing/2014/main" id="{A75BFAD6-79A1-503D-5D69-AE780C7117DA}"/>
              </a:ext>
            </a:extLst>
          </p:cNvPr>
          <p:cNvGrpSpPr/>
          <p:nvPr/>
        </p:nvGrpSpPr>
        <p:grpSpPr>
          <a:xfrm>
            <a:off x="1976454" y="2008909"/>
            <a:ext cx="495713" cy="494505"/>
            <a:chOff x="-41111350" y="3239100"/>
            <a:chExt cx="318200" cy="317425"/>
          </a:xfrm>
        </p:grpSpPr>
        <p:sp>
          <p:nvSpPr>
            <p:cNvPr id="1300" name="Google Shape;2232;p41">
              <a:extLst>
                <a:ext uri="{FF2B5EF4-FFF2-40B4-BE49-F238E27FC236}">
                  <a16:creationId xmlns:a16="http://schemas.microsoft.com/office/drawing/2014/main" id="{E5A51F51-AB99-658A-A98A-21E2C6D76E6C}"/>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301" name="Google Shape;2233;p41">
              <a:extLst>
                <a:ext uri="{FF2B5EF4-FFF2-40B4-BE49-F238E27FC236}">
                  <a16:creationId xmlns:a16="http://schemas.microsoft.com/office/drawing/2014/main" id="{DC366E30-D739-FABD-F550-4DF836DAB75E}"/>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302" name="Google Shape;2234;p41">
              <a:extLst>
                <a:ext uri="{FF2B5EF4-FFF2-40B4-BE49-F238E27FC236}">
                  <a16:creationId xmlns:a16="http://schemas.microsoft.com/office/drawing/2014/main" id="{B72316D3-A185-5911-5ABC-1A3FD00F62FC}"/>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303" name="Google Shape;2235;p41">
              <a:extLst>
                <a:ext uri="{FF2B5EF4-FFF2-40B4-BE49-F238E27FC236}">
                  <a16:creationId xmlns:a16="http://schemas.microsoft.com/office/drawing/2014/main" id="{98D001C6-0F0F-649E-73CD-8B7CFE83FDD4}"/>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grpSp>
      <p:grpSp>
        <p:nvGrpSpPr>
          <p:cNvPr id="1304" name="Google Shape;8975;p73">
            <a:extLst>
              <a:ext uri="{FF2B5EF4-FFF2-40B4-BE49-F238E27FC236}">
                <a16:creationId xmlns:a16="http://schemas.microsoft.com/office/drawing/2014/main" id="{553A58BB-045E-60BE-3C5B-7B1F89C18C89}"/>
              </a:ext>
            </a:extLst>
          </p:cNvPr>
          <p:cNvGrpSpPr/>
          <p:nvPr/>
        </p:nvGrpSpPr>
        <p:grpSpPr>
          <a:xfrm>
            <a:off x="4121194" y="3678607"/>
            <a:ext cx="4025812" cy="3320017"/>
            <a:chOff x="4724381" y="2918552"/>
            <a:chExt cx="1863731" cy="1528180"/>
          </a:xfrm>
        </p:grpSpPr>
        <p:sp>
          <p:nvSpPr>
            <p:cNvPr id="1305" name="Google Shape;8976;p73">
              <a:extLst>
                <a:ext uri="{FF2B5EF4-FFF2-40B4-BE49-F238E27FC236}">
                  <a16:creationId xmlns:a16="http://schemas.microsoft.com/office/drawing/2014/main" id="{351E2C7A-751E-E865-DEB4-2221E8D0A691}"/>
                </a:ext>
              </a:extLst>
            </p:cNvPr>
            <p:cNvSpPr/>
            <p:nvPr/>
          </p:nvSpPr>
          <p:spPr>
            <a:xfrm>
              <a:off x="5237223" y="3478978"/>
              <a:ext cx="835555" cy="953434"/>
            </a:xfrm>
            <a:custGeom>
              <a:avLst/>
              <a:gdLst/>
              <a:ahLst/>
              <a:cxnLst/>
              <a:rect l="l" t="t" r="r" b="b"/>
              <a:pathLst>
                <a:path w="28183" h="32159" extrusionOk="0">
                  <a:moveTo>
                    <a:pt x="14566" y="1"/>
                  </a:moveTo>
                  <a:cubicBezTo>
                    <a:pt x="10430" y="1"/>
                    <a:pt x="5806" y="1714"/>
                    <a:pt x="3531" y="7080"/>
                  </a:cubicBezTo>
                  <a:cubicBezTo>
                    <a:pt x="1278" y="12395"/>
                    <a:pt x="0" y="26873"/>
                    <a:pt x="2889" y="29712"/>
                  </a:cubicBezTo>
                  <a:cubicBezTo>
                    <a:pt x="4659" y="31452"/>
                    <a:pt x="6753" y="32158"/>
                    <a:pt x="8956" y="32158"/>
                  </a:cubicBezTo>
                  <a:cubicBezTo>
                    <a:pt x="16035" y="32158"/>
                    <a:pt x="24239" y="24872"/>
                    <a:pt x="26434" y="21192"/>
                  </a:cubicBezTo>
                  <a:cubicBezTo>
                    <a:pt x="28182" y="18265"/>
                    <a:pt x="26774" y="8879"/>
                    <a:pt x="22430" y="2674"/>
                  </a:cubicBezTo>
                  <a:cubicBezTo>
                    <a:pt x="21493" y="1338"/>
                    <a:pt x="18220" y="1"/>
                    <a:pt x="14566" y="1"/>
                  </a:cubicBezTo>
                  <a:close/>
                </a:path>
              </a:pathLst>
            </a:custGeom>
            <a:solidFill>
              <a:srgbClr val="7895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06" name="Google Shape;8977;p73">
              <a:extLst>
                <a:ext uri="{FF2B5EF4-FFF2-40B4-BE49-F238E27FC236}">
                  <a16:creationId xmlns:a16="http://schemas.microsoft.com/office/drawing/2014/main" id="{EEC8EA86-F628-0D01-36FB-E5C20589CE0E}"/>
                </a:ext>
              </a:extLst>
            </p:cNvPr>
            <p:cNvSpPr/>
            <p:nvPr/>
          </p:nvSpPr>
          <p:spPr>
            <a:xfrm>
              <a:off x="5287950" y="3427896"/>
              <a:ext cx="791648" cy="1018836"/>
            </a:xfrm>
            <a:custGeom>
              <a:avLst/>
              <a:gdLst/>
              <a:ahLst/>
              <a:cxnLst/>
              <a:rect l="l" t="t" r="r" b="b"/>
              <a:pathLst>
                <a:path w="26702" h="34365" fill="none" extrusionOk="0">
                  <a:moveTo>
                    <a:pt x="8316" y="34148"/>
                  </a:moveTo>
                  <a:cubicBezTo>
                    <a:pt x="5656" y="34364"/>
                    <a:pt x="1039" y="33887"/>
                    <a:pt x="520" y="27823"/>
                  </a:cubicBezTo>
                  <a:cubicBezTo>
                    <a:pt x="0" y="21759"/>
                    <a:pt x="1840" y="4158"/>
                    <a:pt x="10243" y="2079"/>
                  </a:cubicBezTo>
                  <a:cubicBezTo>
                    <a:pt x="18647" y="0"/>
                    <a:pt x="23584" y="5197"/>
                    <a:pt x="25144" y="8837"/>
                  </a:cubicBezTo>
                  <a:cubicBezTo>
                    <a:pt x="26702" y="12473"/>
                    <a:pt x="17846" y="33366"/>
                    <a:pt x="8316" y="34148"/>
                  </a:cubicBezTo>
                  <a:close/>
                </a:path>
              </a:pathLst>
            </a:custGeom>
            <a:noFill/>
            <a:ln w="10300" cap="flat" cmpd="sng">
              <a:solidFill>
                <a:srgbClr val="445DCF"/>
              </a:solidFill>
              <a:prstDash val="solid"/>
              <a:miter lim="176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07" name="Google Shape;8978;p73">
              <a:extLst>
                <a:ext uri="{FF2B5EF4-FFF2-40B4-BE49-F238E27FC236}">
                  <a16:creationId xmlns:a16="http://schemas.microsoft.com/office/drawing/2014/main" id="{8C57D9EE-3DDA-164C-CA2B-A77BCE32CC64}"/>
                </a:ext>
              </a:extLst>
            </p:cNvPr>
            <p:cNvSpPr/>
            <p:nvPr/>
          </p:nvSpPr>
          <p:spPr>
            <a:xfrm>
              <a:off x="5345140" y="3553957"/>
              <a:ext cx="638222" cy="852632"/>
            </a:xfrm>
            <a:custGeom>
              <a:avLst/>
              <a:gdLst/>
              <a:ahLst/>
              <a:cxnLst/>
              <a:rect l="l" t="t" r="r" b="b"/>
              <a:pathLst>
                <a:path w="21527" h="28759" extrusionOk="0">
                  <a:moveTo>
                    <a:pt x="7800" y="1"/>
                  </a:moveTo>
                  <a:cubicBezTo>
                    <a:pt x="6491" y="1"/>
                    <a:pt x="5235" y="374"/>
                    <a:pt x="4252" y="1399"/>
                  </a:cubicBezTo>
                  <a:cubicBezTo>
                    <a:pt x="2553" y="3170"/>
                    <a:pt x="666" y="13069"/>
                    <a:pt x="333" y="18299"/>
                  </a:cubicBezTo>
                  <a:cubicBezTo>
                    <a:pt x="1" y="23530"/>
                    <a:pt x="2213" y="28109"/>
                    <a:pt x="4345" y="28758"/>
                  </a:cubicBezTo>
                  <a:cubicBezTo>
                    <a:pt x="4345" y="28758"/>
                    <a:pt x="21527" y="5322"/>
                    <a:pt x="19640" y="1848"/>
                  </a:cubicBezTo>
                  <a:cubicBezTo>
                    <a:pt x="18877" y="446"/>
                    <a:pt x="17624" y="65"/>
                    <a:pt x="16257" y="65"/>
                  </a:cubicBezTo>
                  <a:cubicBezTo>
                    <a:pt x="14636" y="65"/>
                    <a:pt x="12853" y="600"/>
                    <a:pt x="11536" y="600"/>
                  </a:cubicBezTo>
                  <a:cubicBezTo>
                    <a:pt x="11212" y="600"/>
                    <a:pt x="10916" y="568"/>
                    <a:pt x="10657" y="487"/>
                  </a:cubicBezTo>
                  <a:cubicBezTo>
                    <a:pt x="9733" y="198"/>
                    <a:pt x="8752" y="1"/>
                    <a:pt x="7800" y="1"/>
                  </a:cubicBezTo>
                  <a:close/>
                </a:path>
              </a:pathLst>
            </a:custGeom>
            <a:solidFill>
              <a:srgbClr val="7895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08" name="Google Shape;8979;p73">
              <a:extLst>
                <a:ext uri="{FF2B5EF4-FFF2-40B4-BE49-F238E27FC236}">
                  <a16:creationId xmlns:a16="http://schemas.microsoft.com/office/drawing/2014/main" id="{809AEB65-B028-42F0-DDC0-33AD7695DEB0}"/>
                </a:ext>
              </a:extLst>
            </p:cNvPr>
            <p:cNvSpPr/>
            <p:nvPr/>
          </p:nvSpPr>
          <p:spPr>
            <a:xfrm>
              <a:off x="5306094" y="3834748"/>
              <a:ext cx="113906" cy="592980"/>
            </a:xfrm>
            <a:custGeom>
              <a:avLst/>
              <a:gdLst/>
              <a:ahLst/>
              <a:cxnLst/>
              <a:rect l="l" t="t" r="r" b="b"/>
              <a:pathLst>
                <a:path w="3842" h="20001" fill="none" extrusionOk="0">
                  <a:moveTo>
                    <a:pt x="3842" y="20000"/>
                  </a:moveTo>
                  <a:cubicBezTo>
                    <a:pt x="2615" y="17818"/>
                    <a:pt x="1" y="15714"/>
                    <a:pt x="2849" y="0"/>
                  </a:cubicBezTo>
                </a:path>
              </a:pathLst>
            </a:custGeom>
            <a:noFill/>
            <a:ln w="10300" cap="flat" cmpd="sng">
              <a:solidFill>
                <a:srgbClr val="445DCF"/>
              </a:solidFill>
              <a:prstDash val="solid"/>
              <a:miter lim="176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09" name="Google Shape;8980;p73">
              <a:extLst>
                <a:ext uri="{FF2B5EF4-FFF2-40B4-BE49-F238E27FC236}">
                  <a16:creationId xmlns:a16="http://schemas.microsoft.com/office/drawing/2014/main" id="{231E9234-704B-8B67-F523-1B60732A1A43}"/>
                </a:ext>
              </a:extLst>
            </p:cNvPr>
            <p:cNvSpPr/>
            <p:nvPr/>
          </p:nvSpPr>
          <p:spPr>
            <a:xfrm>
              <a:off x="6258016" y="3123119"/>
              <a:ext cx="145895" cy="175335"/>
            </a:xfrm>
            <a:custGeom>
              <a:avLst/>
              <a:gdLst/>
              <a:ahLst/>
              <a:cxnLst/>
              <a:rect l="l" t="t" r="r" b="b"/>
              <a:pathLst>
                <a:path w="4921" h="5914" extrusionOk="0">
                  <a:moveTo>
                    <a:pt x="2288" y="0"/>
                  </a:moveTo>
                  <a:cubicBezTo>
                    <a:pt x="2176" y="449"/>
                    <a:pt x="2385" y="1002"/>
                    <a:pt x="1701" y="1812"/>
                  </a:cubicBezTo>
                  <a:cubicBezTo>
                    <a:pt x="1084" y="2542"/>
                    <a:pt x="405" y="2935"/>
                    <a:pt x="0" y="3132"/>
                  </a:cubicBezTo>
                  <a:lnTo>
                    <a:pt x="2468" y="5913"/>
                  </a:lnTo>
                  <a:lnTo>
                    <a:pt x="4920" y="2769"/>
                  </a:lnTo>
                  <a:cubicBezTo>
                    <a:pt x="4202" y="1754"/>
                    <a:pt x="3005" y="1014"/>
                    <a:pt x="22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10" name="Google Shape;8981;p73">
              <a:extLst>
                <a:ext uri="{FF2B5EF4-FFF2-40B4-BE49-F238E27FC236}">
                  <a16:creationId xmlns:a16="http://schemas.microsoft.com/office/drawing/2014/main" id="{597A3313-8988-F163-DF5E-1D4479FA3D95}"/>
                </a:ext>
              </a:extLst>
            </p:cNvPr>
            <p:cNvSpPr/>
            <p:nvPr/>
          </p:nvSpPr>
          <p:spPr>
            <a:xfrm>
              <a:off x="6314851" y="3016803"/>
              <a:ext cx="215508" cy="197037"/>
            </a:xfrm>
            <a:custGeom>
              <a:avLst/>
              <a:gdLst/>
              <a:ahLst/>
              <a:cxnLst/>
              <a:rect l="l" t="t" r="r" b="b"/>
              <a:pathLst>
                <a:path w="7269" h="6646" extrusionOk="0">
                  <a:moveTo>
                    <a:pt x="3681" y="1"/>
                  </a:moveTo>
                  <a:cubicBezTo>
                    <a:pt x="3390" y="1"/>
                    <a:pt x="3073" y="212"/>
                    <a:pt x="2709" y="842"/>
                  </a:cubicBezTo>
                  <a:cubicBezTo>
                    <a:pt x="2589" y="1053"/>
                    <a:pt x="1912" y="1414"/>
                    <a:pt x="1741" y="1611"/>
                  </a:cubicBezTo>
                  <a:cubicBezTo>
                    <a:pt x="982" y="2488"/>
                    <a:pt x="572" y="3217"/>
                    <a:pt x="386" y="3641"/>
                  </a:cubicBezTo>
                  <a:cubicBezTo>
                    <a:pt x="0" y="4511"/>
                    <a:pt x="1521" y="6376"/>
                    <a:pt x="2690" y="6593"/>
                  </a:cubicBezTo>
                  <a:cubicBezTo>
                    <a:pt x="2873" y="6627"/>
                    <a:pt x="3065" y="6646"/>
                    <a:pt x="3264" y="6646"/>
                  </a:cubicBezTo>
                  <a:cubicBezTo>
                    <a:pt x="4115" y="6646"/>
                    <a:pt x="5081" y="6296"/>
                    <a:pt x="5897" y="5243"/>
                  </a:cubicBezTo>
                  <a:cubicBezTo>
                    <a:pt x="7268" y="3479"/>
                    <a:pt x="5724" y="1430"/>
                    <a:pt x="4489" y="418"/>
                  </a:cubicBezTo>
                  <a:cubicBezTo>
                    <a:pt x="4231" y="207"/>
                    <a:pt x="3969" y="1"/>
                    <a:pt x="36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11" name="Google Shape;8982;p73">
              <a:extLst>
                <a:ext uri="{FF2B5EF4-FFF2-40B4-BE49-F238E27FC236}">
                  <a16:creationId xmlns:a16="http://schemas.microsoft.com/office/drawing/2014/main" id="{593D74C1-E566-A2C2-FE50-757EF89F6492}"/>
                </a:ext>
              </a:extLst>
            </p:cNvPr>
            <p:cNvSpPr/>
            <p:nvPr/>
          </p:nvSpPr>
          <p:spPr>
            <a:xfrm>
              <a:off x="6454134" y="3088847"/>
              <a:ext cx="133977" cy="100831"/>
            </a:xfrm>
            <a:custGeom>
              <a:avLst/>
              <a:gdLst/>
              <a:ahLst/>
              <a:cxnLst/>
              <a:rect l="l" t="t" r="r" b="b"/>
              <a:pathLst>
                <a:path w="4519" h="3401" extrusionOk="0">
                  <a:moveTo>
                    <a:pt x="3959" y="1"/>
                  </a:moveTo>
                  <a:cubicBezTo>
                    <a:pt x="3113" y="1"/>
                    <a:pt x="1221" y="1444"/>
                    <a:pt x="681" y="1586"/>
                  </a:cubicBezTo>
                  <a:cubicBezTo>
                    <a:pt x="0" y="1762"/>
                    <a:pt x="651" y="3401"/>
                    <a:pt x="651" y="3401"/>
                  </a:cubicBezTo>
                  <a:cubicBezTo>
                    <a:pt x="2123" y="2633"/>
                    <a:pt x="4519" y="1255"/>
                    <a:pt x="4364" y="331"/>
                  </a:cubicBezTo>
                  <a:cubicBezTo>
                    <a:pt x="4324" y="95"/>
                    <a:pt x="4176" y="1"/>
                    <a:pt x="39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12" name="Google Shape;8983;p73">
              <a:extLst>
                <a:ext uri="{FF2B5EF4-FFF2-40B4-BE49-F238E27FC236}">
                  <a16:creationId xmlns:a16="http://schemas.microsoft.com/office/drawing/2014/main" id="{E5184BC5-0D36-8CD8-6776-19971D6689AD}"/>
                </a:ext>
              </a:extLst>
            </p:cNvPr>
            <p:cNvSpPr/>
            <p:nvPr/>
          </p:nvSpPr>
          <p:spPr>
            <a:xfrm>
              <a:off x="6440971" y="3016892"/>
              <a:ext cx="139254" cy="106909"/>
            </a:xfrm>
            <a:custGeom>
              <a:avLst/>
              <a:gdLst/>
              <a:ahLst/>
              <a:cxnLst/>
              <a:rect l="l" t="t" r="r" b="b"/>
              <a:pathLst>
                <a:path w="4697" h="3606" extrusionOk="0">
                  <a:moveTo>
                    <a:pt x="4388" y="0"/>
                  </a:moveTo>
                  <a:cubicBezTo>
                    <a:pt x="3674" y="0"/>
                    <a:pt x="1796" y="1832"/>
                    <a:pt x="1002" y="2045"/>
                  </a:cubicBezTo>
                  <a:cubicBezTo>
                    <a:pt x="0" y="2314"/>
                    <a:pt x="352" y="3605"/>
                    <a:pt x="1143" y="3605"/>
                  </a:cubicBezTo>
                  <a:cubicBezTo>
                    <a:pt x="1170" y="3605"/>
                    <a:pt x="1197" y="3604"/>
                    <a:pt x="1224" y="3601"/>
                  </a:cubicBezTo>
                  <a:cubicBezTo>
                    <a:pt x="2817" y="3427"/>
                    <a:pt x="4597" y="1293"/>
                    <a:pt x="4665" y="505"/>
                  </a:cubicBezTo>
                  <a:cubicBezTo>
                    <a:pt x="4696" y="143"/>
                    <a:pt x="4588" y="0"/>
                    <a:pt x="43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13" name="Google Shape;8984;p73">
              <a:extLst>
                <a:ext uri="{FF2B5EF4-FFF2-40B4-BE49-F238E27FC236}">
                  <a16:creationId xmlns:a16="http://schemas.microsoft.com/office/drawing/2014/main" id="{84E3BAA1-2B67-30AB-A92E-61E81774968B}"/>
                </a:ext>
              </a:extLst>
            </p:cNvPr>
            <p:cNvSpPr/>
            <p:nvPr/>
          </p:nvSpPr>
          <p:spPr>
            <a:xfrm>
              <a:off x="6403022" y="2946628"/>
              <a:ext cx="153100" cy="147467"/>
            </a:xfrm>
            <a:custGeom>
              <a:avLst/>
              <a:gdLst/>
              <a:ahLst/>
              <a:cxnLst/>
              <a:rect l="l" t="t" r="r" b="b"/>
              <a:pathLst>
                <a:path w="5164" h="4974" extrusionOk="0">
                  <a:moveTo>
                    <a:pt x="4292" y="1"/>
                  </a:moveTo>
                  <a:cubicBezTo>
                    <a:pt x="3540" y="1"/>
                    <a:pt x="2101" y="2744"/>
                    <a:pt x="930" y="3903"/>
                  </a:cubicBezTo>
                  <a:cubicBezTo>
                    <a:pt x="0" y="4825"/>
                    <a:pt x="779" y="4973"/>
                    <a:pt x="1378" y="4973"/>
                  </a:cubicBezTo>
                  <a:cubicBezTo>
                    <a:pt x="1663" y="4973"/>
                    <a:pt x="1907" y="4939"/>
                    <a:pt x="1907" y="4939"/>
                  </a:cubicBezTo>
                  <a:cubicBezTo>
                    <a:pt x="3921" y="3554"/>
                    <a:pt x="5164" y="769"/>
                    <a:pt x="4502" y="94"/>
                  </a:cubicBezTo>
                  <a:cubicBezTo>
                    <a:pt x="4440" y="30"/>
                    <a:pt x="4370" y="1"/>
                    <a:pt x="429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14" name="Google Shape;8985;p73">
              <a:extLst>
                <a:ext uri="{FF2B5EF4-FFF2-40B4-BE49-F238E27FC236}">
                  <a16:creationId xmlns:a16="http://schemas.microsoft.com/office/drawing/2014/main" id="{AD6F7D8F-DF7A-8AB2-7106-D3070967530D}"/>
                </a:ext>
              </a:extLst>
            </p:cNvPr>
            <p:cNvSpPr/>
            <p:nvPr/>
          </p:nvSpPr>
          <p:spPr>
            <a:xfrm>
              <a:off x="6304622" y="2972866"/>
              <a:ext cx="66766" cy="161134"/>
            </a:xfrm>
            <a:custGeom>
              <a:avLst/>
              <a:gdLst/>
              <a:ahLst/>
              <a:cxnLst/>
              <a:rect l="l" t="t" r="r" b="b"/>
              <a:pathLst>
                <a:path w="2252" h="5435" extrusionOk="0">
                  <a:moveTo>
                    <a:pt x="758" y="0"/>
                  </a:moveTo>
                  <a:cubicBezTo>
                    <a:pt x="385" y="0"/>
                    <a:pt x="92" y="469"/>
                    <a:pt x="51" y="948"/>
                  </a:cubicBezTo>
                  <a:cubicBezTo>
                    <a:pt x="0" y="1541"/>
                    <a:pt x="794" y="4435"/>
                    <a:pt x="667" y="5435"/>
                  </a:cubicBezTo>
                  <a:cubicBezTo>
                    <a:pt x="667" y="5435"/>
                    <a:pt x="1704" y="4973"/>
                    <a:pt x="1979" y="4090"/>
                  </a:cubicBezTo>
                  <a:cubicBezTo>
                    <a:pt x="2251" y="3203"/>
                    <a:pt x="1549" y="420"/>
                    <a:pt x="1047" y="94"/>
                  </a:cubicBezTo>
                  <a:cubicBezTo>
                    <a:pt x="948" y="29"/>
                    <a:pt x="850" y="0"/>
                    <a:pt x="7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15" name="Google Shape;8986;p73">
              <a:extLst>
                <a:ext uri="{FF2B5EF4-FFF2-40B4-BE49-F238E27FC236}">
                  <a16:creationId xmlns:a16="http://schemas.microsoft.com/office/drawing/2014/main" id="{181B0573-8BAB-A339-A0E1-3154279ACDBF}"/>
                </a:ext>
              </a:extLst>
            </p:cNvPr>
            <p:cNvSpPr/>
            <p:nvPr/>
          </p:nvSpPr>
          <p:spPr>
            <a:xfrm>
              <a:off x="6395166" y="2932486"/>
              <a:ext cx="73526" cy="122800"/>
            </a:xfrm>
            <a:custGeom>
              <a:avLst/>
              <a:gdLst/>
              <a:ahLst/>
              <a:cxnLst/>
              <a:rect l="l" t="t" r="r" b="b"/>
              <a:pathLst>
                <a:path w="2480" h="4142" extrusionOk="0">
                  <a:moveTo>
                    <a:pt x="2138" y="1"/>
                  </a:moveTo>
                  <a:cubicBezTo>
                    <a:pt x="1771" y="1"/>
                    <a:pt x="1205" y="731"/>
                    <a:pt x="959" y="1674"/>
                  </a:cubicBezTo>
                  <a:cubicBezTo>
                    <a:pt x="678" y="2753"/>
                    <a:pt x="419" y="3158"/>
                    <a:pt x="0" y="3686"/>
                  </a:cubicBezTo>
                  <a:cubicBezTo>
                    <a:pt x="0" y="3686"/>
                    <a:pt x="548" y="4142"/>
                    <a:pt x="1049" y="4142"/>
                  </a:cubicBezTo>
                  <a:cubicBezTo>
                    <a:pt x="1140" y="4142"/>
                    <a:pt x="1230" y="4127"/>
                    <a:pt x="1315" y="4091"/>
                  </a:cubicBezTo>
                  <a:cubicBezTo>
                    <a:pt x="1862" y="3860"/>
                    <a:pt x="2464" y="2472"/>
                    <a:pt x="2477" y="736"/>
                  </a:cubicBezTo>
                  <a:cubicBezTo>
                    <a:pt x="2479" y="218"/>
                    <a:pt x="2338" y="1"/>
                    <a:pt x="21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16" name="Google Shape;8987;p73">
              <a:extLst>
                <a:ext uri="{FF2B5EF4-FFF2-40B4-BE49-F238E27FC236}">
                  <a16:creationId xmlns:a16="http://schemas.microsoft.com/office/drawing/2014/main" id="{2D309380-094F-9BAA-35E9-651EFDB9F721}"/>
                </a:ext>
              </a:extLst>
            </p:cNvPr>
            <p:cNvSpPr/>
            <p:nvPr/>
          </p:nvSpPr>
          <p:spPr>
            <a:xfrm>
              <a:off x="4893994" y="3218406"/>
              <a:ext cx="145688" cy="171837"/>
            </a:xfrm>
            <a:custGeom>
              <a:avLst/>
              <a:gdLst/>
              <a:ahLst/>
              <a:cxnLst/>
              <a:rect l="l" t="t" r="r" b="b"/>
              <a:pathLst>
                <a:path w="4914" h="5796" extrusionOk="0">
                  <a:moveTo>
                    <a:pt x="3132" y="1"/>
                  </a:moveTo>
                  <a:lnTo>
                    <a:pt x="3132" y="1"/>
                  </a:lnTo>
                  <a:cubicBezTo>
                    <a:pt x="2232" y="868"/>
                    <a:pt x="896" y="1382"/>
                    <a:pt x="0" y="2254"/>
                  </a:cubicBezTo>
                  <a:lnTo>
                    <a:pt x="1945" y="5795"/>
                  </a:lnTo>
                  <a:lnTo>
                    <a:pt x="4913" y="3498"/>
                  </a:lnTo>
                  <a:cubicBezTo>
                    <a:pt x="4538" y="3231"/>
                    <a:pt x="3917" y="2720"/>
                    <a:pt x="3417" y="1891"/>
                  </a:cubicBezTo>
                  <a:cubicBezTo>
                    <a:pt x="2862" y="969"/>
                    <a:pt x="3167" y="464"/>
                    <a:pt x="31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17" name="Google Shape;8988;p73">
              <a:extLst>
                <a:ext uri="{FF2B5EF4-FFF2-40B4-BE49-F238E27FC236}">
                  <a16:creationId xmlns:a16="http://schemas.microsoft.com/office/drawing/2014/main" id="{82ABDAA5-66FB-C67F-2FD8-D5F898497EA1}"/>
                </a:ext>
              </a:extLst>
            </p:cNvPr>
            <p:cNvSpPr/>
            <p:nvPr/>
          </p:nvSpPr>
          <p:spPr>
            <a:xfrm>
              <a:off x="4780592" y="3095577"/>
              <a:ext cx="212691" cy="198282"/>
            </a:xfrm>
            <a:custGeom>
              <a:avLst/>
              <a:gdLst/>
              <a:ahLst/>
              <a:cxnLst/>
              <a:rect l="l" t="t" r="r" b="b"/>
              <a:pathLst>
                <a:path w="7174" h="6688" extrusionOk="0">
                  <a:moveTo>
                    <a:pt x="4096" y="1"/>
                  </a:moveTo>
                  <a:cubicBezTo>
                    <a:pt x="3842" y="1"/>
                    <a:pt x="3582" y="136"/>
                    <a:pt x="3327" y="276"/>
                  </a:cubicBezTo>
                  <a:cubicBezTo>
                    <a:pt x="1907" y="1051"/>
                    <a:pt x="0" y="2794"/>
                    <a:pt x="1086" y="4779"/>
                  </a:cubicBezTo>
                  <a:cubicBezTo>
                    <a:pt x="1885" y="6240"/>
                    <a:pt x="3093" y="6687"/>
                    <a:pt x="4102" y="6687"/>
                  </a:cubicBezTo>
                  <a:cubicBezTo>
                    <a:pt x="5318" y="6685"/>
                    <a:pt x="7173" y="5119"/>
                    <a:pt x="6930" y="4193"/>
                  </a:cubicBezTo>
                  <a:cubicBezTo>
                    <a:pt x="6812" y="3739"/>
                    <a:pt x="6524" y="2947"/>
                    <a:pt x="5902" y="1945"/>
                  </a:cubicBezTo>
                  <a:cubicBezTo>
                    <a:pt x="5765" y="1723"/>
                    <a:pt x="5142" y="1246"/>
                    <a:pt x="5054" y="1016"/>
                  </a:cubicBezTo>
                  <a:cubicBezTo>
                    <a:pt x="4758" y="238"/>
                    <a:pt x="4432" y="1"/>
                    <a:pt x="40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18" name="Google Shape;8989;p73">
              <a:extLst>
                <a:ext uri="{FF2B5EF4-FFF2-40B4-BE49-F238E27FC236}">
                  <a16:creationId xmlns:a16="http://schemas.microsoft.com/office/drawing/2014/main" id="{94E46703-6B8D-9A8F-58F0-76EBAFC6C43C}"/>
                </a:ext>
              </a:extLst>
            </p:cNvPr>
            <p:cNvSpPr/>
            <p:nvPr/>
          </p:nvSpPr>
          <p:spPr>
            <a:xfrm>
              <a:off x="4724381" y="3129316"/>
              <a:ext cx="113224" cy="128018"/>
            </a:xfrm>
            <a:custGeom>
              <a:avLst/>
              <a:gdLst/>
              <a:ahLst/>
              <a:cxnLst/>
              <a:rect l="l" t="t" r="r" b="b"/>
              <a:pathLst>
                <a:path w="3819" h="4318" extrusionOk="0">
                  <a:moveTo>
                    <a:pt x="611" y="1"/>
                  </a:moveTo>
                  <a:cubicBezTo>
                    <a:pt x="482" y="1"/>
                    <a:pt x="380" y="77"/>
                    <a:pt x="315" y="258"/>
                  </a:cubicBezTo>
                  <a:cubicBezTo>
                    <a:pt x="0" y="1142"/>
                    <a:pt x="2076" y="3294"/>
                    <a:pt x="3436" y="4317"/>
                  </a:cubicBezTo>
                  <a:cubicBezTo>
                    <a:pt x="3436" y="4317"/>
                    <a:pt x="3818" y="2536"/>
                    <a:pt x="3165" y="2238"/>
                  </a:cubicBezTo>
                  <a:cubicBezTo>
                    <a:pt x="2619" y="1989"/>
                    <a:pt x="1268" y="1"/>
                    <a:pt x="61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19" name="Google Shape;8990;p73">
              <a:extLst>
                <a:ext uri="{FF2B5EF4-FFF2-40B4-BE49-F238E27FC236}">
                  <a16:creationId xmlns:a16="http://schemas.microsoft.com/office/drawing/2014/main" id="{A7241292-5DCA-4CB8-65C0-80EB6A77F873}"/>
                </a:ext>
              </a:extLst>
            </p:cNvPr>
            <p:cNvSpPr/>
            <p:nvPr/>
          </p:nvSpPr>
          <p:spPr>
            <a:xfrm>
              <a:off x="4745104" y="3059318"/>
              <a:ext cx="127425" cy="137268"/>
            </a:xfrm>
            <a:custGeom>
              <a:avLst/>
              <a:gdLst/>
              <a:ahLst/>
              <a:cxnLst/>
              <a:rect l="l" t="t" r="r" b="b"/>
              <a:pathLst>
                <a:path w="4298" h="4630" extrusionOk="0">
                  <a:moveTo>
                    <a:pt x="483" y="0"/>
                  </a:moveTo>
                  <a:cubicBezTo>
                    <a:pt x="350" y="0"/>
                    <a:pt x="247" y="106"/>
                    <a:pt x="187" y="357"/>
                  </a:cubicBezTo>
                  <a:cubicBezTo>
                    <a:pt x="0" y="1126"/>
                    <a:pt x="1130" y="4143"/>
                    <a:pt x="2711" y="4601"/>
                  </a:cubicBezTo>
                  <a:cubicBezTo>
                    <a:pt x="2777" y="4620"/>
                    <a:pt x="2843" y="4629"/>
                    <a:pt x="2907" y="4629"/>
                  </a:cubicBezTo>
                  <a:cubicBezTo>
                    <a:pt x="3669" y="4629"/>
                    <a:pt x="4298" y="3391"/>
                    <a:pt x="3376" y="2969"/>
                  </a:cubicBezTo>
                  <a:cubicBezTo>
                    <a:pt x="2561" y="2594"/>
                    <a:pt x="1144" y="0"/>
                    <a:pt x="4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20" name="Google Shape;8991;p73">
              <a:extLst>
                <a:ext uri="{FF2B5EF4-FFF2-40B4-BE49-F238E27FC236}">
                  <a16:creationId xmlns:a16="http://schemas.microsoft.com/office/drawing/2014/main" id="{93886851-5326-4193-AC9A-7B117AE227BB}"/>
                </a:ext>
              </a:extLst>
            </p:cNvPr>
            <p:cNvSpPr/>
            <p:nvPr/>
          </p:nvSpPr>
          <p:spPr>
            <a:xfrm>
              <a:off x="4775671" y="3008739"/>
              <a:ext cx="136082" cy="159919"/>
            </a:xfrm>
            <a:custGeom>
              <a:avLst/>
              <a:gdLst/>
              <a:ahLst/>
              <a:cxnLst/>
              <a:rect l="l" t="t" r="r" b="b"/>
              <a:pathLst>
                <a:path w="4590" h="5394" extrusionOk="0">
                  <a:moveTo>
                    <a:pt x="1036" y="1"/>
                  </a:moveTo>
                  <a:cubicBezTo>
                    <a:pt x="1001" y="1"/>
                    <a:pt x="965" y="5"/>
                    <a:pt x="928" y="14"/>
                  </a:cubicBezTo>
                  <a:cubicBezTo>
                    <a:pt x="1" y="241"/>
                    <a:pt x="932" y="3531"/>
                    <a:pt x="2731" y="5258"/>
                  </a:cubicBezTo>
                  <a:cubicBezTo>
                    <a:pt x="2731" y="5258"/>
                    <a:pt x="3255" y="5393"/>
                    <a:pt x="3691" y="5393"/>
                  </a:cubicBezTo>
                  <a:cubicBezTo>
                    <a:pt x="4200" y="5393"/>
                    <a:pt x="4590" y="5209"/>
                    <a:pt x="3894" y="4413"/>
                  </a:cubicBezTo>
                  <a:cubicBezTo>
                    <a:pt x="2366" y="2658"/>
                    <a:pt x="1905" y="1"/>
                    <a:pt x="103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21" name="Google Shape;8992;p73">
              <a:extLst>
                <a:ext uri="{FF2B5EF4-FFF2-40B4-BE49-F238E27FC236}">
                  <a16:creationId xmlns:a16="http://schemas.microsoft.com/office/drawing/2014/main" id="{8EA5FF1F-B719-F8A8-4CE6-7AC6BB7677A9}"/>
                </a:ext>
              </a:extLst>
            </p:cNvPr>
            <p:cNvSpPr/>
            <p:nvPr/>
          </p:nvSpPr>
          <p:spPr>
            <a:xfrm>
              <a:off x="4950087" y="3069724"/>
              <a:ext cx="78507" cy="159563"/>
            </a:xfrm>
            <a:custGeom>
              <a:avLst/>
              <a:gdLst/>
              <a:ahLst/>
              <a:cxnLst/>
              <a:rect l="l" t="t" r="r" b="b"/>
              <a:pathLst>
                <a:path w="2648" h="5382" extrusionOk="0">
                  <a:moveTo>
                    <a:pt x="1967" y="1"/>
                  </a:moveTo>
                  <a:cubicBezTo>
                    <a:pt x="1897" y="1"/>
                    <a:pt x="1822" y="16"/>
                    <a:pt x="1743" y="48"/>
                  </a:cubicBezTo>
                  <a:cubicBezTo>
                    <a:pt x="1183" y="279"/>
                    <a:pt x="0" y="2895"/>
                    <a:pt x="129" y="3819"/>
                  </a:cubicBezTo>
                  <a:cubicBezTo>
                    <a:pt x="256" y="4743"/>
                    <a:pt x="1224" y="5382"/>
                    <a:pt x="1224" y="5382"/>
                  </a:cubicBezTo>
                  <a:cubicBezTo>
                    <a:pt x="1264" y="4373"/>
                    <a:pt x="2558" y="1666"/>
                    <a:pt x="2606" y="1069"/>
                  </a:cubicBezTo>
                  <a:cubicBezTo>
                    <a:pt x="2648" y="556"/>
                    <a:pt x="2395" y="1"/>
                    <a:pt x="19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22" name="Google Shape;8993;p73">
              <a:extLst>
                <a:ext uri="{FF2B5EF4-FFF2-40B4-BE49-F238E27FC236}">
                  <a16:creationId xmlns:a16="http://schemas.microsoft.com/office/drawing/2014/main" id="{16EA81E4-4B4B-5786-7F55-4B3B78F4ED05}"/>
                </a:ext>
              </a:extLst>
            </p:cNvPr>
            <p:cNvSpPr/>
            <p:nvPr/>
          </p:nvSpPr>
          <p:spPr>
            <a:xfrm>
              <a:off x="4850649" y="3010726"/>
              <a:ext cx="79781" cy="123096"/>
            </a:xfrm>
            <a:custGeom>
              <a:avLst/>
              <a:gdLst/>
              <a:ahLst/>
              <a:cxnLst/>
              <a:rect l="l" t="t" r="r" b="b"/>
              <a:pathLst>
                <a:path w="2691" h="4152" extrusionOk="0">
                  <a:moveTo>
                    <a:pt x="799" y="1"/>
                  </a:moveTo>
                  <a:cubicBezTo>
                    <a:pt x="387" y="1"/>
                    <a:pt x="0" y="388"/>
                    <a:pt x="181" y="1239"/>
                  </a:cubicBezTo>
                  <a:cubicBezTo>
                    <a:pt x="485" y="2682"/>
                    <a:pt x="781" y="3712"/>
                    <a:pt x="1293" y="4040"/>
                  </a:cubicBezTo>
                  <a:cubicBezTo>
                    <a:pt x="1422" y="4121"/>
                    <a:pt x="1574" y="4151"/>
                    <a:pt x="1729" y="4151"/>
                  </a:cubicBezTo>
                  <a:cubicBezTo>
                    <a:pt x="2194" y="4151"/>
                    <a:pt x="2691" y="3876"/>
                    <a:pt x="2691" y="3876"/>
                  </a:cubicBezTo>
                  <a:cubicBezTo>
                    <a:pt x="2356" y="3281"/>
                    <a:pt x="1805" y="1329"/>
                    <a:pt x="1515" y="540"/>
                  </a:cubicBezTo>
                  <a:cubicBezTo>
                    <a:pt x="1387" y="189"/>
                    <a:pt x="1087" y="1"/>
                    <a:pt x="79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23" name="Google Shape;8994;p73">
              <a:extLst>
                <a:ext uri="{FF2B5EF4-FFF2-40B4-BE49-F238E27FC236}">
                  <a16:creationId xmlns:a16="http://schemas.microsoft.com/office/drawing/2014/main" id="{B3DD1D66-C8A5-78C0-8794-92DD75275F5E}"/>
                </a:ext>
              </a:extLst>
            </p:cNvPr>
            <p:cNvSpPr/>
            <p:nvPr/>
          </p:nvSpPr>
          <p:spPr>
            <a:xfrm>
              <a:off x="6268452" y="3154012"/>
              <a:ext cx="146488" cy="142664"/>
            </a:xfrm>
            <a:custGeom>
              <a:avLst/>
              <a:gdLst/>
              <a:ahLst/>
              <a:cxnLst/>
              <a:rect l="l" t="t" r="r" b="b"/>
              <a:pathLst>
                <a:path w="4941" h="4812" extrusionOk="0">
                  <a:moveTo>
                    <a:pt x="1419" y="0"/>
                  </a:moveTo>
                  <a:cubicBezTo>
                    <a:pt x="1276" y="0"/>
                    <a:pt x="1153" y="44"/>
                    <a:pt x="1060" y="143"/>
                  </a:cubicBezTo>
                  <a:cubicBezTo>
                    <a:pt x="414" y="828"/>
                    <a:pt x="0" y="1342"/>
                    <a:pt x="0" y="1342"/>
                  </a:cubicBezTo>
                  <a:cubicBezTo>
                    <a:pt x="0" y="1342"/>
                    <a:pt x="2934" y="3667"/>
                    <a:pt x="3707" y="4811"/>
                  </a:cubicBezTo>
                  <a:lnTo>
                    <a:pt x="3707" y="4811"/>
                  </a:lnTo>
                  <a:cubicBezTo>
                    <a:pt x="3707" y="4809"/>
                    <a:pt x="4941" y="3448"/>
                    <a:pt x="4501" y="2222"/>
                  </a:cubicBezTo>
                  <a:cubicBezTo>
                    <a:pt x="4501" y="2222"/>
                    <a:pt x="2439" y="0"/>
                    <a:pt x="1419" y="0"/>
                  </a:cubicBezTo>
                  <a:close/>
                  <a:moveTo>
                    <a:pt x="3707" y="4811"/>
                  </a:moveTo>
                  <a:lnTo>
                    <a:pt x="3707" y="4811"/>
                  </a:lnTo>
                  <a:cubicBezTo>
                    <a:pt x="3707" y="4811"/>
                    <a:pt x="3707" y="4811"/>
                    <a:pt x="3707" y="4811"/>
                  </a:cubicBezTo>
                  <a:cubicBezTo>
                    <a:pt x="3707" y="4811"/>
                    <a:pt x="3707" y="4811"/>
                    <a:pt x="3707" y="481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24" name="Google Shape;8995;p73">
              <a:extLst>
                <a:ext uri="{FF2B5EF4-FFF2-40B4-BE49-F238E27FC236}">
                  <a16:creationId xmlns:a16="http://schemas.microsoft.com/office/drawing/2014/main" id="{6833A564-E452-D9A0-E895-71AD4C25D7FD}"/>
                </a:ext>
              </a:extLst>
            </p:cNvPr>
            <p:cNvSpPr/>
            <p:nvPr/>
          </p:nvSpPr>
          <p:spPr>
            <a:xfrm>
              <a:off x="5861273" y="3191160"/>
              <a:ext cx="542727" cy="760666"/>
            </a:xfrm>
            <a:custGeom>
              <a:avLst/>
              <a:gdLst/>
              <a:ahLst/>
              <a:cxnLst/>
              <a:rect l="l" t="t" r="r" b="b"/>
              <a:pathLst>
                <a:path w="18306" h="25657" extrusionOk="0">
                  <a:moveTo>
                    <a:pt x="14056" y="1"/>
                  </a:moveTo>
                  <a:cubicBezTo>
                    <a:pt x="13941" y="1"/>
                    <a:pt x="13832" y="28"/>
                    <a:pt x="13731" y="87"/>
                  </a:cubicBezTo>
                  <a:cubicBezTo>
                    <a:pt x="11539" y="1354"/>
                    <a:pt x="11087" y="1596"/>
                    <a:pt x="9469" y="3731"/>
                  </a:cubicBezTo>
                  <a:cubicBezTo>
                    <a:pt x="4973" y="9663"/>
                    <a:pt x="2595" y="11930"/>
                    <a:pt x="1" y="14201"/>
                  </a:cubicBezTo>
                  <a:cubicBezTo>
                    <a:pt x="1" y="14201"/>
                    <a:pt x="2632" y="22321"/>
                    <a:pt x="4398" y="23094"/>
                  </a:cubicBezTo>
                  <a:cubicBezTo>
                    <a:pt x="6165" y="23868"/>
                    <a:pt x="6721" y="25657"/>
                    <a:pt x="6721" y="25657"/>
                  </a:cubicBezTo>
                  <a:cubicBezTo>
                    <a:pt x="6721" y="25657"/>
                    <a:pt x="11889" y="17982"/>
                    <a:pt x="15118" y="12840"/>
                  </a:cubicBezTo>
                  <a:cubicBezTo>
                    <a:pt x="17830" y="8520"/>
                    <a:pt x="18306" y="4952"/>
                    <a:pt x="17439" y="3556"/>
                  </a:cubicBezTo>
                  <a:cubicBezTo>
                    <a:pt x="17439" y="3556"/>
                    <a:pt x="15373" y="1"/>
                    <a:pt x="14056" y="1"/>
                  </a:cubicBezTo>
                  <a:close/>
                </a:path>
              </a:pathLst>
            </a:custGeom>
            <a:solidFill>
              <a:srgbClr val="E45B1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25" name="Google Shape;8996;p73">
              <a:extLst>
                <a:ext uri="{FF2B5EF4-FFF2-40B4-BE49-F238E27FC236}">
                  <a16:creationId xmlns:a16="http://schemas.microsoft.com/office/drawing/2014/main" id="{74390BB5-D2C8-39D5-B13B-EA84F127674F}"/>
                </a:ext>
              </a:extLst>
            </p:cNvPr>
            <p:cNvSpPr/>
            <p:nvPr/>
          </p:nvSpPr>
          <p:spPr>
            <a:xfrm>
              <a:off x="6033436" y="3656685"/>
              <a:ext cx="58109" cy="189922"/>
            </a:xfrm>
            <a:custGeom>
              <a:avLst/>
              <a:gdLst/>
              <a:ahLst/>
              <a:cxnLst/>
              <a:rect l="l" t="t" r="r" b="b"/>
              <a:pathLst>
                <a:path w="1960" h="6406" fill="none" extrusionOk="0">
                  <a:moveTo>
                    <a:pt x="1960" y="6406"/>
                  </a:moveTo>
                  <a:cubicBezTo>
                    <a:pt x="1960" y="6406"/>
                    <a:pt x="1699" y="1878"/>
                    <a:pt x="1" y="0"/>
                  </a:cubicBezTo>
                </a:path>
              </a:pathLst>
            </a:custGeom>
            <a:noFill/>
            <a:ln w="55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26" name="Google Shape;8997;p73">
              <a:extLst>
                <a:ext uri="{FF2B5EF4-FFF2-40B4-BE49-F238E27FC236}">
                  <a16:creationId xmlns:a16="http://schemas.microsoft.com/office/drawing/2014/main" id="{8D038357-C80E-910E-6A7D-6A0D7D2D7BD0}"/>
                </a:ext>
              </a:extLst>
            </p:cNvPr>
            <p:cNvSpPr/>
            <p:nvPr/>
          </p:nvSpPr>
          <p:spPr>
            <a:xfrm>
              <a:off x="5467406" y="4342136"/>
              <a:ext cx="623190" cy="97689"/>
            </a:xfrm>
            <a:custGeom>
              <a:avLst/>
              <a:gdLst/>
              <a:ahLst/>
              <a:cxnLst/>
              <a:rect l="l" t="t" r="r" b="b"/>
              <a:pathLst>
                <a:path w="21020" h="3295" extrusionOk="0">
                  <a:moveTo>
                    <a:pt x="19790" y="0"/>
                  </a:moveTo>
                  <a:cubicBezTo>
                    <a:pt x="18492" y="0"/>
                    <a:pt x="16180" y="603"/>
                    <a:pt x="13606" y="732"/>
                  </a:cubicBezTo>
                  <a:cubicBezTo>
                    <a:pt x="9417" y="941"/>
                    <a:pt x="73" y="2080"/>
                    <a:pt x="73" y="2080"/>
                  </a:cubicBezTo>
                  <a:cubicBezTo>
                    <a:pt x="73" y="2080"/>
                    <a:pt x="1" y="2554"/>
                    <a:pt x="832" y="2913"/>
                  </a:cubicBezTo>
                  <a:cubicBezTo>
                    <a:pt x="1316" y="3121"/>
                    <a:pt x="3786" y="3294"/>
                    <a:pt x="6895" y="3294"/>
                  </a:cubicBezTo>
                  <a:cubicBezTo>
                    <a:pt x="9128" y="3294"/>
                    <a:pt x="11692" y="3205"/>
                    <a:pt x="14087" y="2974"/>
                  </a:cubicBezTo>
                  <a:cubicBezTo>
                    <a:pt x="19600" y="2441"/>
                    <a:pt x="20987" y="1663"/>
                    <a:pt x="20987" y="1663"/>
                  </a:cubicBezTo>
                  <a:lnTo>
                    <a:pt x="20849" y="978"/>
                  </a:lnTo>
                  <a:cubicBezTo>
                    <a:pt x="21020" y="238"/>
                    <a:pt x="20605" y="0"/>
                    <a:pt x="19790" y="0"/>
                  </a:cubicBezTo>
                  <a:close/>
                </a:path>
              </a:pathLst>
            </a:custGeom>
            <a:solidFill>
              <a:srgbClr val="445D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27" name="Google Shape;8998;p73">
              <a:extLst>
                <a:ext uri="{FF2B5EF4-FFF2-40B4-BE49-F238E27FC236}">
                  <a16:creationId xmlns:a16="http://schemas.microsoft.com/office/drawing/2014/main" id="{D257AAE0-4435-09DC-FBF2-CFDB52122BAC}"/>
                </a:ext>
              </a:extLst>
            </p:cNvPr>
            <p:cNvSpPr/>
            <p:nvPr/>
          </p:nvSpPr>
          <p:spPr>
            <a:xfrm>
              <a:off x="5390560" y="3610079"/>
              <a:ext cx="695501" cy="793753"/>
            </a:xfrm>
            <a:custGeom>
              <a:avLst/>
              <a:gdLst/>
              <a:ahLst/>
              <a:cxnLst/>
              <a:rect l="l" t="t" r="r" b="b"/>
              <a:pathLst>
                <a:path w="23459" h="26773" extrusionOk="0">
                  <a:moveTo>
                    <a:pt x="23436" y="25320"/>
                  </a:moveTo>
                  <a:cubicBezTo>
                    <a:pt x="23440" y="25549"/>
                    <a:pt x="23443" y="25670"/>
                    <a:pt x="23443" y="25670"/>
                  </a:cubicBezTo>
                  <a:cubicBezTo>
                    <a:pt x="23458" y="25537"/>
                    <a:pt x="23455" y="25421"/>
                    <a:pt x="23436" y="25320"/>
                  </a:cubicBezTo>
                  <a:close/>
                  <a:moveTo>
                    <a:pt x="5906" y="0"/>
                  </a:moveTo>
                  <a:lnTo>
                    <a:pt x="0" y="7576"/>
                  </a:lnTo>
                  <a:cubicBezTo>
                    <a:pt x="0" y="7576"/>
                    <a:pt x="3235" y="8729"/>
                    <a:pt x="1685" y="13780"/>
                  </a:cubicBezTo>
                  <a:cubicBezTo>
                    <a:pt x="634" y="17196"/>
                    <a:pt x="775" y="26496"/>
                    <a:pt x="2665" y="26772"/>
                  </a:cubicBezTo>
                  <a:cubicBezTo>
                    <a:pt x="2665" y="26772"/>
                    <a:pt x="7349" y="26630"/>
                    <a:pt x="17932" y="25373"/>
                  </a:cubicBezTo>
                  <a:cubicBezTo>
                    <a:pt x="19699" y="25163"/>
                    <a:pt x="21327" y="24737"/>
                    <a:pt x="22350" y="24737"/>
                  </a:cubicBezTo>
                  <a:cubicBezTo>
                    <a:pt x="22957" y="24737"/>
                    <a:pt x="23351" y="24887"/>
                    <a:pt x="23436" y="25320"/>
                  </a:cubicBezTo>
                  <a:lnTo>
                    <a:pt x="23436" y="25320"/>
                  </a:lnTo>
                  <a:cubicBezTo>
                    <a:pt x="23413" y="24259"/>
                    <a:pt x="23348" y="20877"/>
                    <a:pt x="23322" y="16476"/>
                  </a:cubicBezTo>
                  <a:cubicBezTo>
                    <a:pt x="23295" y="11703"/>
                    <a:pt x="23322" y="10213"/>
                    <a:pt x="23109" y="7362"/>
                  </a:cubicBezTo>
                  <a:cubicBezTo>
                    <a:pt x="23109" y="7362"/>
                    <a:pt x="21759" y="284"/>
                    <a:pt x="16528" y="284"/>
                  </a:cubicBezTo>
                  <a:cubicBezTo>
                    <a:pt x="16487" y="284"/>
                    <a:pt x="16445" y="285"/>
                    <a:pt x="16404" y="286"/>
                  </a:cubicBezTo>
                  <a:lnTo>
                    <a:pt x="9664" y="523"/>
                  </a:lnTo>
                  <a:lnTo>
                    <a:pt x="5906" y="0"/>
                  </a:lnTo>
                  <a:close/>
                </a:path>
              </a:pathLst>
            </a:custGeom>
            <a:solidFill>
              <a:srgbClr val="E45B1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28" name="Google Shape;8999;p73">
              <a:extLst>
                <a:ext uri="{FF2B5EF4-FFF2-40B4-BE49-F238E27FC236}">
                  <a16:creationId xmlns:a16="http://schemas.microsoft.com/office/drawing/2014/main" id="{8F1CE9B5-A912-3DB7-F2D0-E04785AD32DB}"/>
                </a:ext>
              </a:extLst>
            </p:cNvPr>
            <p:cNvSpPr/>
            <p:nvPr/>
          </p:nvSpPr>
          <p:spPr>
            <a:xfrm>
              <a:off x="5876868" y="3607233"/>
              <a:ext cx="205042" cy="383224"/>
            </a:xfrm>
            <a:custGeom>
              <a:avLst/>
              <a:gdLst/>
              <a:ahLst/>
              <a:cxnLst/>
              <a:rect l="l" t="t" r="r" b="b"/>
              <a:pathLst>
                <a:path w="6916" h="12926" extrusionOk="0">
                  <a:moveTo>
                    <a:pt x="1420" y="0"/>
                  </a:moveTo>
                  <a:cubicBezTo>
                    <a:pt x="935" y="0"/>
                    <a:pt x="450" y="121"/>
                    <a:pt x="1" y="382"/>
                  </a:cubicBezTo>
                  <a:cubicBezTo>
                    <a:pt x="1" y="382"/>
                    <a:pt x="878" y="881"/>
                    <a:pt x="2418" y="2881"/>
                  </a:cubicBezTo>
                  <a:cubicBezTo>
                    <a:pt x="3958" y="4879"/>
                    <a:pt x="6915" y="12925"/>
                    <a:pt x="6915" y="12925"/>
                  </a:cubicBezTo>
                  <a:cubicBezTo>
                    <a:pt x="6915" y="12925"/>
                    <a:pt x="6753" y="11043"/>
                    <a:pt x="6706" y="7458"/>
                  </a:cubicBezTo>
                  <a:cubicBezTo>
                    <a:pt x="6656" y="3870"/>
                    <a:pt x="4558" y="1559"/>
                    <a:pt x="3521" y="758"/>
                  </a:cubicBezTo>
                  <a:cubicBezTo>
                    <a:pt x="2897" y="277"/>
                    <a:pt x="2157" y="0"/>
                    <a:pt x="1420" y="0"/>
                  </a:cubicBezTo>
                  <a:close/>
                </a:path>
              </a:pathLst>
            </a:custGeom>
            <a:solidFill>
              <a:srgbClr val="7895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29" name="Google Shape;9000;p73">
              <a:extLst>
                <a:ext uri="{FF2B5EF4-FFF2-40B4-BE49-F238E27FC236}">
                  <a16:creationId xmlns:a16="http://schemas.microsoft.com/office/drawing/2014/main" id="{D0A63689-6FE8-FA7A-2246-634D6BDC7EA6}"/>
                </a:ext>
              </a:extLst>
            </p:cNvPr>
            <p:cNvSpPr/>
            <p:nvPr/>
          </p:nvSpPr>
          <p:spPr>
            <a:xfrm>
              <a:off x="5866402" y="3574591"/>
              <a:ext cx="217168" cy="418712"/>
            </a:xfrm>
            <a:custGeom>
              <a:avLst/>
              <a:gdLst/>
              <a:ahLst/>
              <a:cxnLst/>
              <a:rect l="l" t="t" r="r" b="b"/>
              <a:pathLst>
                <a:path w="7325" h="14123" fill="none" extrusionOk="0">
                  <a:moveTo>
                    <a:pt x="7286" y="14123"/>
                  </a:moveTo>
                  <a:cubicBezTo>
                    <a:pt x="7286" y="14123"/>
                    <a:pt x="4746" y="6054"/>
                    <a:pt x="3376" y="3801"/>
                  </a:cubicBezTo>
                  <a:cubicBezTo>
                    <a:pt x="1905" y="1377"/>
                    <a:pt x="0" y="1509"/>
                    <a:pt x="0" y="1509"/>
                  </a:cubicBezTo>
                  <a:cubicBezTo>
                    <a:pt x="2283" y="0"/>
                    <a:pt x="4911" y="493"/>
                    <a:pt x="6156" y="4248"/>
                  </a:cubicBezTo>
                  <a:cubicBezTo>
                    <a:pt x="6717" y="5936"/>
                    <a:pt x="7082" y="7767"/>
                    <a:pt x="7325" y="9949"/>
                  </a:cubicBezTo>
                </a:path>
              </a:pathLst>
            </a:custGeom>
            <a:noFill/>
            <a:ln w="10300"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30" name="Google Shape;9001;p73">
              <a:extLst>
                <a:ext uri="{FF2B5EF4-FFF2-40B4-BE49-F238E27FC236}">
                  <a16:creationId xmlns:a16="http://schemas.microsoft.com/office/drawing/2014/main" id="{C2CD190E-835D-CBE6-D9E2-0CAAFAFA9721}"/>
                </a:ext>
              </a:extLst>
            </p:cNvPr>
            <p:cNvSpPr/>
            <p:nvPr/>
          </p:nvSpPr>
          <p:spPr>
            <a:xfrm>
              <a:off x="5613746" y="3515356"/>
              <a:ext cx="265197" cy="156064"/>
            </a:xfrm>
            <a:custGeom>
              <a:avLst/>
              <a:gdLst/>
              <a:ahLst/>
              <a:cxnLst/>
              <a:rect l="l" t="t" r="r" b="b"/>
              <a:pathLst>
                <a:path w="8945" h="5264" extrusionOk="0">
                  <a:moveTo>
                    <a:pt x="1" y="0"/>
                  </a:moveTo>
                  <a:lnTo>
                    <a:pt x="1692" y="3873"/>
                  </a:lnTo>
                  <a:cubicBezTo>
                    <a:pt x="2581" y="4814"/>
                    <a:pt x="5093" y="5264"/>
                    <a:pt x="6281" y="5264"/>
                  </a:cubicBezTo>
                  <a:cubicBezTo>
                    <a:pt x="6458" y="5264"/>
                    <a:pt x="6606" y="5254"/>
                    <a:pt x="6714" y="5234"/>
                  </a:cubicBezTo>
                  <a:cubicBezTo>
                    <a:pt x="7927" y="5012"/>
                    <a:pt x="8945" y="4621"/>
                    <a:pt x="8725" y="4301"/>
                  </a:cubicBezTo>
                  <a:cubicBezTo>
                    <a:pt x="8383" y="3185"/>
                    <a:pt x="7844" y="1277"/>
                    <a:pt x="7505" y="16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31" name="Google Shape;9002;p73">
              <a:extLst>
                <a:ext uri="{FF2B5EF4-FFF2-40B4-BE49-F238E27FC236}">
                  <a16:creationId xmlns:a16="http://schemas.microsoft.com/office/drawing/2014/main" id="{D40605BE-A428-79A2-3638-2D69CA302D6F}"/>
                </a:ext>
              </a:extLst>
            </p:cNvPr>
            <p:cNvSpPr/>
            <p:nvPr/>
          </p:nvSpPr>
          <p:spPr>
            <a:xfrm>
              <a:off x="5616267" y="3513992"/>
              <a:ext cx="250195" cy="105338"/>
            </a:xfrm>
            <a:custGeom>
              <a:avLst/>
              <a:gdLst/>
              <a:ahLst/>
              <a:cxnLst/>
              <a:rect l="l" t="t" r="r" b="b"/>
              <a:pathLst>
                <a:path w="8439" h="3553" extrusionOk="0">
                  <a:moveTo>
                    <a:pt x="0" y="1"/>
                  </a:moveTo>
                  <a:lnTo>
                    <a:pt x="8439" y="3553"/>
                  </a:lnTo>
                  <a:lnTo>
                    <a:pt x="8439" y="3553"/>
                  </a:lnTo>
                  <a:lnTo>
                    <a:pt x="7418" y="205"/>
                  </a:lnTo>
                  <a:lnTo>
                    <a:pt x="0" y="1"/>
                  </a:lnTo>
                  <a:close/>
                </a:path>
              </a:pathLst>
            </a:custGeom>
            <a:solidFill>
              <a:srgbClr val="2424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32" name="Google Shape;9003;p73">
              <a:extLst>
                <a:ext uri="{FF2B5EF4-FFF2-40B4-BE49-F238E27FC236}">
                  <a16:creationId xmlns:a16="http://schemas.microsoft.com/office/drawing/2014/main" id="{BB0E2809-04F9-AB1C-B1C6-F89879D65238}"/>
                </a:ext>
              </a:extLst>
            </p:cNvPr>
            <p:cNvSpPr/>
            <p:nvPr/>
          </p:nvSpPr>
          <p:spPr>
            <a:xfrm>
              <a:off x="5519616" y="2918552"/>
              <a:ext cx="416518" cy="292888"/>
            </a:xfrm>
            <a:custGeom>
              <a:avLst/>
              <a:gdLst/>
              <a:ahLst/>
              <a:cxnLst/>
              <a:rect l="l" t="t" r="r" b="b"/>
              <a:pathLst>
                <a:path w="14049" h="9879" extrusionOk="0">
                  <a:moveTo>
                    <a:pt x="7282" y="0"/>
                  </a:moveTo>
                  <a:cubicBezTo>
                    <a:pt x="6684" y="0"/>
                    <a:pt x="6010" y="227"/>
                    <a:pt x="5323" y="773"/>
                  </a:cubicBezTo>
                  <a:cubicBezTo>
                    <a:pt x="3162" y="2491"/>
                    <a:pt x="782" y="6450"/>
                    <a:pt x="0" y="9879"/>
                  </a:cubicBezTo>
                  <a:cubicBezTo>
                    <a:pt x="0" y="9879"/>
                    <a:pt x="10252" y="7807"/>
                    <a:pt x="10592" y="7471"/>
                  </a:cubicBezTo>
                  <a:cubicBezTo>
                    <a:pt x="10933" y="7133"/>
                    <a:pt x="14049" y="4091"/>
                    <a:pt x="13185" y="3082"/>
                  </a:cubicBezTo>
                  <a:cubicBezTo>
                    <a:pt x="12932" y="2788"/>
                    <a:pt x="12488" y="2684"/>
                    <a:pt x="11987" y="2684"/>
                  </a:cubicBezTo>
                  <a:cubicBezTo>
                    <a:pt x="10774" y="2684"/>
                    <a:pt x="9224" y="3294"/>
                    <a:pt x="9224" y="3294"/>
                  </a:cubicBezTo>
                  <a:cubicBezTo>
                    <a:pt x="10053" y="1781"/>
                    <a:pt x="8961" y="0"/>
                    <a:pt x="72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33" name="Google Shape;9004;p73">
              <a:extLst>
                <a:ext uri="{FF2B5EF4-FFF2-40B4-BE49-F238E27FC236}">
                  <a16:creationId xmlns:a16="http://schemas.microsoft.com/office/drawing/2014/main" id="{48FC773E-693E-1EE8-9370-A345DDE98C82}"/>
                </a:ext>
              </a:extLst>
            </p:cNvPr>
            <p:cNvSpPr/>
            <p:nvPr/>
          </p:nvSpPr>
          <p:spPr>
            <a:xfrm>
              <a:off x="5850689" y="3069872"/>
              <a:ext cx="105427" cy="161549"/>
            </a:xfrm>
            <a:custGeom>
              <a:avLst/>
              <a:gdLst/>
              <a:ahLst/>
              <a:cxnLst/>
              <a:rect l="l" t="t" r="r" b="b"/>
              <a:pathLst>
                <a:path w="3556" h="5449" extrusionOk="0">
                  <a:moveTo>
                    <a:pt x="1474" y="0"/>
                  </a:moveTo>
                  <a:cubicBezTo>
                    <a:pt x="818" y="0"/>
                    <a:pt x="241" y="819"/>
                    <a:pt x="0" y="1518"/>
                  </a:cubicBezTo>
                  <a:lnTo>
                    <a:pt x="3556" y="5449"/>
                  </a:lnTo>
                  <a:cubicBezTo>
                    <a:pt x="3556" y="5449"/>
                    <a:pt x="3420" y="3088"/>
                    <a:pt x="3028" y="1927"/>
                  </a:cubicBezTo>
                  <a:cubicBezTo>
                    <a:pt x="2543" y="495"/>
                    <a:pt x="1985" y="0"/>
                    <a:pt x="147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34" name="Google Shape;9005;p73">
              <a:extLst>
                <a:ext uri="{FF2B5EF4-FFF2-40B4-BE49-F238E27FC236}">
                  <a16:creationId xmlns:a16="http://schemas.microsoft.com/office/drawing/2014/main" id="{4B57EBCD-F940-8C4B-2009-E15ABE63259D}"/>
                </a:ext>
              </a:extLst>
            </p:cNvPr>
            <p:cNvSpPr/>
            <p:nvPr/>
          </p:nvSpPr>
          <p:spPr>
            <a:xfrm>
              <a:off x="5481311" y="3087305"/>
              <a:ext cx="513999" cy="470565"/>
            </a:xfrm>
            <a:custGeom>
              <a:avLst/>
              <a:gdLst/>
              <a:ahLst/>
              <a:cxnLst/>
              <a:rect l="l" t="t" r="r" b="b"/>
              <a:pathLst>
                <a:path w="17337" h="15872" extrusionOk="0">
                  <a:moveTo>
                    <a:pt x="9937" y="1"/>
                  </a:moveTo>
                  <a:cubicBezTo>
                    <a:pt x="8890" y="1"/>
                    <a:pt x="7700" y="111"/>
                    <a:pt x="6636" y="274"/>
                  </a:cubicBezTo>
                  <a:cubicBezTo>
                    <a:pt x="3316" y="782"/>
                    <a:pt x="0" y="3900"/>
                    <a:pt x="1290" y="9114"/>
                  </a:cubicBezTo>
                  <a:cubicBezTo>
                    <a:pt x="2498" y="14010"/>
                    <a:pt x="4410" y="15872"/>
                    <a:pt x="8532" y="15872"/>
                  </a:cubicBezTo>
                  <a:cubicBezTo>
                    <a:pt x="8966" y="15872"/>
                    <a:pt x="9424" y="15851"/>
                    <a:pt x="9909" y="15811"/>
                  </a:cubicBezTo>
                  <a:cubicBezTo>
                    <a:pt x="15578" y="15345"/>
                    <a:pt x="17230" y="10793"/>
                    <a:pt x="17279" y="8313"/>
                  </a:cubicBezTo>
                  <a:cubicBezTo>
                    <a:pt x="17337" y="5470"/>
                    <a:pt x="14630" y="828"/>
                    <a:pt x="11743" y="161"/>
                  </a:cubicBezTo>
                  <a:cubicBezTo>
                    <a:pt x="11254" y="49"/>
                    <a:pt x="10626" y="1"/>
                    <a:pt x="99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35" name="Google Shape;9006;p73">
              <a:extLst>
                <a:ext uri="{FF2B5EF4-FFF2-40B4-BE49-F238E27FC236}">
                  <a16:creationId xmlns:a16="http://schemas.microsoft.com/office/drawing/2014/main" id="{2E90DDAB-E1CB-D5A7-F8E4-B9CF3BA4A660}"/>
                </a:ext>
              </a:extLst>
            </p:cNvPr>
            <p:cNvSpPr/>
            <p:nvPr/>
          </p:nvSpPr>
          <p:spPr>
            <a:xfrm>
              <a:off x="5595484" y="3269578"/>
              <a:ext cx="104092" cy="110140"/>
            </a:xfrm>
            <a:custGeom>
              <a:avLst/>
              <a:gdLst/>
              <a:ahLst/>
              <a:cxnLst/>
              <a:rect l="l" t="t" r="r" b="b"/>
              <a:pathLst>
                <a:path w="3511" h="3715" extrusionOk="0">
                  <a:moveTo>
                    <a:pt x="1760" y="1"/>
                  </a:moveTo>
                  <a:cubicBezTo>
                    <a:pt x="828" y="1"/>
                    <a:pt x="58" y="800"/>
                    <a:pt x="29" y="1809"/>
                  </a:cubicBezTo>
                  <a:cubicBezTo>
                    <a:pt x="1" y="2834"/>
                    <a:pt x="750" y="3687"/>
                    <a:pt x="1705" y="3714"/>
                  </a:cubicBezTo>
                  <a:cubicBezTo>
                    <a:pt x="1720" y="3714"/>
                    <a:pt x="1735" y="3714"/>
                    <a:pt x="1750" y="3714"/>
                  </a:cubicBezTo>
                  <a:cubicBezTo>
                    <a:pt x="2682" y="3714"/>
                    <a:pt x="3455" y="2914"/>
                    <a:pt x="3482" y="1906"/>
                  </a:cubicBezTo>
                  <a:cubicBezTo>
                    <a:pt x="3511" y="880"/>
                    <a:pt x="2762" y="28"/>
                    <a:pt x="1808" y="1"/>
                  </a:cubicBezTo>
                  <a:cubicBezTo>
                    <a:pt x="1792" y="1"/>
                    <a:pt x="1776" y="1"/>
                    <a:pt x="1760" y="1"/>
                  </a:cubicBezTo>
                  <a:close/>
                </a:path>
              </a:pathLst>
            </a:custGeom>
            <a:solidFill>
              <a:srgbClr val="D7AE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36" name="Google Shape;9007;p73">
              <a:extLst>
                <a:ext uri="{FF2B5EF4-FFF2-40B4-BE49-F238E27FC236}">
                  <a16:creationId xmlns:a16="http://schemas.microsoft.com/office/drawing/2014/main" id="{C8339411-EB87-797B-CE5B-60C546DD24AB}"/>
                </a:ext>
              </a:extLst>
            </p:cNvPr>
            <p:cNvSpPr/>
            <p:nvPr/>
          </p:nvSpPr>
          <p:spPr>
            <a:xfrm>
              <a:off x="5904529" y="3232281"/>
              <a:ext cx="72636" cy="88587"/>
            </a:xfrm>
            <a:custGeom>
              <a:avLst/>
              <a:gdLst/>
              <a:ahLst/>
              <a:cxnLst/>
              <a:rect l="l" t="t" r="r" b="b"/>
              <a:pathLst>
                <a:path w="2450" h="2988" extrusionOk="0">
                  <a:moveTo>
                    <a:pt x="922" y="1"/>
                  </a:moveTo>
                  <a:cubicBezTo>
                    <a:pt x="845" y="1"/>
                    <a:pt x="769" y="13"/>
                    <a:pt x="696" y="40"/>
                  </a:cubicBezTo>
                  <a:cubicBezTo>
                    <a:pt x="182" y="228"/>
                    <a:pt x="1" y="1031"/>
                    <a:pt x="291" y="1833"/>
                  </a:cubicBezTo>
                  <a:cubicBezTo>
                    <a:pt x="542" y="2522"/>
                    <a:pt x="1059" y="2987"/>
                    <a:pt x="1525" y="2987"/>
                  </a:cubicBezTo>
                  <a:cubicBezTo>
                    <a:pt x="1603" y="2987"/>
                    <a:pt x="1679" y="2974"/>
                    <a:pt x="1752" y="2948"/>
                  </a:cubicBezTo>
                  <a:cubicBezTo>
                    <a:pt x="2268" y="2761"/>
                    <a:pt x="2449" y="1958"/>
                    <a:pt x="2157" y="1156"/>
                  </a:cubicBezTo>
                  <a:cubicBezTo>
                    <a:pt x="1908" y="466"/>
                    <a:pt x="1390" y="1"/>
                    <a:pt x="922" y="1"/>
                  </a:cubicBezTo>
                  <a:close/>
                </a:path>
              </a:pathLst>
            </a:custGeom>
            <a:solidFill>
              <a:srgbClr val="D7AE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37" name="Google Shape;9008;p73">
              <a:extLst>
                <a:ext uri="{FF2B5EF4-FFF2-40B4-BE49-F238E27FC236}">
                  <a16:creationId xmlns:a16="http://schemas.microsoft.com/office/drawing/2014/main" id="{D7F116D3-04DB-9EEF-3860-F9225447DF3F}"/>
                </a:ext>
              </a:extLst>
            </p:cNvPr>
            <p:cNvSpPr/>
            <p:nvPr/>
          </p:nvSpPr>
          <p:spPr>
            <a:xfrm>
              <a:off x="5437611" y="3078589"/>
              <a:ext cx="205042" cy="454911"/>
            </a:xfrm>
            <a:custGeom>
              <a:avLst/>
              <a:gdLst/>
              <a:ahLst/>
              <a:cxnLst/>
              <a:rect l="l" t="t" r="r" b="b"/>
              <a:pathLst>
                <a:path w="6916" h="15344" extrusionOk="0">
                  <a:moveTo>
                    <a:pt x="2000" y="0"/>
                  </a:moveTo>
                  <a:cubicBezTo>
                    <a:pt x="1695" y="0"/>
                    <a:pt x="1391" y="252"/>
                    <a:pt x="1124" y="923"/>
                  </a:cubicBezTo>
                  <a:cubicBezTo>
                    <a:pt x="1" y="3745"/>
                    <a:pt x="1361" y="7767"/>
                    <a:pt x="1361" y="7767"/>
                  </a:cubicBezTo>
                  <a:cubicBezTo>
                    <a:pt x="1361" y="7767"/>
                    <a:pt x="708" y="8066"/>
                    <a:pt x="839" y="9353"/>
                  </a:cubicBezTo>
                  <a:cubicBezTo>
                    <a:pt x="965" y="10640"/>
                    <a:pt x="4889" y="14740"/>
                    <a:pt x="5238" y="14981"/>
                  </a:cubicBezTo>
                  <a:cubicBezTo>
                    <a:pt x="5599" y="15233"/>
                    <a:pt x="5839" y="15344"/>
                    <a:pt x="5982" y="15344"/>
                  </a:cubicBezTo>
                  <a:cubicBezTo>
                    <a:pt x="6916" y="15344"/>
                    <a:pt x="3758" y="10658"/>
                    <a:pt x="3374" y="10093"/>
                  </a:cubicBezTo>
                  <a:lnTo>
                    <a:pt x="3374" y="10093"/>
                  </a:lnTo>
                  <a:cubicBezTo>
                    <a:pt x="3480" y="10241"/>
                    <a:pt x="3576" y="10303"/>
                    <a:pt x="3662" y="10303"/>
                  </a:cubicBezTo>
                  <a:cubicBezTo>
                    <a:pt x="4001" y="10303"/>
                    <a:pt x="4194" y="9330"/>
                    <a:pt x="4328" y="8806"/>
                  </a:cubicBezTo>
                  <a:cubicBezTo>
                    <a:pt x="4600" y="7732"/>
                    <a:pt x="3057" y="6421"/>
                    <a:pt x="3057" y="6421"/>
                  </a:cubicBezTo>
                  <a:cubicBezTo>
                    <a:pt x="3057" y="6421"/>
                    <a:pt x="4192" y="4467"/>
                    <a:pt x="4548" y="3298"/>
                  </a:cubicBezTo>
                  <a:cubicBezTo>
                    <a:pt x="4796" y="2480"/>
                    <a:pt x="4647" y="2022"/>
                    <a:pt x="4333" y="2022"/>
                  </a:cubicBezTo>
                  <a:cubicBezTo>
                    <a:pt x="4198" y="2022"/>
                    <a:pt x="4033" y="2107"/>
                    <a:pt x="3856" y="2284"/>
                  </a:cubicBezTo>
                  <a:cubicBezTo>
                    <a:pt x="3856" y="2284"/>
                    <a:pt x="2920" y="0"/>
                    <a:pt x="20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38" name="Google Shape;9009;p73">
              <a:extLst>
                <a:ext uri="{FF2B5EF4-FFF2-40B4-BE49-F238E27FC236}">
                  <a16:creationId xmlns:a16="http://schemas.microsoft.com/office/drawing/2014/main" id="{D8617E1A-7B42-9CC5-BAD6-9B98B1ABA125}"/>
                </a:ext>
              </a:extLst>
            </p:cNvPr>
            <p:cNvSpPr/>
            <p:nvPr/>
          </p:nvSpPr>
          <p:spPr>
            <a:xfrm>
              <a:off x="5842477" y="3119680"/>
              <a:ext cx="77647" cy="44916"/>
            </a:xfrm>
            <a:custGeom>
              <a:avLst/>
              <a:gdLst/>
              <a:ahLst/>
              <a:cxnLst/>
              <a:rect l="l" t="t" r="r" b="b"/>
              <a:pathLst>
                <a:path w="2619" h="1515" extrusionOk="0">
                  <a:moveTo>
                    <a:pt x="667" y="530"/>
                  </a:moveTo>
                  <a:cubicBezTo>
                    <a:pt x="666" y="531"/>
                    <a:pt x="665" y="531"/>
                    <a:pt x="665" y="532"/>
                  </a:cubicBezTo>
                  <a:cubicBezTo>
                    <a:pt x="665" y="531"/>
                    <a:pt x="666" y="530"/>
                    <a:pt x="667" y="530"/>
                  </a:cubicBezTo>
                  <a:close/>
                  <a:moveTo>
                    <a:pt x="819" y="0"/>
                  </a:moveTo>
                  <a:cubicBezTo>
                    <a:pt x="701" y="0"/>
                    <a:pt x="583" y="26"/>
                    <a:pt x="467" y="86"/>
                  </a:cubicBezTo>
                  <a:cubicBezTo>
                    <a:pt x="342" y="152"/>
                    <a:pt x="246" y="257"/>
                    <a:pt x="168" y="377"/>
                  </a:cubicBezTo>
                  <a:cubicBezTo>
                    <a:pt x="68" y="534"/>
                    <a:pt x="34" y="706"/>
                    <a:pt x="15" y="891"/>
                  </a:cubicBezTo>
                  <a:cubicBezTo>
                    <a:pt x="1" y="1006"/>
                    <a:pt x="111" y="1080"/>
                    <a:pt x="215" y="1080"/>
                  </a:cubicBezTo>
                  <a:cubicBezTo>
                    <a:pt x="280" y="1080"/>
                    <a:pt x="342" y="1052"/>
                    <a:pt x="371" y="988"/>
                  </a:cubicBezTo>
                  <a:cubicBezTo>
                    <a:pt x="423" y="873"/>
                    <a:pt x="488" y="759"/>
                    <a:pt x="555" y="653"/>
                  </a:cubicBezTo>
                  <a:cubicBezTo>
                    <a:pt x="560" y="646"/>
                    <a:pt x="581" y="618"/>
                    <a:pt x="585" y="613"/>
                  </a:cubicBezTo>
                  <a:lnTo>
                    <a:pt x="585" y="613"/>
                  </a:lnTo>
                  <a:cubicBezTo>
                    <a:pt x="597" y="599"/>
                    <a:pt x="609" y="585"/>
                    <a:pt x="622" y="572"/>
                  </a:cubicBezTo>
                  <a:cubicBezTo>
                    <a:pt x="638" y="556"/>
                    <a:pt x="656" y="542"/>
                    <a:pt x="670" y="528"/>
                  </a:cubicBezTo>
                  <a:cubicBezTo>
                    <a:pt x="671" y="528"/>
                    <a:pt x="671" y="527"/>
                    <a:pt x="672" y="526"/>
                  </a:cubicBezTo>
                  <a:lnTo>
                    <a:pt x="672" y="526"/>
                  </a:lnTo>
                  <a:cubicBezTo>
                    <a:pt x="678" y="522"/>
                    <a:pt x="685" y="517"/>
                    <a:pt x="693" y="512"/>
                  </a:cubicBezTo>
                  <a:cubicBezTo>
                    <a:pt x="704" y="506"/>
                    <a:pt x="741" y="490"/>
                    <a:pt x="736" y="490"/>
                  </a:cubicBezTo>
                  <a:lnTo>
                    <a:pt x="736" y="490"/>
                  </a:lnTo>
                  <a:cubicBezTo>
                    <a:pt x="734" y="490"/>
                    <a:pt x="726" y="493"/>
                    <a:pt x="709" y="498"/>
                  </a:cubicBezTo>
                  <a:cubicBezTo>
                    <a:pt x="723" y="493"/>
                    <a:pt x="738" y="488"/>
                    <a:pt x="754" y="484"/>
                  </a:cubicBezTo>
                  <a:cubicBezTo>
                    <a:pt x="771" y="478"/>
                    <a:pt x="790" y="476"/>
                    <a:pt x="809" y="472"/>
                  </a:cubicBezTo>
                  <a:lnTo>
                    <a:pt x="809" y="472"/>
                  </a:lnTo>
                  <a:cubicBezTo>
                    <a:pt x="794" y="476"/>
                    <a:pt x="790" y="477"/>
                    <a:pt x="793" y="477"/>
                  </a:cubicBezTo>
                  <a:cubicBezTo>
                    <a:pt x="798" y="477"/>
                    <a:pt x="820" y="474"/>
                    <a:pt x="835" y="474"/>
                  </a:cubicBezTo>
                  <a:cubicBezTo>
                    <a:pt x="855" y="474"/>
                    <a:pt x="876" y="475"/>
                    <a:pt x="895" y="475"/>
                  </a:cubicBezTo>
                  <a:cubicBezTo>
                    <a:pt x="896" y="475"/>
                    <a:pt x="897" y="475"/>
                    <a:pt x="898" y="475"/>
                  </a:cubicBezTo>
                  <a:lnTo>
                    <a:pt x="898" y="475"/>
                  </a:lnTo>
                  <a:cubicBezTo>
                    <a:pt x="902" y="476"/>
                    <a:pt x="906" y="477"/>
                    <a:pt x="911" y="477"/>
                  </a:cubicBezTo>
                  <a:cubicBezTo>
                    <a:pt x="955" y="486"/>
                    <a:pt x="999" y="497"/>
                    <a:pt x="1039" y="512"/>
                  </a:cubicBezTo>
                  <a:cubicBezTo>
                    <a:pt x="1061" y="519"/>
                    <a:pt x="1082" y="528"/>
                    <a:pt x="1101" y="537"/>
                  </a:cubicBezTo>
                  <a:cubicBezTo>
                    <a:pt x="1090" y="532"/>
                    <a:pt x="1085" y="530"/>
                    <a:pt x="1085" y="530"/>
                  </a:cubicBezTo>
                  <a:lnTo>
                    <a:pt x="1085" y="530"/>
                  </a:lnTo>
                  <a:cubicBezTo>
                    <a:pt x="1085" y="530"/>
                    <a:pt x="1114" y="543"/>
                    <a:pt x="1126" y="549"/>
                  </a:cubicBezTo>
                  <a:cubicBezTo>
                    <a:pt x="1171" y="572"/>
                    <a:pt x="1215" y="597"/>
                    <a:pt x="1259" y="623"/>
                  </a:cubicBezTo>
                  <a:cubicBezTo>
                    <a:pt x="1348" y="676"/>
                    <a:pt x="1432" y="732"/>
                    <a:pt x="1513" y="794"/>
                  </a:cubicBezTo>
                  <a:cubicBezTo>
                    <a:pt x="1520" y="800"/>
                    <a:pt x="1522" y="801"/>
                    <a:pt x="1522" y="801"/>
                  </a:cubicBezTo>
                  <a:cubicBezTo>
                    <a:pt x="1521" y="801"/>
                    <a:pt x="1509" y="792"/>
                    <a:pt x="1509" y="792"/>
                  </a:cubicBezTo>
                  <a:lnTo>
                    <a:pt x="1509" y="792"/>
                  </a:lnTo>
                  <a:cubicBezTo>
                    <a:pt x="1509" y="792"/>
                    <a:pt x="1511" y="794"/>
                    <a:pt x="1518" y="799"/>
                  </a:cubicBezTo>
                  <a:lnTo>
                    <a:pt x="1545" y="819"/>
                  </a:lnTo>
                  <a:cubicBezTo>
                    <a:pt x="1564" y="835"/>
                    <a:pt x="1583" y="849"/>
                    <a:pt x="1601" y="866"/>
                  </a:cubicBezTo>
                  <a:cubicBezTo>
                    <a:pt x="1643" y="900"/>
                    <a:pt x="1682" y="935"/>
                    <a:pt x="1722" y="970"/>
                  </a:cubicBezTo>
                  <a:cubicBezTo>
                    <a:pt x="1796" y="1037"/>
                    <a:pt x="1872" y="1102"/>
                    <a:pt x="1950" y="1166"/>
                  </a:cubicBezTo>
                  <a:cubicBezTo>
                    <a:pt x="2067" y="1266"/>
                    <a:pt x="2182" y="1368"/>
                    <a:pt x="2298" y="1467"/>
                  </a:cubicBezTo>
                  <a:cubicBezTo>
                    <a:pt x="2335" y="1500"/>
                    <a:pt x="2373" y="1514"/>
                    <a:pt x="2410" y="1514"/>
                  </a:cubicBezTo>
                  <a:cubicBezTo>
                    <a:pt x="2527" y="1514"/>
                    <a:pt x="2618" y="1365"/>
                    <a:pt x="2522" y="1243"/>
                  </a:cubicBezTo>
                  <a:cubicBezTo>
                    <a:pt x="2515" y="1234"/>
                    <a:pt x="2506" y="1226"/>
                    <a:pt x="2499" y="1216"/>
                  </a:cubicBezTo>
                  <a:lnTo>
                    <a:pt x="2499" y="1216"/>
                  </a:lnTo>
                  <a:cubicBezTo>
                    <a:pt x="2505" y="1223"/>
                    <a:pt x="2510" y="1229"/>
                    <a:pt x="2510" y="1229"/>
                  </a:cubicBezTo>
                  <a:cubicBezTo>
                    <a:pt x="2510" y="1229"/>
                    <a:pt x="2507" y="1225"/>
                    <a:pt x="2499" y="1215"/>
                  </a:cubicBezTo>
                  <a:lnTo>
                    <a:pt x="2499" y="1215"/>
                  </a:lnTo>
                  <a:cubicBezTo>
                    <a:pt x="2499" y="1215"/>
                    <a:pt x="2499" y="1215"/>
                    <a:pt x="2499" y="1216"/>
                  </a:cubicBezTo>
                  <a:lnTo>
                    <a:pt x="2499" y="1216"/>
                  </a:lnTo>
                  <a:cubicBezTo>
                    <a:pt x="2497" y="1212"/>
                    <a:pt x="2494" y="1209"/>
                    <a:pt x="2492" y="1206"/>
                  </a:cubicBezTo>
                  <a:cubicBezTo>
                    <a:pt x="2472" y="1180"/>
                    <a:pt x="2451" y="1150"/>
                    <a:pt x="2430" y="1125"/>
                  </a:cubicBezTo>
                  <a:cubicBezTo>
                    <a:pt x="2368" y="1042"/>
                    <a:pt x="2305" y="961"/>
                    <a:pt x="2242" y="882"/>
                  </a:cubicBezTo>
                  <a:cubicBezTo>
                    <a:pt x="2101" y="708"/>
                    <a:pt x="1932" y="558"/>
                    <a:pt x="1758" y="421"/>
                  </a:cubicBezTo>
                  <a:cubicBezTo>
                    <a:pt x="1496" y="214"/>
                    <a:pt x="1159" y="0"/>
                    <a:pt x="819" y="0"/>
                  </a:cubicBezTo>
                  <a:close/>
                </a:path>
              </a:pathLst>
            </a:custGeom>
            <a:solidFill>
              <a:srgbClr val="2424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39" name="Google Shape;9010;p73">
              <a:extLst>
                <a:ext uri="{FF2B5EF4-FFF2-40B4-BE49-F238E27FC236}">
                  <a16:creationId xmlns:a16="http://schemas.microsoft.com/office/drawing/2014/main" id="{12E59DED-BC30-54A0-38E3-4C0967134CE5}"/>
                </a:ext>
              </a:extLst>
            </p:cNvPr>
            <p:cNvSpPr/>
            <p:nvPr/>
          </p:nvSpPr>
          <p:spPr>
            <a:xfrm>
              <a:off x="5580245" y="3134919"/>
              <a:ext cx="140915" cy="99052"/>
            </a:xfrm>
            <a:custGeom>
              <a:avLst/>
              <a:gdLst/>
              <a:ahLst/>
              <a:cxnLst/>
              <a:rect l="l" t="t" r="r" b="b"/>
              <a:pathLst>
                <a:path w="4753" h="3341" extrusionOk="0">
                  <a:moveTo>
                    <a:pt x="2736" y="1"/>
                  </a:moveTo>
                  <a:cubicBezTo>
                    <a:pt x="2491" y="1"/>
                    <a:pt x="2247" y="40"/>
                    <a:pt x="2016" y="120"/>
                  </a:cubicBezTo>
                  <a:cubicBezTo>
                    <a:pt x="1222" y="395"/>
                    <a:pt x="536" y="1095"/>
                    <a:pt x="261" y="1889"/>
                  </a:cubicBezTo>
                  <a:cubicBezTo>
                    <a:pt x="185" y="2107"/>
                    <a:pt x="133" y="2340"/>
                    <a:pt x="89" y="2567"/>
                  </a:cubicBezTo>
                  <a:cubicBezTo>
                    <a:pt x="45" y="2790"/>
                    <a:pt x="1" y="3058"/>
                    <a:pt x="76" y="3274"/>
                  </a:cubicBezTo>
                  <a:cubicBezTo>
                    <a:pt x="91" y="3315"/>
                    <a:pt x="133" y="3341"/>
                    <a:pt x="173" y="3341"/>
                  </a:cubicBezTo>
                  <a:cubicBezTo>
                    <a:pt x="201" y="3341"/>
                    <a:pt x="228" y="3328"/>
                    <a:pt x="244" y="3297"/>
                  </a:cubicBezTo>
                  <a:cubicBezTo>
                    <a:pt x="330" y="3125"/>
                    <a:pt x="361" y="2929"/>
                    <a:pt x="413" y="2744"/>
                  </a:cubicBezTo>
                  <a:cubicBezTo>
                    <a:pt x="462" y="2567"/>
                    <a:pt x="520" y="2399"/>
                    <a:pt x="613" y="2239"/>
                  </a:cubicBezTo>
                  <a:cubicBezTo>
                    <a:pt x="809" y="1905"/>
                    <a:pt x="990" y="1572"/>
                    <a:pt x="1224" y="1298"/>
                  </a:cubicBezTo>
                  <a:cubicBezTo>
                    <a:pt x="1467" y="1012"/>
                    <a:pt x="1706" y="813"/>
                    <a:pt x="2041" y="657"/>
                  </a:cubicBezTo>
                  <a:cubicBezTo>
                    <a:pt x="2092" y="632"/>
                    <a:pt x="2169" y="602"/>
                    <a:pt x="2252" y="578"/>
                  </a:cubicBezTo>
                  <a:cubicBezTo>
                    <a:pt x="2345" y="549"/>
                    <a:pt x="2442" y="527"/>
                    <a:pt x="2539" y="511"/>
                  </a:cubicBezTo>
                  <a:cubicBezTo>
                    <a:pt x="2541" y="511"/>
                    <a:pt x="2559" y="509"/>
                    <a:pt x="2564" y="508"/>
                  </a:cubicBezTo>
                  <a:lnTo>
                    <a:pt x="2564" y="508"/>
                  </a:lnTo>
                  <a:cubicBezTo>
                    <a:pt x="2582" y="506"/>
                    <a:pt x="2600" y="505"/>
                    <a:pt x="2620" y="502"/>
                  </a:cubicBezTo>
                  <a:cubicBezTo>
                    <a:pt x="2662" y="500"/>
                    <a:pt x="2701" y="498"/>
                    <a:pt x="2743" y="497"/>
                  </a:cubicBezTo>
                  <a:cubicBezTo>
                    <a:pt x="2756" y="496"/>
                    <a:pt x="2770" y="496"/>
                    <a:pt x="2785" y="496"/>
                  </a:cubicBezTo>
                  <a:cubicBezTo>
                    <a:pt x="2865" y="496"/>
                    <a:pt x="2967" y="503"/>
                    <a:pt x="3014" y="509"/>
                  </a:cubicBezTo>
                  <a:cubicBezTo>
                    <a:pt x="3238" y="541"/>
                    <a:pt x="3460" y="613"/>
                    <a:pt x="3662" y="713"/>
                  </a:cubicBezTo>
                  <a:cubicBezTo>
                    <a:pt x="3921" y="842"/>
                    <a:pt x="4144" y="1016"/>
                    <a:pt x="4384" y="1167"/>
                  </a:cubicBezTo>
                  <a:cubicBezTo>
                    <a:pt x="4420" y="1189"/>
                    <a:pt x="4455" y="1199"/>
                    <a:pt x="4488" y="1199"/>
                  </a:cubicBezTo>
                  <a:cubicBezTo>
                    <a:pt x="4645" y="1199"/>
                    <a:pt x="4753" y="983"/>
                    <a:pt x="4634" y="845"/>
                  </a:cubicBezTo>
                  <a:cubicBezTo>
                    <a:pt x="4299" y="463"/>
                    <a:pt x="3780" y="183"/>
                    <a:pt x="3287" y="67"/>
                  </a:cubicBezTo>
                  <a:cubicBezTo>
                    <a:pt x="3106" y="23"/>
                    <a:pt x="2921" y="1"/>
                    <a:pt x="2736" y="1"/>
                  </a:cubicBezTo>
                  <a:close/>
                </a:path>
              </a:pathLst>
            </a:custGeom>
            <a:solidFill>
              <a:srgbClr val="2424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40" name="Google Shape;9011;p73">
              <a:extLst>
                <a:ext uri="{FF2B5EF4-FFF2-40B4-BE49-F238E27FC236}">
                  <a16:creationId xmlns:a16="http://schemas.microsoft.com/office/drawing/2014/main" id="{F7CF6FDA-E768-74F5-B2C9-DC69CFF125EA}"/>
                </a:ext>
              </a:extLst>
            </p:cNvPr>
            <p:cNvSpPr/>
            <p:nvPr/>
          </p:nvSpPr>
          <p:spPr>
            <a:xfrm>
              <a:off x="5502568" y="3359262"/>
              <a:ext cx="100357" cy="95050"/>
            </a:xfrm>
            <a:custGeom>
              <a:avLst/>
              <a:gdLst/>
              <a:ahLst/>
              <a:cxnLst/>
              <a:rect l="l" t="t" r="r" b="b"/>
              <a:pathLst>
                <a:path w="3385" h="3206" extrusionOk="0">
                  <a:moveTo>
                    <a:pt x="978" y="1"/>
                  </a:moveTo>
                  <a:cubicBezTo>
                    <a:pt x="197" y="1"/>
                    <a:pt x="1" y="1005"/>
                    <a:pt x="338" y="1609"/>
                  </a:cubicBezTo>
                  <a:cubicBezTo>
                    <a:pt x="685" y="2233"/>
                    <a:pt x="1658" y="3205"/>
                    <a:pt x="2624" y="3205"/>
                  </a:cubicBezTo>
                  <a:cubicBezTo>
                    <a:pt x="2882" y="3205"/>
                    <a:pt x="3140" y="3136"/>
                    <a:pt x="3385" y="2972"/>
                  </a:cubicBezTo>
                  <a:lnTo>
                    <a:pt x="1864" y="324"/>
                  </a:lnTo>
                  <a:cubicBezTo>
                    <a:pt x="1513" y="95"/>
                    <a:pt x="1218" y="1"/>
                    <a:pt x="9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41" name="Google Shape;9012;p73">
              <a:extLst>
                <a:ext uri="{FF2B5EF4-FFF2-40B4-BE49-F238E27FC236}">
                  <a16:creationId xmlns:a16="http://schemas.microsoft.com/office/drawing/2014/main" id="{9A855F43-C415-B045-8A77-6D4D3E1B2260}"/>
                </a:ext>
              </a:extLst>
            </p:cNvPr>
            <p:cNvSpPr/>
            <p:nvPr/>
          </p:nvSpPr>
          <p:spPr>
            <a:xfrm>
              <a:off x="5432778" y="3235276"/>
              <a:ext cx="32375" cy="65195"/>
            </a:xfrm>
            <a:custGeom>
              <a:avLst/>
              <a:gdLst/>
              <a:ahLst/>
              <a:cxnLst/>
              <a:rect l="l" t="t" r="r" b="b"/>
              <a:pathLst>
                <a:path w="1092" h="2199" extrusionOk="0">
                  <a:moveTo>
                    <a:pt x="104" y="0"/>
                  </a:moveTo>
                  <a:lnTo>
                    <a:pt x="104" y="0"/>
                  </a:lnTo>
                  <a:cubicBezTo>
                    <a:pt x="104" y="0"/>
                    <a:pt x="0" y="1023"/>
                    <a:pt x="1091" y="2199"/>
                  </a:cubicBezTo>
                  <a:lnTo>
                    <a:pt x="10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42" name="Google Shape;9013;p73">
              <a:extLst>
                <a:ext uri="{FF2B5EF4-FFF2-40B4-BE49-F238E27FC236}">
                  <a16:creationId xmlns:a16="http://schemas.microsoft.com/office/drawing/2014/main" id="{DDD6540C-C032-649D-FF44-5E7D921E89B8}"/>
                </a:ext>
              </a:extLst>
            </p:cNvPr>
            <p:cNvSpPr/>
            <p:nvPr/>
          </p:nvSpPr>
          <p:spPr>
            <a:xfrm>
              <a:off x="5400047" y="3315324"/>
              <a:ext cx="46250" cy="27276"/>
            </a:xfrm>
            <a:custGeom>
              <a:avLst/>
              <a:gdLst/>
              <a:ahLst/>
              <a:cxnLst/>
              <a:rect l="l" t="t" r="r" b="b"/>
              <a:pathLst>
                <a:path w="1560" h="920" extrusionOk="0">
                  <a:moveTo>
                    <a:pt x="1560" y="0"/>
                  </a:moveTo>
                  <a:lnTo>
                    <a:pt x="1560" y="0"/>
                  </a:lnTo>
                  <a:cubicBezTo>
                    <a:pt x="416" y="110"/>
                    <a:pt x="0" y="919"/>
                    <a:pt x="0" y="919"/>
                  </a:cubicBezTo>
                  <a:lnTo>
                    <a:pt x="1560"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43" name="Google Shape;9014;p73">
              <a:extLst>
                <a:ext uri="{FF2B5EF4-FFF2-40B4-BE49-F238E27FC236}">
                  <a16:creationId xmlns:a16="http://schemas.microsoft.com/office/drawing/2014/main" id="{F4B4BC48-A0E5-F570-7946-55F3DCC67AD8}"/>
                </a:ext>
              </a:extLst>
            </p:cNvPr>
            <p:cNvSpPr/>
            <p:nvPr/>
          </p:nvSpPr>
          <p:spPr>
            <a:xfrm>
              <a:off x="5670017" y="3541445"/>
              <a:ext cx="118027" cy="27157"/>
            </a:xfrm>
            <a:custGeom>
              <a:avLst/>
              <a:gdLst/>
              <a:ahLst/>
              <a:cxnLst/>
              <a:rect l="l" t="t" r="r" b="b"/>
              <a:pathLst>
                <a:path w="3981" h="916" fill="none" extrusionOk="0">
                  <a:moveTo>
                    <a:pt x="0" y="1"/>
                  </a:moveTo>
                  <a:cubicBezTo>
                    <a:pt x="0" y="1"/>
                    <a:pt x="1463" y="670"/>
                    <a:pt x="3980" y="916"/>
                  </a:cubicBezTo>
                </a:path>
              </a:pathLst>
            </a:custGeom>
            <a:noFill/>
            <a:ln w="55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44" name="Google Shape;9015;p73">
              <a:extLst>
                <a:ext uri="{FF2B5EF4-FFF2-40B4-BE49-F238E27FC236}">
                  <a16:creationId xmlns:a16="http://schemas.microsoft.com/office/drawing/2014/main" id="{77BF3019-1F13-2A21-BDEC-67A30B0FBACF}"/>
                </a:ext>
              </a:extLst>
            </p:cNvPr>
            <p:cNvSpPr/>
            <p:nvPr/>
          </p:nvSpPr>
          <p:spPr>
            <a:xfrm>
              <a:off x="5684515" y="3273847"/>
              <a:ext cx="247231" cy="173497"/>
            </a:xfrm>
            <a:custGeom>
              <a:avLst/>
              <a:gdLst/>
              <a:ahLst/>
              <a:cxnLst/>
              <a:rect l="l" t="t" r="r" b="b"/>
              <a:pathLst>
                <a:path w="8339" h="5852" extrusionOk="0">
                  <a:moveTo>
                    <a:pt x="5149" y="1"/>
                  </a:moveTo>
                  <a:cubicBezTo>
                    <a:pt x="4795" y="1"/>
                    <a:pt x="4439" y="29"/>
                    <a:pt x="4088" y="83"/>
                  </a:cubicBezTo>
                  <a:cubicBezTo>
                    <a:pt x="2771" y="285"/>
                    <a:pt x="1499" y="829"/>
                    <a:pt x="284" y="1482"/>
                  </a:cubicBezTo>
                  <a:cubicBezTo>
                    <a:pt x="189" y="1533"/>
                    <a:pt x="87" y="1595"/>
                    <a:pt x="46" y="1702"/>
                  </a:cubicBezTo>
                  <a:cubicBezTo>
                    <a:pt x="1" y="1827"/>
                    <a:pt x="53" y="1966"/>
                    <a:pt x="106" y="2082"/>
                  </a:cubicBezTo>
                  <a:cubicBezTo>
                    <a:pt x="529" y="3015"/>
                    <a:pt x="972" y="3999"/>
                    <a:pt x="2060" y="4837"/>
                  </a:cubicBezTo>
                  <a:cubicBezTo>
                    <a:pt x="2754" y="5371"/>
                    <a:pt x="3521" y="5665"/>
                    <a:pt x="4238" y="5786"/>
                  </a:cubicBezTo>
                  <a:cubicBezTo>
                    <a:pt x="4506" y="5831"/>
                    <a:pt x="4767" y="5852"/>
                    <a:pt x="5014" y="5852"/>
                  </a:cubicBezTo>
                  <a:cubicBezTo>
                    <a:pt x="5648" y="5852"/>
                    <a:pt x="6190" y="5714"/>
                    <a:pt x="6526" y="5494"/>
                  </a:cubicBezTo>
                  <a:cubicBezTo>
                    <a:pt x="8339" y="4309"/>
                    <a:pt x="8031" y="2056"/>
                    <a:pt x="7966" y="1113"/>
                  </a:cubicBezTo>
                  <a:cubicBezTo>
                    <a:pt x="7948" y="854"/>
                    <a:pt x="7788" y="627"/>
                    <a:pt x="7552" y="514"/>
                  </a:cubicBezTo>
                  <a:cubicBezTo>
                    <a:pt x="6803" y="157"/>
                    <a:pt x="5980" y="1"/>
                    <a:pt x="5149" y="1"/>
                  </a:cubicBezTo>
                  <a:close/>
                </a:path>
              </a:pathLst>
            </a:custGeom>
            <a:solidFill>
              <a:srgbClr val="2424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45" name="Google Shape;9016;p73">
              <a:extLst>
                <a:ext uri="{FF2B5EF4-FFF2-40B4-BE49-F238E27FC236}">
                  <a16:creationId xmlns:a16="http://schemas.microsoft.com/office/drawing/2014/main" id="{F72AA137-6700-76D0-265C-217D3D312DC7}"/>
                </a:ext>
              </a:extLst>
            </p:cNvPr>
            <p:cNvSpPr/>
            <p:nvPr/>
          </p:nvSpPr>
          <p:spPr>
            <a:xfrm>
              <a:off x="5745589" y="3387694"/>
              <a:ext cx="132406" cy="59651"/>
            </a:xfrm>
            <a:custGeom>
              <a:avLst/>
              <a:gdLst/>
              <a:ahLst/>
              <a:cxnLst/>
              <a:rect l="l" t="t" r="r" b="b"/>
              <a:pathLst>
                <a:path w="4466" h="2012" extrusionOk="0">
                  <a:moveTo>
                    <a:pt x="1658" y="0"/>
                  </a:moveTo>
                  <a:cubicBezTo>
                    <a:pt x="468" y="0"/>
                    <a:pt x="0" y="997"/>
                    <a:pt x="0" y="997"/>
                  </a:cubicBezTo>
                  <a:cubicBezTo>
                    <a:pt x="694" y="1531"/>
                    <a:pt x="1461" y="1825"/>
                    <a:pt x="2178" y="1946"/>
                  </a:cubicBezTo>
                  <a:cubicBezTo>
                    <a:pt x="2446" y="1991"/>
                    <a:pt x="2707" y="2012"/>
                    <a:pt x="2954" y="2012"/>
                  </a:cubicBezTo>
                  <a:cubicBezTo>
                    <a:pt x="3588" y="2012"/>
                    <a:pt x="4130" y="1874"/>
                    <a:pt x="4466" y="1654"/>
                  </a:cubicBezTo>
                  <a:cubicBezTo>
                    <a:pt x="4466" y="1654"/>
                    <a:pt x="3554" y="297"/>
                    <a:pt x="2061" y="36"/>
                  </a:cubicBezTo>
                  <a:cubicBezTo>
                    <a:pt x="1919" y="11"/>
                    <a:pt x="1784" y="0"/>
                    <a:pt x="1658" y="0"/>
                  </a:cubicBezTo>
                  <a:close/>
                </a:path>
              </a:pathLst>
            </a:custGeom>
            <a:solidFill>
              <a:srgbClr val="D7AE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46" name="Google Shape;9017;p73">
              <a:extLst>
                <a:ext uri="{FF2B5EF4-FFF2-40B4-BE49-F238E27FC236}">
                  <a16:creationId xmlns:a16="http://schemas.microsoft.com/office/drawing/2014/main" id="{E48B49F4-3D05-FF19-DCC6-A65B4C451ED9}"/>
                </a:ext>
              </a:extLst>
            </p:cNvPr>
            <p:cNvSpPr/>
            <p:nvPr/>
          </p:nvSpPr>
          <p:spPr>
            <a:xfrm>
              <a:off x="5655668" y="3201033"/>
              <a:ext cx="61815" cy="38453"/>
            </a:xfrm>
            <a:custGeom>
              <a:avLst/>
              <a:gdLst/>
              <a:ahLst/>
              <a:cxnLst/>
              <a:rect l="l" t="t" r="r" b="b"/>
              <a:pathLst>
                <a:path w="2085" h="1297" extrusionOk="0">
                  <a:moveTo>
                    <a:pt x="1418" y="390"/>
                  </a:moveTo>
                  <a:cubicBezTo>
                    <a:pt x="1428" y="391"/>
                    <a:pt x="1437" y="392"/>
                    <a:pt x="1447" y="393"/>
                  </a:cubicBezTo>
                  <a:cubicBezTo>
                    <a:pt x="1437" y="392"/>
                    <a:pt x="1428" y="391"/>
                    <a:pt x="1418" y="390"/>
                  </a:cubicBezTo>
                  <a:close/>
                  <a:moveTo>
                    <a:pt x="1530" y="416"/>
                  </a:moveTo>
                  <a:cubicBezTo>
                    <a:pt x="1536" y="418"/>
                    <a:pt x="1542" y="421"/>
                    <a:pt x="1549" y="424"/>
                  </a:cubicBezTo>
                  <a:lnTo>
                    <a:pt x="1549" y="424"/>
                  </a:lnTo>
                  <a:lnTo>
                    <a:pt x="1530" y="416"/>
                  </a:lnTo>
                  <a:close/>
                  <a:moveTo>
                    <a:pt x="1565" y="431"/>
                  </a:moveTo>
                  <a:cubicBezTo>
                    <a:pt x="1568" y="432"/>
                    <a:pt x="1572" y="434"/>
                    <a:pt x="1576" y="435"/>
                  </a:cubicBezTo>
                  <a:lnTo>
                    <a:pt x="1565" y="431"/>
                  </a:lnTo>
                  <a:close/>
                  <a:moveTo>
                    <a:pt x="1053" y="449"/>
                  </a:moveTo>
                  <a:lnTo>
                    <a:pt x="1023" y="462"/>
                  </a:lnTo>
                  <a:lnTo>
                    <a:pt x="1023" y="462"/>
                  </a:lnTo>
                  <a:cubicBezTo>
                    <a:pt x="1033" y="458"/>
                    <a:pt x="1043" y="453"/>
                    <a:pt x="1053" y="449"/>
                  </a:cubicBezTo>
                  <a:close/>
                  <a:moveTo>
                    <a:pt x="1344" y="1"/>
                  </a:moveTo>
                  <a:cubicBezTo>
                    <a:pt x="1248" y="1"/>
                    <a:pt x="1152" y="14"/>
                    <a:pt x="1060" y="39"/>
                  </a:cubicBezTo>
                  <a:cubicBezTo>
                    <a:pt x="903" y="81"/>
                    <a:pt x="748" y="154"/>
                    <a:pt x="615" y="247"/>
                  </a:cubicBezTo>
                  <a:cubicBezTo>
                    <a:pt x="481" y="338"/>
                    <a:pt x="356" y="446"/>
                    <a:pt x="254" y="576"/>
                  </a:cubicBezTo>
                  <a:cubicBezTo>
                    <a:pt x="143" y="717"/>
                    <a:pt x="48" y="875"/>
                    <a:pt x="11" y="1051"/>
                  </a:cubicBezTo>
                  <a:cubicBezTo>
                    <a:pt x="0" y="1102"/>
                    <a:pt x="5" y="1155"/>
                    <a:pt x="32" y="1201"/>
                  </a:cubicBezTo>
                  <a:cubicBezTo>
                    <a:pt x="55" y="1241"/>
                    <a:pt x="102" y="1280"/>
                    <a:pt x="148" y="1291"/>
                  </a:cubicBezTo>
                  <a:cubicBezTo>
                    <a:pt x="163" y="1294"/>
                    <a:pt x="179" y="1296"/>
                    <a:pt x="195" y="1296"/>
                  </a:cubicBezTo>
                  <a:cubicBezTo>
                    <a:pt x="281" y="1296"/>
                    <a:pt x="370" y="1246"/>
                    <a:pt x="387" y="1155"/>
                  </a:cubicBezTo>
                  <a:cubicBezTo>
                    <a:pt x="396" y="1115"/>
                    <a:pt x="407" y="1077"/>
                    <a:pt x="421" y="1040"/>
                  </a:cubicBezTo>
                  <a:lnTo>
                    <a:pt x="421" y="1040"/>
                  </a:lnTo>
                  <a:cubicBezTo>
                    <a:pt x="452" y="972"/>
                    <a:pt x="490" y="908"/>
                    <a:pt x="534" y="847"/>
                  </a:cubicBezTo>
                  <a:lnTo>
                    <a:pt x="534" y="847"/>
                  </a:lnTo>
                  <a:cubicBezTo>
                    <a:pt x="601" y="761"/>
                    <a:pt x="679" y="683"/>
                    <a:pt x="765" y="614"/>
                  </a:cubicBezTo>
                  <a:lnTo>
                    <a:pt x="765" y="614"/>
                  </a:lnTo>
                  <a:cubicBezTo>
                    <a:pt x="843" y="556"/>
                    <a:pt x="927" y="504"/>
                    <a:pt x="1018" y="464"/>
                  </a:cubicBezTo>
                  <a:lnTo>
                    <a:pt x="1018" y="464"/>
                  </a:lnTo>
                  <a:cubicBezTo>
                    <a:pt x="1093" y="433"/>
                    <a:pt x="1172" y="408"/>
                    <a:pt x="1252" y="394"/>
                  </a:cubicBezTo>
                  <a:lnTo>
                    <a:pt x="1252" y="394"/>
                  </a:lnTo>
                  <a:cubicBezTo>
                    <a:pt x="1287" y="390"/>
                    <a:pt x="1324" y="388"/>
                    <a:pt x="1361" y="388"/>
                  </a:cubicBezTo>
                  <a:cubicBezTo>
                    <a:pt x="1376" y="388"/>
                    <a:pt x="1391" y="388"/>
                    <a:pt x="1406" y="389"/>
                  </a:cubicBezTo>
                  <a:lnTo>
                    <a:pt x="1406" y="389"/>
                  </a:lnTo>
                  <a:cubicBezTo>
                    <a:pt x="1457" y="397"/>
                    <a:pt x="1508" y="409"/>
                    <a:pt x="1556" y="427"/>
                  </a:cubicBezTo>
                  <a:lnTo>
                    <a:pt x="1556" y="427"/>
                  </a:lnTo>
                  <a:cubicBezTo>
                    <a:pt x="1591" y="443"/>
                    <a:pt x="1624" y="463"/>
                    <a:pt x="1655" y="486"/>
                  </a:cubicBezTo>
                  <a:lnTo>
                    <a:pt x="1655" y="486"/>
                  </a:lnTo>
                  <a:cubicBezTo>
                    <a:pt x="1685" y="511"/>
                    <a:pt x="1712" y="538"/>
                    <a:pt x="1739" y="566"/>
                  </a:cubicBezTo>
                  <a:cubicBezTo>
                    <a:pt x="1774" y="602"/>
                    <a:pt x="1825" y="621"/>
                    <a:pt x="1877" y="621"/>
                  </a:cubicBezTo>
                  <a:cubicBezTo>
                    <a:pt x="1928" y="621"/>
                    <a:pt x="1980" y="602"/>
                    <a:pt x="2014" y="566"/>
                  </a:cubicBezTo>
                  <a:cubicBezTo>
                    <a:pt x="2084" y="488"/>
                    <a:pt x="2084" y="375"/>
                    <a:pt x="2012" y="294"/>
                  </a:cubicBezTo>
                  <a:cubicBezTo>
                    <a:pt x="1896" y="164"/>
                    <a:pt x="1738" y="67"/>
                    <a:pt x="1567" y="27"/>
                  </a:cubicBezTo>
                  <a:cubicBezTo>
                    <a:pt x="1494" y="9"/>
                    <a:pt x="1419" y="1"/>
                    <a:pt x="1344" y="1"/>
                  </a:cubicBezTo>
                  <a:close/>
                </a:path>
              </a:pathLst>
            </a:custGeom>
            <a:solidFill>
              <a:srgbClr val="2424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47" name="Google Shape;9018;p73">
              <a:extLst>
                <a:ext uri="{FF2B5EF4-FFF2-40B4-BE49-F238E27FC236}">
                  <a16:creationId xmlns:a16="http://schemas.microsoft.com/office/drawing/2014/main" id="{ADCF67FE-232A-6B15-31DE-92C6700B2077}"/>
                </a:ext>
              </a:extLst>
            </p:cNvPr>
            <p:cNvSpPr/>
            <p:nvPr/>
          </p:nvSpPr>
          <p:spPr>
            <a:xfrm>
              <a:off x="5877550" y="3181021"/>
              <a:ext cx="47792" cy="29529"/>
            </a:xfrm>
            <a:custGeom>
              <a:avLst/>
              <a:gdLst/>
              <a:ahLst/>
              <a:cxnLst/>
              <a:rect l="l" t="t" r="r" b="b"/>
              <a:pathLst>
                <a:path w="1612" h="996" extrusionOk="0">
                  <a:moveTo>
                    <a:pt x="555" y="392"/>
                  </a:moveTo>
                  <a:cubicBezTo>
                    <a:pt x="564" y="393"/>
                    <a:pt x="573" y="394"/>
                    <a:pt x="582" y="396"/>
                  </a:cubicBezTo>
                  <a:cubicBezTo>
                    <a:pt x="573" y="395"/>
                    <a:pt x="563" y="393"/>
                    <a:pt x="555" y="392"/>
                  </a:cubicBezTo>
                  <a:close/>
                  <a:moveTo>
                    <a:pt x="438" y="404"/>
                  </a:moveTo>
                  <a:lnTo>
                    <a:pt x="416" y="413"/>
                  </a:lnTo>
                  <a:cubicBezTo>
                    <a:pt x="423" y="410"/>
                    <a:pt x="430" y="407"/>
                    <a:pt x="438" y="404"/>
                  </a:cubicBezTo>
                  <a:close/>
                  <a:moveTo>
                    <a:pt x="420" y="410"/>
                  </a:moveTo>
                  <a:cubicBezTo>
                    <a:pt x="414" y="415"/>
                    <a:pt x="409" y="420"/>
                    <a:pt x="403" y="424"/>
                  </a:cubicBezTo>
                  <a:lnTo>
                    <a:pt x="403" y="424"/>
                  </a:lnTo>
                  <a:cubicBezTo>
                    <a:pt x="408" y="419"/>
                    <a:pt x="414" y="414"/>
                    <a:pt x="420" y="410"/>
                  </a:cubicBezTo>
                  <a:close/>
                  <a:moveTo>
                    <a:pt x="657" y="417"/>
                  </a:moveTo>
                  <a:cubicBezTo>
                    <a:pt x="669" y="421"/>
                    <a:pt x="680" y="426"/>
                    <a:pt x="691" y="432"/>
                  </a:cubicBezTo>
                  <a:lnTo>
                    <a:pt x="691" y="432"/>
                  </a:lnTo>
                  <a:lnTo>
                    <a:pt x="657" y="417"/>
                  </a:lnTo>
                  <a:close/>
                  <a:moveTo>
                    <a:pt x="898" y="556"/>
                  </a:moveTo>
                  <a:cubicBezTo>
                    <a:pt x="910" y="565"/>
                    <a:pt x="923" y="575"/>
                    <a:pt x="935" y="584"/>
                  </a:cubicBezTo>
                  <a:cubicBezTo>
                    <a:pt x="922" y="574"/>
                    <a:pt x="911" y="566"/>
                    <a:pt x="898" y="556"/>
                  </a:cubicBezTo>
                  <a:close/>
                  <a:moveTo>
                    <a:pt x="1238" y="892"/>
                  </a:moveTo>
                  <a:cubicBezTo>
                    <a:pt x="1241" y="893"/>
                    <a:pt x="1243" y="896"/>
                    <a:pt x="1243" y="898"/>
                  </a:cubicBezTo>
                  <a:lnTo>
                    <a:pt x="1243" y="898"/>
                  </a:lnTo>
                  <a:cubicBezTo>
                    <a:pt x="1242" y="896"/>
                    <a:pt x="1240" y="894"/>
                    <a:pt x="1238" y="892"/>
                  </a:cubicBezTo>
                  <a:close/>
                  <a:moveTo>
                    <a:pt x="516" y="1"/>
                  </a:moveTo>
                  <a:cubicBezTo>
                    <a:pt x="464" y="1"/>
                    <a:pt x="413" y="7"/>
                    <a:pt x="362" y="21"/>
                  </a:cubicBezTo>
                  <a:cubicBezTo>
                    <a:pt x="221" y="58"/>
                    <a:pt x="115" y="151"/>
                    <a:pt x="31" y="265"/>
                  </a:cubicBezTo>
                  <a:cubicBezTo>
                    <a:pt x="3" y="304"/>
                    <a:pt x="1" y="371"/>
                    <a:pt x="11" y="415"/>
                  </a:cubicBezTo>
                  <a:cubicBezTo>
                    <a:pt x="24" y="459"/>
                    <a:pt x="57" y="510"/>
                    <a:pt x="101" y="531"/>
                  </a:cubicBezTo>
                  <a:cubicBezTo>
                    <a:pt x="132" y="548"/>
                    <a:pt x="166" y="558"/>
                    <a:pt x="201" y="558"/>
                  </a:cubicBezTo>
                  <a:cubicBezTo>
                    <a:pt x="217" y="558"/>
                    <a:pt x="234" y="556"/>
                    <a:pt x="251" y="550"/>
                  </a:cubicBezTo>
                  <a:cubicBezTo>
                    <a:pt x="291" y="538"/>
                    <a:pt x="322" y="514"/>
                    <a:pt x="348" y="483"/>
                  </a:cubicBezTo>
                  <a:lnTo>
                    <a:pt x="348" y="483"/>
                  </a:lnTo>
                  <a:cubicBezTo>
                    <a:pt x="348" y="483"/>
                    <a:pt x="348" y="483"/>
                    <a:pt x="348" y="484"/>
                  </a:cubicBezTo>
                  <a:cubicBezTo>
                    <a:pt x="364" y="465"/>
                    <a:pt x="380" y="446"/>
                    <a:pt x="398" y="429"/>
                  </a:cubicBezTo>
                  <a:lnTo>
                    <a:pt x="398" y="429"/>
                  </a:lnTo>
                  <a:cubicBezTo>
                    <a:pt x="413" y="418"/>
                    <a:pt x="430" y="409"/>
                    <a:pt x="447" y="401"/>
                  </a:cubicBezTo>
                  <a:lnTo>
                    <a:pt x="447" y="401"/>
                  </a:lnTo>
                  <a:cubicBezTo>
                    <a:pt x="458" y="397"/>
                    <a:pt x="469" y="394"/>
                    <a:pt x="481" y="392"/>
                  </a:cubicBezTo>
                  <a:lnTo>
                    <a:pt x="481" y="392"/>
                  </a:lnTo>
                  <a:cubicBezTo>
                    <a:pt x="492" y="391"/>
                    <a:pt x="504" y="390"/>
                    <a:pt x="516" y="390"/>
                  </a:cubicBezTo>
                  <a:cubicBezTo>
                    <a:pt x="526" y="390"/>
                    <a:pt x="537" y="390"/>
                    <a:pt x="548" y="391"/>
                  </a:cubicBezTo>
                  <a:lnTo>
                    <a:pt x="548" y="391"/>
                  </a:lnTo>
                  <a:cubicBezTo>
                    <a:pt x="600" y="400"/>
                    <a:pt x="649" y="416"/>
                    <a:pt x="700" y="436"/>
                  </a:cubicBezTo>
                  <a:lnTo>
                    <a:pt x="700" y="436"/>
                  </a:lnTo>
                  <a:cubicBezTo>
                    <a:pt x="769" y="469"/>
                    <a:pt x="834" y="510"/>
                    <a:pt x="896" y="555"/>
                  </a:cubicBezTo>
                  <a:lnTo>
                    <a:pt x="896" y="555"/>
                  </a:lnTo>
                  <a:cubicBezTo>
                    <a:pt x="1025" y="655"/>
                    <a:pt x="1142" y="773"/>
                    <a:pt x="1244" y="899"/>
                  </a:cubicBezTo>
                  <a:lnTo>
                    <a:pt x="1244" y="899"/>
                  </a:lnTo>
                  <a:cubicBezTo>
                    <a:pt x="1244" y="899"/>
                    <a:pt x="1244" y="899"/>
                    <a:pt x="1244" y="899"/>
                  </a:cubicBezTo>
                  <a:cubicBezTo>
                    <a:pt x="1247" y="903"/>
                    <a:pt x="1249" y="906"/>
                    <a:pt x="1252" y="910"/>
                  </a:cubicBezTo>
                  <a:lnTo>
                    <a:pt x="1252" y="910"/>
                  </a:lnTo>
                  <a:cubicBezTo>
                    <a:pt x="1258" y="917"/>
                    <a:pt x="1264" y="925"/>
                    <a:pt x="1270" y="932"/>
                  </a:cubicBezTo>
                  <a:cubicBezTo>
                    <a:pt x="1266" y="928"/>
                    <a:pt x="1263" y="923"/>
                    <a:pt x="1260" y="919"/>
                  </a:cubicBezTo>
                  <a:lnTo>
                    <a:pt x="1260" y="919"/>
                  </a:lnTo>
                  <a:cubicBezTo>
                    <a:pt x="1287" y="951"/>
                    <a:pt x="1316" y="976"/>
                    <a:pt x="1360" y="989"/>
                  </a:cubicBezTo>
                  <a:cubicBezTo>
                    <a:pt x="1375" y="994"/>
                    <a:pt x="1392" y="996"/>
                    <a:pt x="1410" y="996"/>
                  </a:cubicBezTo>
                  <a:cubicBezTo>
                    <a:pt x="1445" y="996"/>
                    <a:pt x="1481" y="987"/>
                    <a:pt x="1509" y="969"/>
                  </a:cubicBezTo>
                  <a:cubicBezTo>
                    <a:pt x="1552" y="943"/>
                    <a:pt x="1587" y="903"/>
                    <a:pt x="1599" y="853"/>
                  </a:cubicBezTo>
                  <a:cubicBezTo>
                    <a:pt x="1611" y="806"/>
                    <a:pt x="1611" y="742"/>
                    <a:pt x="1580" y="704"/>
                  </a:cubicBezTo>
                  <a:cubicBezTo>
                    <a:pt x="1420" y="494"/>
                    <a:pt x="1233" y="302"/>
                    <a:pt x="1008" y="161"/>
                  </a:cubicBezTo>
                  <a:cubicBezTo>
                    <a:pt x="863" y="71"/>
                    <a:pt x="689" y="1"/>
                    <a:pt x="516" y="1"/>
                  </a:cubicBezTo>
                  <a:close/>
                </a:path>
              </a:pathLst>
            </a:custGeom>
            <a:solidFill>
              <a:srgbClr val="2424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48" name="Google Shape;9019;p73">
              <a:extLst>
                <a:ext uri="{FF2B5EF4-FFF2-40B4-BE49-F238E27FC236}">
                  <a16:creationId xmlns:a16="http://schemas.microsoft.com/office/drawing/2014/main" id="{270F03E7-7513-28E4-C8CD-2094FEB086FD}"/>
                </a:ext>
              </a:extLst>
            </p:cNvPr>
            <p:cNvSpPr/>
            <p:nvPr/>
          </p:nvSpPr>
          <p:spPr>
            <a:xfrm>
              <a:off x="5806900" y="3161720"/>
              <a:ext cx="78032" cy="90336"/>
            </a:xfrm>
            <a:custGeom>
              <a:avLst/>
              <a:gdLst/>
              <a:ahLst/>
              <a:cxnLst/>
              <a:rect l="l" t="t" r="r" b="b"/>
              <a:pathLst>
                <a:path w="2632" h="3047" fill="none" extrusionOk="0">
                  <a:moveTo>
                    <a:pt x="0" y="1"/>
                  </a:moveTo>
                  <a:cubicBezTo>
                    <a:pt x="0" y="746"/>
                    <a:pt x="2632" y="1432"/>
                    <a:pt x="2363" y="1803"/>
                  </a:cubicBezTo>
                  <a:cubicBezTo>
                    <a:pt x="2093" y="2175"/>
                    <a:pt x="1328" y="2772"/>
                    <a:pt x="946" y="3046"/>
                  </a:cubicBezTo>
                </a:path>
              </a:pathLst>
            </a:custGeom>
            <a:noFill/>
            <a:ln w="111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49" name="Google Shape;9020;p73">
              <a:extLst>
                <a:ext uri="{FF2B5EF4-FFF2-40B4-BE49-F238E27FC236}">
                  <a16:creationId xmlns:a16="http://schemas.microsoft.com/office/drawing/2014/main" id="{5C5E0692-704F-4A43-641B-6A697886DBE1}"/>
                </a:ext>
              </a:extLst>
            </p:cNvPr>
            <p:cNvSpPr/>
            <p:nvPr/>
          </p:nvSpPr>
          <p:spPr>
            <a:xfrm>
              <a:off x="5701740" y="3286862"/>
              <a:ext cx="210645" cy="76757"/>
            </a:xfrm>
            <a:custGeom>
              <a:avLst/>
              <a:gdLst/>
              <a:ahLst/>
              <a:cxnLst/>
              <a:rect l="l" t="t" r="r" b="b"/>
              <a:pathLst>
                <a:path w="7105" h="2589" extrusionOk="0">
                  <a:moveTo>
                    <a:pt x="4532" y="1"/>
                  </a:moveTo>
                  <a:cubicBezTo>
                    <a:pt x="4038" y="1"/>
                    <a:pt x="3518" y="56"/>
                    <a:pt x="3023" y="200"/>
                  </a:cubicBezTo>
                  <a:cubicBezTo>
                    <a:pt x="1324" y="696"/>
                    <a:pt x="0" y="1483"/>
                    <a:pt x="0" y="1483"/>
                  </a:cubicBezTo>
                  <a:lnTo>
                    <a:pt x="629" y="2589"/>
                  </a:lnTo>
                  <a:cubicBezTo>
                    <a:pt x="629" y="2589"/>
                    <a:pt x="2201" y="1455"/>
                    <a:pt x="4227" y="1323"/>
                  </a:cubicBezTo>
                  <a:cubicBezTo>
                    <a:pt x="4431" y="1309"/>
                    <a:pt x="4623" y="1303"/>
                    <a:pt x="4805" y="1303"/>
                  </a:cubicBezTo>
                  <a:cubicBezTo>
                    <a:pt x="6328" y="1303"/>
                    <a:pt x="7052" y="1740"/>
                    <a:pt x="7052" y="1740"/>
                  </a:cubicBezTo>
                  <a:cubicBezTo>
                    <a:pt x="7036" y="1122"/>
                    <a:pt x="7105" y="709"/>
                    <a:pt x="6910" y="485"/>
                  </a:cubicBezTo>
                  <a:cubicBezTo>
                    <a:pt x="6771" y="326"/>
                    <a:pt x="5731" y="1"/>
                    <a:pt x="45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50" name="Google Shape;9021;p73">
              <a:extLst>
                <a:ext uri="{FF2B5EF4-FFF2-40B4-BE49-F238E27FC236}">
                  <a16:creationId xmlns:a16="http://schemas.microsoft.com/office/drawing/2014/main" id="{AE5247DA-44B5-9B0B-FC5D-CBC62573D809}"/>
                </a:ext>
              </a:extLst>
            </p:cNvPr>
            <p:cNvSpPr/>
            <p:nvPr/>
          </p:nvSpPr>
          <p:spPr>
            <a:xfrm>
              <a:off x="4875672" y="3229821"/>
              <a:ext cx="167746" cy="156568"/>
            </a:xfrm>
            <a:custGeom>
              <a:avLst/>
              <a:gdLst/>
              <a:ahLst/>
              <a:cxnLst/>
              <a:rect l="l" t="t" r="r" b="b"/>
              <a:pathLst>
                <a:path w="5658" h="5281" extrusionOk="0">
                  <a:moveTo>
                    <a:pt x="4005" y="0"/>
                  </a:moveTo>
                  <a:cubicBezTo>
                    <a:pt x="3644" y="0"/>
                    <a:pt x="3248" y="116"/>
                    <a:pt x="2819" y="344"/>
                  </a:cubicBezTo>
                  <a:cubicBezTo>
                    <a:pt x="1576" y="1004"/>
                    <a:pt x="0" y="1364"/>
                    <a:pt x="134" y="2527"/>
                  </a:cubicBezTo>
                  <a:cubicBezTo>
                    <a:pt x="270" y="3691"/>
                    <a:pt x="1854" y="5280"/>
                    <a:pt x="1854" y="5280"/>
                  </a:cubicBezTo>
                  <a:lnTo>
                    <a:pt x="5658" y="1279"/>
                  </a:lnTo>
                  <a:cubicBezTo>
                    <a:pt x="5247" y="419"/>
                    <a:pt x="4690" y="0"/>
                    <a:pt x="400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51" name="Google Shape;9022;p73">
              <a:extLst>
                <a:ext uri="{FF2B5EF4-FFF2-40B4-BE49-F238E27FC236}">
                  <a16:creationId xmlns:a16="http://schemas.microsoft.com/office/drawing/2014/main" id="{EE97349C-B53E-E1C8-A579-92F57769B09A}"/>
                </a:ext>
              </a:extLst>
            </p:cNvPr>
            <p:cNvSpPr/>
            <p:nvPr/>
          </p:nvSpPr>
          <p:spPr>
            <a:xfrm>
              <a:off x="4905616" y="3268511"/>
              <a:ext cx="738223" cy="723814"/>
            </a:xfrm>
            <a:custGeom>
              <a:avLst/>
              <a:gdLst/>
              <a:ahLst/>
              <a:cxnLst/>
              <a:rect l="l" t="t" r="r" b="b"/>
              <a:pathLst>
                <a:path w="24900" h="24414" extrusionOk="0">
                  <a:moveTo>
                    <a:pt x="4097" y="1"/>
                  </a:moveTo>
                  <a:cubicBezTo>
                    <a:pt x="2786" y="1"/>
                    <a:pt x="1" y="3007"/>
                    <a:pt x="1" y="3007"/>
                  </a:cubicBezTo>
                  <a:cubicBezTo>
                    <a:pt x="1" y="3007"/>
                    <a:pt x="1307" y="6971"/>
                    <a:pt x="5663" y="12759"/>
                  </a:cubicBezTo>
                  <a:cubicBezTo>
                    <a:pt x="10020" y="18545"/>
                    <a:pt x="18188" y="24413"/>
                    <a:pt x="18188" y="24413"/>
                  </a:cubicBezTo>
                  <a:cubicBezTo>
                    <a:pt x="18188" y="24413"/>
                    <a:pt x="21048" y="19226"/>
                    <a:pt x="22451" y="15526"/>
                  </a:cubicBezTo>
                  <a:cubicBezTo>
                    <a:pt x="22851" y="14466"/>
                    <a:pt x="24900" y="13553"/>
                    <a:pt x="20233" y="10717"/>
                  </a:cubicBezTo>
                  <a:cubicBezTo>
                    <a:pt x="19103" y="10030"/>
                    <a:pt x="13074" y="6865"/>
                    <a:pt x="13074" y="6865"/>
                  </a:cubicBezTo>
                  <a:cubicBezTo>
                    <a:pt x="13074" y="6865"/>
                    <a:pt x="8610" y="3729"/>
                    <a:pt x="4493" y="136"/>
                  </a:cubicBezTo>
                  <a:cubicBezTo>
                    <a:pt x="4386" y="43"/>
                    <a:pt x="4252" y="1"/>
                    <a:pt x="4097" y="1"/>
                  </a:cubicBezTo>
                  <a:close/>
                </a:path>
              </a:pathLst>
            </a:custGeom>
            <a:solidFill>
              <a:srgbClr val="E45B1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52" name="Google Shape;9023;p73">
              <a:extLst>
                <a:ext uri="{FF2B5EF4-FFF2-40B4-BE49-F238E27FC236}">
                  <a16:creationId xmlns:a16="http://schemas.microsoft.com/office/drawing/2014/main" id="{2C33D3FC-3F99-A442-EBB8-DEC2291E3F3E}"/>
                </a:ext>
              </a:extLst>
            </p:cNvPr>
            <p:cNvSpPr/>
            <p:nvPr/>
          </p:nvSpPr>
          <p:spPr>
            <a:xfrm>
              <a:off x="6366437" y="3064565"/>
              <a:ext cx="66944" cy="63861"/>
            </a:xfrm>
            <a:custGeom>
              <a:avLst/>
              <a:gdLst/>
              <a:ahLst/>
              <a:cxnLst/>
              <a:rect l="l" t="t" r="r" b="b"/>
              <a:pathLst>
                <a:path w="2258" h="2154" fill="none" extrusionOk="0">
                  <a:moveTo>
                    <a:pt x="1" y="0"/>
                  </a:moveTo>
                  <a:cubicBezTo>
                    <a:pt x="1" y="0"/>
                    <a:pt x="2258" y="102"/>
                    <a:pt x="2034" y="2153"/>
                  </a:cubicBezTo>
                </a:path>
              </a:pathLst>
            </a:custGeom>
            <a:noFill/>
            <a:ln w="55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53" name="Google Shape;9024;p73">
              <a:extLst>
                <a:ext uri="{FF2B5EF4-FFF2-40B4-BE49-F238E27FC236}">
                  <a16:creationId xmlns:a16="http://schemas.microsoft.com/office/drawing/2014/main" id="{8462F46B-0C5D-DD63-C197-5704FC5A7898}"/>
                </a:ext>
              </a:extLst>
            </p:cNvPr>
            <p:cNvSpPr/>
            <p:nvPr/>
          </p:nvSpPr>
          <p:spPr>
            <a:xfrm>
              <a:off x="4894676" y="3138773"/>
              <a:ext cx="60926" cy="68041"/>
            </a:xfrm>
            <a:custGeom>
              <a:avLst/>
              <a:gdLst/>
              <a:ahLst/>
              <a:cxnLst/>
              <a:rect l="l" t="t" r="r" b="b"/>
              <a:pathLst>
                <a:path w="2055" h="2295" fill="none" extrusionOk="0">
                  <a:moveTo>
                    <a:pt x="2054" y="486"/>
                  </a:moveTo>
                  <a:cubicBezTo>
                    <a:pt x="2054" y="486"/>
                    <a:pt x="0" y="0"/>
                    <a:pt x="35" y="2294"/>
                  </a:cubicBezTo>
                </a:path>
              </a:pathLst>
            </a:custGeom>
            <a:noFill/>
            <a:ln w="5625"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54" name="Google Shape;9025;p73">
              <a:extLst>
                <a:ext uri="{FF2B5EF4-FFF2-40B4-BE49-F238E27FC236}">
                  <a16:creationId xmlns:a16="http://schemas.microsoft.com/office/drawing/2014/main" id="{653B90C7-DE94-5115-6101-BA5D204B8851}"/>
                </a:ext>
              </a:extLst>
            </p:cNvPr>
            <p:cNvSpPr/>
            <p:nvPr/>
          </p:nvSpPr>
          <p:spPr>
            <a:xfrm>
              <a:off x="5030195" y="3560212"/>
              <a:ext cx="143286" cy="133147"/>
            </a:xfrm>
            <a:custGeom>
              <a:avLst/>
              <a:gdLst/>
              <a:ahLst/>
              <a:cxnLst/>
              <a:rect l="l" t="t" r="r" b="b"/>
              <a:pathLst>
                <a:path w="4833" h="4491" extrusionOk="0">
                  <a:moveTo>
                    <a:pt x="492" y="1"/>
                  </a:moveTo>
                  <a:cubicBezTo>
                    <a:pt x="204" y="1"/>
                    <a:pt x="19" y="77"/>
                    <a:pt x="15" y="221"/>
                  </a:cubicBezTo>
                  <a:cubicBezTo>
                    <a:pt x="1" y="648"/>
                    <a:pt x="2999" y="4491"/>
                    <a:pt x="3649" y="4491"/>
                  </a:cubicBezTo>
                  <a:cubicBezTo>
                    <a:pt x="3669" y="4491"/>
                    <a:pt x="3687" y="4487"/>
                    <a:pt x="3702" y="4479"/>
                  </a:cubicBezTo>
                  <a:cubicBezTo>
                    <a:pt x="4832" y="3930"/>
                    <a:pt x="4118" y="2075"/>
                    <a:pt x="2914" y="1026"/>
                  </a:cubicBezTo>
                  <a:cubicBezTo>
                    <a:pt x="2106" y="320"/>
                    <a:pt x="1082" y="1"/>
                    <a:pt x="492" y="1"/>
                  </a:cubicBezTo>
                  <a:close/>
                </a:path>
              </a:pathLst>
            </a:custGeom>
            <a:solidFill>
              <a:srgbClr val="191919">
                <a:alpha val="30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55" name="Google Shape;9026;p73">
              <a:extLst>
                <a:ext uri="{FF2B5EF4-FFF2-40B4-BE49-F238E27FC236}">
                  <a16:creationId xmlns:a16="http://schemas.microsoft.com/office/drawing/2014/main" id="{5F17C643-CF22-C578-F244-354CC7D2F573}"/>
                </a:ext>
              </a:extLst>
            </p:cNvPr>
            <p:cNvSpPr/>
            <p:nvPr/>
          </p:nvSpPr>
          <p:spPr>
            <a:xfrm>
              <a:off x="6143043" y="3569700"/>
              <a:ext cx="136883" cy="133977"/>
            </a:xfrm>
            <a:custGeom>
              <a:avLst/>
              <a:gdLst/>
              <a:ahLst/>
              <a:cxnLst/>
              <a:rect l="l" t="t" r="r" b="b"/>
              <a:pathLst>
                <a:path w="4617" h="4519" extrusionOk="0">
                  <a:moveTo>
                    <a:pt x="4133" y="1"/>
                  </a:moveTo>
                  <a:cubicBezTo>
                    <a:pt x="3560" y="1"/>
                    <a:pt x="2556" y="331"/>
                    <a:pt x="1780" y="1054"/>
                  </a:cubicBezTo>
                  <a:cubicBezTo>
                    <a:pt x="639" y="2118"/>
                    <a:pt x="0" y="3975"/>
                    <a:pt x="1123" y="4508"/>
                  </a:cubicBezTo>
                  <a:cubicBezTo>
                    <a:pt x="1138" y="4515"/>
                    <a:pt x="1154" y="4518"/>
                    <a:pt x="1173" y="4518"/>
                  </a:cubicBezTo>
                  <a:cubicBezTo>
                    <a:pt x="1802" y="4518"/>
                    <a:pt x="4617" y="640"/>
                    <a:pt x="4587" y="215"/>
                  </a:cubicBezTo>
                  <a:cubicBezTo>
                    <a:pt x="4578" y="74"/>
                    <a:pt x="4404" y="1"/>
                    <a:pt x="4133" y="1"/>
                  </a:cubicBezTo>
                  <a:close/>
                </a:path>
              </a:pathLst>
            </a:custGeom>
            <a:solidFill>
              <a:srgbClr val="191919">
                <a:alpha val="30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56" name="Google Shape;9027;p73">
              <a:extLst>
                <a:ext uri="{FF2B5EF4-FFF2-40B4-BE49-F238E27FC236}">
                  <a16:creationId xmlns:a16="http://schemas.microsoft.com/office/drawing/2014/main" id="{B945864A-88B2-5389-105D-F3268EEEAB47}"/>
                </a:ext>
              </a:extLst>
            </p:cNvPr>
            <p:cNvSpPr/>
            <p:nvPr/>
          </p:nvSpPr>
          <p:spPr>
            <a:xfrm>
              <a:off x="5469511" y="4341157"/>
              <a:ext cx="606173" cy="62704"/>
            </a:xfrm>
            <a:custGeom>
              <a:avLst/>
              <a:gdLst/>
              <a:ahLst/>
              <a:cxnLst/>
              <a:rect l="l" t="t" r="r" b="b"/>
              <a:pathLst>
                <a:path w="20446" h="2115" fill="none" extrusionOk="0">
                  <a:moveTo>
                    <a:pt x="20446" y="407"/>
                  </a:moveTo>
                  <a:cubicBezTo>
                    <a:pt x="19854" y="1"/>
                    <a:pt x="15770" y="376"/>
                    <a:pt x="11530" y="1147"/>
                  </a:cubicBezTo>
                  <a:cubicBezTo>
                    <a:pt x="7290" y="1919"/>
                    <a:pt x="0" y="2115"/>
                    <a:pt x="0" y="2115"/>
                  </a:cubicBezTo>
                </a:path>
              </a:pathLst>
            </a:custGeom>
            <a:noFill/>
            <a:ln w="55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57" name="Google Shape;9028;p73">
              <a:extLst>
                <a:ext uri="{FF2B5EF4-FFF2-40B4-BE49-F238E27FC236}">
                  <a16:creationId xmlns:a16="http://schemas.microsoft.com/office/drawing/2014/main" id="{B60633A2-7573-E1B0-1489-3726E6AE629B}"/>
                </a:ext>
              </a:extLst>
            </p:cNvPr>
            <p:cNvSpPr/>
            <p:nvPr/>
          </p:nvSpPr>
          <p:spPr>
            <a:xfrm>
              <a:off x="5604971" y="3634035"/>
              <a:ext cx="333416" cy="82272"/>
            </a:xfrm>
            <a:custGeom>
              <a:avLst/>
              <a:gdLst/>
              <a:ahLst/>
              <a:cxnLst/>
              <a:rect l="l" t="t" r="r" b="b"/>
              <a:pathLst>
                <a:path w="11246" h="2775" fill="none" extrusionOk="0">
                  <a:moveTo>
                    <a:pt x="1" y="0"/>
                  </a:moveTo>
                  <a:cubicBezTo>
                    <a:pt x="654" y="1044"/>
                    <a:pt x="5616" y="2774"/>
                    <a:pt x="8431" y="2113"/>
                  </a:cubicBezTo>
                  <a:cubicBezTo>
                    <a:pt x="11246" y="1451"/>
                    <a:pt x="9777" y="46"/>
                    <a:pt x="9777" y="46"/>
                  </a:cubicBezTo>
                </a:path>
              </a:pathLst>
            </a:custGeom>
            <a:noFill/>
            <a:ln w="55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58" name="Google Shape;9029;p73">
              <a:extLst>
                <a:ext uri="{FF2B5EF4-FFF2-40B4-BE49-F238E27FC236}">
                  <a16:creationId xmlns:a16="http://schemas.microsoft.com/office/drawing/2014/main" id="{1ACD9DD7-6FB0-5774-617B-96EB9E43C64C}"/>
                </a:ext>
              </a:extLst>
            </p:cNvPr>
            <p:cNvSpPr/>
            <p:nvPr/>
          </p:nvSpPr>
          <p:spPr>
            <a:xfrm>
              <a:off x="5409505" y="3690128"/>
              <a:ext cx="106850" cy="407831"/>
            </a:xfrm>
            <a:custGeom>
              <a:avLst/>
              <a:gdLst/>
              <a:ahLst/>
              <a:cxnLst/>
              <a:rect l="l" t="t" r="r" b="b"/>
              <a:pathLst>
                <a:path w="3604" h="13756" extrusionOk="0">
                  <a:moveTo>
                    <a:pt x="3603" y="1"/>
                  </a:moveTo>
                  <a:cubicBezTo>
                    <a:pt x="3603" y="1"/>
                    <a:pt x="0" y="4655"/>
                    <a:pt x="591" y="7070"/>
                  </a:cubicBezTo>
                  <a:cubicBezTo>
                    <a:pt x="944" y="8504"/>
                    <a:pt x="521" y="13755"/>
                    <a:pt x="521" y="13755"/>
                  </a:cubicBezTo>
                  <a:lnTo>
                    <a:pt x="3603" y="1"/>
                  </a:lnTo>
                  <a:close/>
                </a:path>
              </a:pathLst>
            </a:custGeom>
            <a:solidFill>
              <a:srgbClr val="2424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59" name="Google Shape;9030;p73">
              <a:extLst>
                <a:ext uri="{FF2B5EF4-FFF2-40B4-BE49-F238E27FC236}">
                  <a16:creationId xmlns:a16="http://schemas.microsoft.com/office/drawing/2014/main" id="{A61EA8C7-F1C1-5587-A391-279C91C4D04C}"/>
                </a:ext>
              </a:extLst>
            </p:cNvPr>
            <p:cNvSpPr/>
            <p:nvPr/>
          </p:nvSpPr>
          <p:spPr>
            <a:xfrm>
              <a:off x="5424892" y="3575362"/>
              <a:ext cx="274150" cy="522596"/>
            </a:xfrm>
            <a:custGeom>
              <a:avLst/>
              <a:gdLst/>
              <a:ahLst/>
              <a:cxnLst/>
              <a:rect l="l" t="t" r="r" b="b"/>
              <a:pathLst>
                <a:path w="9247" h="17627" extrusionOk="0">
                  <a:moveTo>
                    <a:pt x="2046" y="1"/>
                  </a:moveTo>
                  <a:lnTo>
                    <a:pt x="2046" y="1"/>
                  </a:lnTo>
                  <a:cubicBezTo>
                    <a:pt x="4278" y="1597"/>
                    <a:pt x="2653" y="4477"/>
                    <a:pt x="0" y="17626"/>
                  </a:cubicBezTo>
                  <a:cubicBezTo>
                    <a:pt x="0" y="17626"/>
                    <a:pt x="9247" y="7297"/>
                    <a:pt x="6813" y="1398"/>
                  </a:cubicBezTo>
                  <a:cubicBezTo>
                    <a:pt x="6249" y="33"/>
                    <a:pt x="2046" y="1"/>
                    <a:pt x="2046" y="1"/>
                  </a:cubicBezTo>
                  <a:close/>
                </a:path>
              </a:pathLst>
            </a:custGeom>
            <a:solidFill>
              <a:srgbClr val="F8E6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60" name="Google Shape;9031;p73">
              <a:extLst>
                <a:ext uri="{FF2B5EF4-FFF2-40B4-BE49-F238E27FC236}">
                  <a16:creationId xmlns:a16="http://schemas.microsoft.com/office/drawing/2014/main" id="{1416BF03-4E3A-0269-2F0F-41F0C4AABF24}"/>
                </a:ext>
              </a:extLst>
            </p:cNvPr>
            <p:cNvSpPr/>
            <p:nvPr/>
          </p:nvSpPr>
          <p:spPr>
            <a:xfrm>
              <a:off x="5508379" y="2964713"/>
              <a:ext cx="155145" cy="203589"/>
            </a:xfrm>
            <a:custGeom>
              <a:avLst/>
              <a:gdLst/>
              <a:ahLst/>
              <a:cxnLst/>
              <a:rect l="l" t="t" r="r" b="b"/>
              <a:pathLst>
                <a:path w="5233" h="6867" extrusionOk="0">
                  <a:moveTo>
                    <a:pt x="2737" y="0"/>
                  </a:moveTo>
                  <a:cubicBezTo>
                    <a:pt x="1902" y="0"/>
                    <a:pt x="137" y="4905"/>
                    <a:pt x="8" y="6718"/>
                  </a:cubicBezTo>
                  <a:cubicBezTo>
                    <a:pt x="0" y="6821"/>
                    <a:pt x="47" y="6866"/>
                    <a:pt x="136" y="6866"/>
                  </a:cubicBezTo>
                  <a:cubicBezTo>
                    <a:pt x="712" y="6866"/>
                    <a:pt x="3058" y="4992"/>
                    <a:pt x="4162" y="4442"/>
                  </a:cubicBezTo>
                  <a:cubicBezTo>
                    <a:pt x="5232" y="3905"/>
                    <a:pt x="3776" y="457"/>
                    <a:pt x="2821" y="19"/>
                  </a:cubicBezTo>
                  <a:cubicBezTo>
                    <a:pt x="2794" y="6"/>
                    <a:pt x="2766" y="0"/>
                    <a:pt x="273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61" name="Google Shape;9032;p73">
              <a:extLst>
                <a:ext uri="{FF2B5EF4-FFF2-40B4-BE49-F238E27FC236}">
                  <a16:creationId xmlns:a16="http://schemas.microsoft.com/office/drawing/2014/main" id="{7F39F70C-A5CB-FAFA-0AFB-672D54B69DB6}"/>
                </a:ext>
              </a:extLst>
            </p:cNvPr>
            <p:cNvSpPr/>
            <p:nvPr/>
          </p:nvSpPr>
          <p:spPr>
            <a:xfrm>
              <a:off x="5526701" y="3380964"/>
              <a:ext cx="45212" cy="37771"/>
            </a:xfrm>
            <a:custGeom>
              <a:avLst/>
              <a:gdLst/>
              <a:ahLst/>
              <a:cxnLst/>
              <a:rect l="l" t="t" r="r" b="b"/>
              <a:pathLst>
                <a:path w="1525" h="1274" fill="none" extrusionOk="0">
                  <a:moveTo>
                    <a:pt x="1" y="402"/>
                  </a:moveTo>
                  <a:cubicBezTo>
                    <a:pt x="402" y="1"/>
                    <a:pt x="1090" y="474"/>
                    <a:pt x="1525" y="1273"/>
                  </a:cubicBezTo>
                </a:path>
              </a:pathLst>
            </a:custGeom>
            <a:noFill/>
            <a:ln w="55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62" name="Google Shape;9033;p73">
              <a:extLst>
                <a:ext uri="{FF2B5EF4-FFF2-40B4-BE49-F238E27FC236}">
                  <a16:creationId xmlns:a16="http://schemas.microsoft.com/office/drawing/2014/main" id="{736D1A28-AC2F-26FE-9923-847DECC4B4BF}"/>
                </a:ext>
              </a:extLst>
            </p:cNvPr>
            <p:cNvSpPr/>
            <p:nvPr/>
          </p:nvSpPr>
          <p:spPr>
            <a:xfrm>
              <a:off x="5543986" y="3397151"/>
              <a:ext cx="21583" cy="17255"/>
            </a:xfrm>
            <a:custGeom>
              <a:avLst/>
              <a:gdLst/>
              <a:ahLst/>
              <a:cxnLst/>
              <a:rect l="l" t="t" r="r" b="b"/>
              <a:pathLst>
                <a:path w="728" h="582" fill="none" extrusionOk="0">
                  <a:moveTo>
                    <a:pt x="0" y="581"/>
                  </a:moveTo>
                  <a:cubicBezTo>
                    <a:pt x="0" y="291"/>
                    <a:pt x="437" y="1"/>
                    <a:pt x="727" y="365"/>
                  </a:cubicBezTo>
                </a:path>
              </a:pathLst>
            </a:custGeom>
            <a:noFill/>
            <a:ln w="55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1363" name="Google Shape;9034;p73">
              <a:extLst>
                <a:ext uri="{FF2B5EF4-FFF2-40B4-BE49-F238E27FC236}">
                  <a16:creationId xmlns:a16="http://schemas.microsoft.com/office/drawing/2014/main" id="{5372FF21-7276-5483-A60E-9B9FA6A661FC}"/>
                </a:ext>
              </a:extLst>
            </p:cNvPr>
            <p:cNvSpPr/>
            <p:nvPr/>
          </p:nvSpPr>
          <p:spPr>
            <a:xfrm>
              <a:off x="5419526" y="3525999"/>
              <a:ext cx="279487" cy="571989"/>
            </a:xfrm>
            <a:custGeom>
              <a:avLst/>
              <a:gdLst/>
              <a:ahLst/>
              <a:cxnLst/>
              <a:rect l="l" t="t" r="r" b="b"/>
              <a:pathLst>
                <a:path w="9427" h="19293" fill="none" extrusionOk="0">
                  <a:moveTo>
                    <a:pt x="0" y="17742"/>
                  </a:moveTo>
                  <a:cubicBezTo>
                    <a:pt x="0" y="17742"/>
                    <a:pt x="4593" y="8994"/>
                    <a:pt x="3811" y="2669"/>
                  </a:cubicBezTo>
                  <a:cubicBezTo>
                    <a:pt x="3482" y="1"/>
                    <a:pt x="6002" y="499"/>
                    <a:pt x="7363" y="2324"/>
                  </a:cubicBezTo>
                  <a:cubicBezTo>
                    <a:pt x="9426" y="5093"/>
                    <a:pt x="7520" y="13812"/>
                    <a:pt x="183" y="19293"/>
                  </a:cubicBezTo>
                </a:path>
              </a:pathLst>
            </a:custGeom>
            <a:noFill/>
            <a:ln w="10300"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grpSp>
    </p:spTree>
    <p:extLst>
      <p:ext uri="{BB962C8B-B14F-4D97-AF65-F5344CB8AC3E}">
        <p14:creationId xmlns:p14="http://schemas.microsoft.com/office/powerpoint/2010/main" val="2753931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4"/>
                                        </p:tgtEl>
                                        <p:attrNameLst>
                                          <p:attrName>style.visibility</p:attrName>
                                        </p:attrNameLst>
                                      </p:cBhvr>
                                      <p:to>
                                        <p:strVal val="visible"/>
                                      </p:to>
                                    </p:set>
                                    <p:anim calcmode="lin" valueType="num">
                                      <p:cBhvr additive="base">
                                        <p:cTn id="7" dur="500" fill="hold"/>
                                        <p:tgtEl>
                                          <p:spTgt spid="1304"/>
                                        </p:tgtEl>
                                        <p:attrNameLst>
                                          <p:attrName>ppt_x</p:attrName>
                                        </p:attrNameLst>
                                      </p:cBhvr>
                                      <p:tavLst>
                                        <p:tav tm="0">
                                          <p:val>
                                            <p:strVal val="#ppt_x"/>
                                          </p:val>
                                        </p:tav>
                                        <p:tav tm="100000">
                                          <p:val>
                                            <p:strVal val="#ppt_x"/>
                                          </p:val>
                                        </p:tav>
                                      </p:tavLst>
                                    </p:anim>
                                    <p:anim calcmode="lin" valueType="num">
                                      <p:cBhvr additive="base">
                                        <p:cTn id="8" dur="500" fill="hold"/>
                                        <p:tgtEl>
                                          <p:spTgt spid="13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91"/>
                                        </p:tgtEl>
                                        <p:attrNameLst>
                                          <p:attrName>style.visibility</p:attrName>
                                        </p:attrNameLst>
                                      </p:cBhvr>
                                      <p:to>
                                        <p:strVal val="visible"/>
                                      </p:to>
                                    </p:set>
                                    <p:animEffect transition="in" filter="barn(inVertical)">
                                      <p:cBhvr>
                                        <p:cTn id="20" dur="500"/>
                                        <p:tgtEl>
                                          <p:spTgt spid="129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89"/>
                                        </p:tgtEl>
                                        <p:attrNameLst>
                                          <p:attrName>style.visibility</p:attrName>
                                        </p:attrNameLst>
                                      </p:cBhvr>
                                      <p:to>
                                        <p:strVal val="visible"/>
                                      </p:to>
                                    </p:set>
                                    <p:animEffect transition="in" filter="barn(inVertical)">
                                      <p:cBhvr>
                                        <p:cTn id="23" dur="500"/>
                                        <p:tgtEl>
                                          <p:spTgt spid="1289"/>
                                        </p:tgtEl>
                                      </p:cBhvr>
                                    </p:animEffect>
                                  </p:childTnLst>
                                </p:cTn>
                              </p:par>
                              <p:par>
                                <p:cTn id="24" presetID="16" presetClass="entr" presetSubtype="21" fill="hold" nodeType="withEffect">
                                  <p:stCondLst>
                                    <p:cond delay="0"/>
                                  </p:stCondLst>
                                  <p:childTnLst>
                                    <p:set>
                                      <p:cBhvr>
                                        <p:cTn id="25" dur="1" fill="hold">
                                          <p:stCondLst>
                                            <p:cond delay="0"/>
                                          </p:stCondLst>
                                        </p:cTn>
                                        <p:tgtEl>
                                          <p:spTgt spid="1293"/>
                                        </p:tgtEl>
                                        <p:attrNameLst>
                                          <p:attrName>style.visibility</p:attrName>
                                        </p:attrNameLst>
                                      </p:cBhvr>
                                      <p:to>
                                        <p:strVal val="visible"/>
                                      </p:to>
                                    </p:set>
                                    <p:animEffect transition="in" filter="barn(inVertical)">
                                      <p:cBhvr>
                                        <p:cTn id="26" dur="500"/>
                                        <p:tgtEl>
                                          <p:spTgt spid="1293"/>
                                        </p:tgtEl>
                                      </p:cBhvr>
                                    </p:animEffect>
                                  </p:childTnLst>
                                </p:cTn>
                              </p:par>
                              <p:par>
                                <p:cTn id="27" presetID="16" presetClass="entr" presetSubtype="21" fill="hold" nodeType="withEffect">
                                  <p:stCondLst>
                                    <p:cond delay="0"/>
                                  </p:stCondLst>
                                  <p:childTnLst>
                                    <p:set>
                                      <p:cBhvr>
                                        <p:cTn id="28" dur="1" fill="hold">
                                          <p:stCondLst>
                                            <p:cond delay="0"/>
                                          </p:stCondLst>
                                        </p:cTn>
                                        <p:tgtEl>
                                          <p:spTgt spid="1299"/>
                                        </p:tgtEl>
                                        <p:attrNameLst>
                                          <p:attrName>style.visibility</p:attrName>
                                        </p:attrNameLst>
                                      </p:cBhvr>
                                      <p:to>
                                        <p:strVal val="visible"/>
                                      </p:to>
                                    </p:set>
                                    <p:animEffect transition="in" filter="barn(inVertical)">
                                      <p:cBhvr>
                                        <p:cTn id="29" dur="500"/>
                                        <p:tgtEl>
                                          <p:spTgt spid="129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95"/>
                                        </p:tgtEl>
                                        <p:attrNameLst>
                                          <p:attrName>style.visibility</p:attrName>
                                        </p:attrNameLst>
                                      </p:cBhvr>
                                      <p:to>
                                        <p:strVal val="visible"/>
                                      </p:to>
                                    </p:set>
                                    <p:animEffect transition="in" filter="wipe(down)">
                                      <p:cBhvr>
                                        <p:cTn id="37" dur="500"/>
                                        <p:tgtEl>
                                          <p:spTgt spid="1295"/>
                                        </p:tgtEl>
                                      </p:cBhvr>
                                    </p:animEffect>
                                  </p:childTnLst>
                                </p:cTn>
                              </p:par>
                              <p:par>
                                <p:cTn id="38" presetID="22" presetClass="entr" presetSubtype="4" fill="hold" nodeType="withEffect">
                                  <p:stCondLst>
                                    <p:cond delay="0"/>
                                  </p:stCondLst>
                                  <p:childTnLst>
                                    <p:set>
                                      <p:cBhvr>
                                        <p:cTn id="39" dur="1" fill="hold">
                                          <p:stCondLst>
                                            <p:cond delay="0"/>
                                          </p:stCondLst>
                                        </p:cTn>
                                        <p:tgtEl>
                                          <p:spTgt spid="1294"/>
                                        </p:tgtEl>
                                        <p:attrNameLst>
                                          <p:attrName>style.visibility</p:attrName>
                                        </p:attrNameLst>
                                      </p:cBhvr>
                                      <p:to>
                                        <p:strVal val="visible"/>
                                      </p:to>
                                    </p:set>
                                    <p:animEffect transition="in" filter="wipe(down)">
                                      <p:cBhvr>
                                        <p:cTn id="40" dur="500"/>
                                        <p:tgtEl>
                                          <p:spTgt spid="1294"/>
                                        </p:tgtEl>
                                      </p:cBhvr>
                                    </p:animEffect>
                                  </p:childTnLst>
                                </p:cTn>
                              </p:par>
                              <p:par>
                                <p:cTn id="41" presetID="22" presetClass="entr" presetSubtype="4" fill="hold" nodeType="withEffect">
                                  <p:stCondLst>
                                    <p:cond delay="0"/>
                                  </p:stCondLst>
                                  <p:childTnLst>
                                    <p:set>
                                      <p:cBhvr>
                                        <p:cTn id="42" dur="1" fill="hold">
                                          <p:stCondLst>
                                            <p:cond delay="0"/>
                                          </p:stCondLst>
                                        </p:cTn>
                                        <p:tgtEl>
                                          <p:spTgt spid="1292"/>
                                        </p:tgtEl>
                                        <p:attrNameLst>
                                          <p:attrName>style.visibility</p:attrName>
                                        </p:attrNameLst>
                                      </p:cBhvr>
                                      <p:to>
                                        <p:strVal val="visible"/>
                                      </p:to>
                                    </p:set>
                                    <p:animEffect transition="in" filter="wipe(down)">
                                      <p:cBhvr>
                                        <p:cTn id="43" dur="500"/>
                                        <p:tgtEl>
                                          <p:spTgt spid="129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290"/>
                                        </p:tgtEl>
                                        <p:attrNameLst>
                                          <p:attrName>style.visibility</p:attrName>
                                        </p:attrNameLst>
                                      </p:cBhvr>
                                      <p:to>
                                        <p:strVal val="visible"/>
                                      </p:to>
                                    </p:set>
                                    <p:animEffect transition="in" filter="wipe(down)">
                                      <p:cBhvr>
                                        <p:cTn id="46" dur="500"/>
                                        <p:tgtEl>
                                          <p:spTgt spid="129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224"/>
                                        </p:tgtEl>
                                        <p:attrNameLst>
                                          <p:attrName>style.visibility</p:attrName>
                                        </p:attrNameLst>
                                      </p:cBhvr>
                                      <p:to>
                                        <p:strVal val="visible"/>
                                      </p:to>
                                    </p:set>
                                    <p:animEffect transition="in" filter="wipe(down)">
                                      <p:cBhvr>
                                        <p:cTn id="49" dur="500"/>
                                        <p:tgtEl>
                                          <p:spTgt spid="1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24" grpId="0"/>
      <p:bldP spid="1289" grpId="0" animBg="1"/>
      <p:bldP spid="129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vi-VN" b="1" dirty="0" smtClean="0">
                <a:latin typeface="Times New Roman" panose="02020603050405020304" pitchFamily="18" charset="0"/>
                <a:cs typeface="Times New Roman" panose="02020603050405020304" pitchFamily="18" charset="0"/>
              </a:rPr>
              <a:t>6</a:t>
            </a:r>
            <a:r>
              <a:rPr lang="en" b="1" dirty="0" smtClean="0">
                <a:latin typeface="Times New Roman" panose="02020603050405020304" pitchFamily="18" charset="0"/>
                <a:cs typeface="Times New Roman" panose="02020603050405020304" pitchFamily="18" charset="0"/>
              </a:rPr>
              <a:t>. </a:t>
            </a:r>
            <a:r>
              <a:rPr lang="en" b="1" dirty="0">
                <a:latin typeface="Times New Roman" panose="02020603050405020304" pitchFamily="18" charset="0"/>
                <a:cs typeface="Times New Roman" panose="02020603050405020304" pitchFamily="18" charset="0"/>
              </a:rPr>
              <a:t>Câu </a:t>
            </a:r>
            <a:r>
              <a:rPr lang="vi-VN" b="1" dirty="0" smtClean="0">
                <a:latin typeface="Times New Roman" panose="02020603050405020304" pitchFamily="18" charset="0"/>
                <a:cs typeface="Times New Roman" panose="02020603050405020304" pitchFamily="18" charset="0"/>
              </a:rPr>
              <a:t>6</a:t>
            </a:r>
            <a:endParaRPr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090620" y="79385"/>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0901686" y="5730130"/>
            <a:ext cx="1148265" cy="1034287"/>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图片 9" descr="0c5d450a7306911101ae9ac82e2f0242">
            <a:extLst>
              <a:ext uri="{FF2B5EF4-FFF2-40B4-BE49-F238E27FC236}">
                <a16:creationId xmlns:a16="http://schemas.microsoft.com/office/drawing/2014/main" id="{F1C71743-094A-760F-0B55-88D79AF93B5A}"/>
              </a:ext>
            </a:extLst>
          </p:cNvPr>
          <p:cNvPicPr>
            <a:picLocks noChangeAspect="1"/>
          </p:cNvPicPr>
          <p:nvPr/>
        </p:nvPicPr>
        <p:blipFill>
          <a:blip r:embed="rId3"/>
          <a:stretch>
            <a:fillRect/>
          </a:stretch>
        </p:blipFill>
        <p:spPr>
          <a:xfrm>
            <a:off x="498458" y="1447800"/>
            <a:ext cx="5836765" cy="5162550"/>
          </a:xfrm>
          <a:prstGeom prst="rect">
            <a:avLst/>
          </a:prstGeom>
        </p:spPr>
      </p:pic>
      <p:sp>
        <p:nvSpPr>
          <p:cNvPr id="3" name="文本框 15">
            <a:extLst>
              <a:ext uri="{FF2B5EF4-FFF2-40B4-BE49-F238E27FC236}">
                <a16:creationId xmlns:a16="http://schemas.microsoft.com/office/drawing/2014/main" id="{41ECB18B-CAF3-5057-C17F-BE66FA54CAEB}"/>
              </a:ext>
            </a:extLst>
          </p:cNvPr>
          <p:cNvSpPr txBox="1"/>
          <p:nvPr/>
        </p:nvSpPr>
        <p:spPr>
          <a:xfrm>
            <a:off x="1514920" y="2580694"/>
            <a:ext cx="4142930" cy="2554545"/>
          </a:xfrm>
          <a:prstGeom prst="rect">
            <a:avLst/>
          </a:prstGeom>
          <a:noFill/>
        </p:spPr>
        <p:txBody>
          <a:bodyPr wrap="square" rtlCol="0">
            <a:spAutoFit/>
          </a:bodyPr>
          <a:lstStyle/>
          <a:p>
            <a:pPr lvl="0" algn="ctr" fontAlgn="base">
              <a:spcBef>
                <a:spcPct val="0"/>
              </a:spcBef>
              <a:spcAft>
                <a:spcPct val="0"/>
              </a:spcAft>
              <a:defRPr/>
            </a:pPr>
            <a:r>
              <a:rPr lang="vi-VN" sz="3200" dirty="0" smtClean="0">
                <a:solidFill>
                  <a:schemeClr val="tx1">
                    <a:lumMod val="10000"/>
                  </a:schemeClr>
                </a:solidFill>
                <a:latin typeface="+mj-lt"/>
              </a:rPr>
              <a:t>Thiết kế một SP sáng tạo giới thiệu vở hài kịch nà bạn yêu thích và chia sẻ đến các thành viên trong lớp</a:t>
            </a:r>
            <a:endParaRPr kumimoji="0" lang="en-US" sz="6000" b="0" i="0" u="none" strike="noStrike" kern="1200" cap="none" spc="0" normalizeH="0" baseline="0" noProof="0" dirty="0">
              <a:ln>
                <a:noFill/>
              </a:ln>
              <a:solidFill>
                <a:schemeClr val="tx1">
                  <a:lumMod val="10000"/>
                </a:schemeClr>
              </a:solidFill>
              <a:effectLst/>
              <a:uLnTx/>
              <a:uFillTx/>
              <a:latin typeface="+mj-lt"/>
              <a:ea typeface="宋体" panose="02010600030101010101" pitchFamily="2" charset="-122"/>
              <a:cs typeface="Times New Roman" panose="02020603050405020304" pitchFamily="18" charset="0"/>
            </a:endParaRPr>
          </a:p>
        </p:txBody>
      </p:sp>
      <p:pic>
        <p:nvPicPr>
          <p:cNvPr id="1224" name="图片 18" descr="C:\Users\summer\Desktop\PPT\ALL\ALL-素材\卡通\元素及艺术字\5563e3bb41a4c8a1c26a5fd0ce41a95c.png5563e3bb41a4c8a1c26a5fd0ce41a95c">
            <a:extLst>
              <a:ext uri="{FF2B5EF4-FFF2-40B4-BE49-F238E27FC236}">
                <a16:creationId xmlns:a16="http://schemas.microsoft.com/office/drawing/2014/main" id="{1CD140EF-E76B-8236-A959-BFD3CAEFF761}"/>
              </a:ext>
            </a:extLst>
          </p:cNvPr>
          <p:cNvPicPr>
            <a:picLocks noChangeAspect="1"/>
          </p:cNvPicPr>
          <p:nvPr/>
        </p:nvPicPr>
        <p:blipFill>
          <a:blip r:embed="rId4"/>
          <a:srcRect/>
          <a:stretch>
            <a:fillRect/>
          </a:stretch>
        </p:blipFill>
        <p:spPr>
          <a:xfrm>
            <a:off x="6048375" y="3264904"/>
            <a:ext cx="5713438" cy="3514953"/>
          </a:xfrm>
          <a:prstGeom prst="rect">
            <a:avLst/>
          </a:prstGeom>
        </p:spPr>
      </p:pic>
    </p:spTree>
    <p:extLst>
      <p:ext uri="{BB962C8B-B14F-4D97-AF65-F5344CB8AC3E}">
        <p14:creationId xmlns:p14="http://schemas.microsoft.com/office/powerpoint/2010/main" val="3443422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24"/>
                                        </p:tgtEl>
                                        <p:attrNameLst>
                                          <p:attrName>style.visibility</p:attrName>
                                        </p:attrNameLst>
                                      </p:cBhvr>
                                      <p:to>
                                        <p:strVal val="visible"/>
                                      </p:to>
                                    </p:set>
                                    <p:anim calcmode="lin" valueType="num">
                                      <p:cBhvr>
                                        <p:cTn id="7" dur="500" fill="hold"/>
                                        <p:tgtEl>
                                          <p:spTgt spid="1224"/>
                                        </p:tgtEl>
                                        <p:attrNameLst>
                                          <p:attrName>ppt_w</p:attrName>
                                        </p:attrNameLst>
                                      </p:cBhvr>
                                      <p:tavLst>
                                        <p:tav tm="0">
                                          <p:val>
                                            <p:fltVal val="0"/>
                                          </p:val>
                                        </p:tav>
                                        <p:tav tm="100000">
                                          <p:val>
                                            <p:strVal val="#ppt_w"/>
                                          </p:val>
                                        </p:tav>
                                      </p:tavLst>
                                    </p:anim>
                                    <p:anim calcmode="lin" valueType="num">
                                      <p:cBhvr>
                                        <p:cTn id="8" dur="500" fill="hold"/>
                                        <p:tgtEl>
                                          <p:spTgt spid="1224"/>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vi-VN" sz="3600" b="1" dirty="0" smtClean="0">
                <a:latin typeface="Times New Roman" panose="02020603050405020304" pitchFamily="18" charset="0"/>
                <a:cs typeface="Times New Roman" panose="02020603050405020304" pitchFamily="18" charset="0"/>
              </a:rPr>
              <a:t>6</a:t>
            </a:r>
            <a:r>
              <a:rPr lang="en" sz="3600" b="1" dirty="0" smtClean="0">
                <a:latin typeface="Times New Roman" panose="02020603050405020304" pitchFamily="18" charset="0"/>
                <a:cs typeface="Times New Roman" panose="02020603050405020304" pitchFamily="18" charset="0"/>
              </a:rPr>
              <a:t>. </a:t>
            </a:r>
            <a:r>
              <a:rPr lang="en" sz="3600" b="1" dirty="0">
                <a:latin typeface="Times New Roman" panose="02020603050405020304" pitchFamily="18" charset="0"/>
                <a:cs typeface="Times New Roman" panose="02020603050405020304" pitchFamily="18" charset="0"/>
              </a:rPr>
              <a:t>Câu </a:t>
            </a:r>
            <a:r>
              <a:rPr lang="vi-VN" sz="3600" b="1" dirty="0" smtClean="0">
                <a:latin typeface="Times New Roman" panose="02020603050405020304" pitchFamily="18" charset="0"/>
                <a:cs typeface="Times New Roman" panose="02020603050405020304" pitchFamily="18" charset="0"/>
              </a:rPr>
              <a:t>6: Gợi ý thiết kế SP</a:t>
            </a:r>
            <a:endParaRPr sz="3600"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090620" y="79385"/>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0901686" y="5730130"/>
            <a:ext cx="1148265" cy="1034287"/>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aphicFrame>
        <p:nvGraphicFramePr>
          <p:cNvPr id="3" name="Diagram 2">
            <a:extLst>
              <a:ext uri="{FF2B5EF4-FFF2-40B4-BE49-F238E27FC236}">
                <a16:creationId xmlns:a16="http://schemas.microsoft.com/office/drawing/2014/main" id="{7A435155-8B8B-EFBC-8BFF-B965BD74CD56}"/>
              </a:ext>
            </a:extLst>
          </p:cNvPr>
          <p:cNvGraphicFramePr/>
          <p:nvPr>
            <p:extLst>
              <p:ext uri="{D42A27DB-BD31-4B8C-83A1-F6EECF244321}">
                <p14:modId xmlns:p14="http://schemas.microsoft.com/office/powerpoint/2010/main" val="3844000260"/>
              </p:ext>
            </p:extLst>
          </p:nvPr>
        </p:nvGraphicFramePr>
        <p:xfrm>
          <a:off x="1479186" y="1042791"/>
          <a:ext cx="106987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图片 2">
            <a:extLst>
              <a:ext uri="{FF2B5EF4-FFF2-40B4-BE49-F238E27FC236}">
                <a16:creationId xmlns:a16="http://schemas.microsoft.com/office/drawing/2014/main" id="{4F531E6F-EC58-8673-2ADF-6D573E0A77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790" y="3510469"/>
            <a:ext cx="3804115" cy="3415165"/>
          </a:xfrm>
          <a:prstGeom prst="rect">
            <a:avLst/>
          </a:prstGeom>
        </p:spPr>
      </p:pic>
    </p:spTree>
    <p:extLst>
      <p:ext uri="{BB962C8B-B14F-4D97-AF65-F5344CB8AC3E}">
        <p14:creationId xmlns:p14="http://schemas.microsoft.com/office/powerpoint/2010/main" val="3332063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graphicEl>
                                              <a:dgm id="{E4219149-0EDD-40CD-9EBB-F3B8D8B97658}"/>
                                            </p:graphicEl>
                                          </p:spTgt>
                                        </p:tgtEl>
                                        <p:attrNameLst>
                                          <p:attrName>style.visibility</p:attrName>
                                        </p:attrNameLst>
                                      </p:cBhvr>
                                      <p:to>
                                        <p:strVal val="visible"/>
                                      </p:to>
                                    </p:set>
                                    <p:animEffect transition="in" filter="fade">
                                      <p:cBhvr>
                                        <p:cTn id="13" dur="1000"/>
                                        <p:tgtEl>
                                          <p:spTgt spid="3">
                                            <p:graphicEl>
                                              <a:dgm id="{E4219149-0EDD-40CD-9EBB-F3B8D8B97658}"/>
                                            </p:graphicEl>
                                          </p:spTgt>
                                        </p:tgtEl>
                                      </p:cBhvr>
                                    </p:animEffect>
                                    <p:anim calcmode="lin" valueType="num">
                                      <p:cBhvr>
                                        <p:cTn id="14" dur="1000" fill="hold"/>
                                        <p:tgtEl>
                                          <p:spTgt spid="3">
                                            <p:graphicEl>
                                              <a:dgm id="{E4219149-0EDD-40CD-9EBB-F3B8D8B97658}"/>
                                            </p:graphicEl>
                                          </p:spTgt>
                                        </p:tgtEl>
                                        <p:attrNameLst>
                                          <p:attrName>ppt_x</p:attrName>
                                        </p:attrNameLst>
                                      </p:cBhvr>
                                      <p:tavLst>
                                        <p:tav tm="0">
                                          <p:val>
                                            <p:strVal val="#ppt_x"/>
                                          </p:val>
                                        </p:tav>
                                        <p:tav tm="100000">
                                          <p:val>
                                            <p:strVal val="#ppt_x"/>
                                          </p:val>
                                        </p:tav>
                                      </p:tavLst>
                                    </p:anim>
                                    <p:anim calcmode="lin" valueType="num">
                                      <p:cBhvr>
                                        <p:cTn id="15" dur="1000" fill="hold"/>
                                        <p:tgtEl>
                                          <p:spTgt spid="3">
                                            <p:graphicEl>
                                              <a:dgm id="{E4219149-0EDD-40CD-9EBB-F3B8D8B97658}"/>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graphicEl>
                                              <a:dgm id="{E227372D-9DC1-4EDE-90CC-596E7AB23AF3}"/>
                                            </p:graphicEl>
                                          </p:spTgt>
                                        </p:tgtEl>
                                        <p:attrNameLst>
                                          <p:attrName>style.visibility</p:attrName>
                                        </p:attrNameLst>
                                      </p:cBhvr>
                                      <p:to>
                                        <p:strVal val="visible"/>
                                      </p:to>
                                    </p:set>
                                    <p:animEffect transition="in" filter="fade">
                                      <p:cBhvr>
                                        <p:cTn id="20" dur="1000"/>
                                        <p:tgtEl>
                                          <p:spTgt spid="3">
                                            <p:graphicEl>
                                              <a:dgm id="{E227372D-9DC1-4EDE-90CC-596E7AB23AF3}"/>
                                            </p:graphicEl>
                                          </p:spTgt>
                                        </p:tgtEl>
                                      </p:cBhvr>
                                    </p:animEffect>
                                    <p:anim calcmode="lin" valueType="num">
                                      <p:cBhvr>
                                        <p:cTn id="21" dur="1000" fill="hold"/>
                                        <p:tgtEl>
                                          <p:spTgt spid="3">
                                            <p:graphicEl>
                                              <a:dgm id="{E227372D-9DC1-4EDE-90CC-596E7AB23AF3}"/>
                                            </p:graphicEl>
                                          </p:spTgt>
                                        </p:tgtEl>
                                        <p:attrNameLst>
                                          <p:attrName>ppt_x</p:attrName>
                                        </p:attrNameLst>
                                      </p:cBhvr>
                                      <p:tavLst>
                                        <p:tav tm="0">
                                          <p:val>
                                            <p:strVal val="#ppt_x"/>
                                          </p:val>
                                        </p:tav>
                                        <p:tav tm="100000">
                                          <p:val>
                                            <p:strVal val="#ppt_x"/>
                                          </p:val>
                                        </p:tav>
                                      </p:tavLst>
                                    </p:anim>
                                    <p:anim calcmode="lin" valueType="num">
                                      <p:cBhvr>
                                        <p:cTn id="22" dur="1000" fill="hold"/>
                                        <p:tgtEl>
                                          <p:spTgt spid="3">
                                            <p:graphicEl>
                                              <a:dgm id="{E227372D-9DC1-4EDE-90CC-596E7AB23AF3}"/>
                                            </p:graphic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graphicEl>
                                              <a:dgm id="{24B20535-FAAA-41CA-8495-68B655C17BE1}"/>
                                            </p:graphicEl>
                                          </p:spTgt>
                                        </p:tgtEl>
                                        <p:attrNameLst>
                                          <p:attrName>style.visibility</p:attrName>
                                        </p:attrNameLst>
                                      </p:cBhvr>
                                      <p:to>
                                        <p:strVal val="visible"/>
                                      </p:to>
                                    </p:set>
                                    <p:animEffect transition="in" filter="fade">
                                      <p:cBhvr>
                                        <p:cTn id="25" dur="1000"/>
                                        <p:tgtEl>
                                          <p:spTgt spid="3">
                                            <p:graphicEl>
                                              <a:dgm id="{24B20535-FAAA-41CA-8495-68B655C17BE1}"/>
                                            </p:graphicEl>
                                          </p:spTgt>
                                        </p:tgtEl>
                                      </p:cBhvr>
                                    </p:animEffect>
                                    <p:anim calcmode="lin" valueType="num">
                                      <p:cBhvr>
                                        <p:cTn id="26" dur="1000" fill="hold"/>
                                        <p:tgtEl>
                                          <p:spTgt spid="3">
                                            <p:graphicEl>
                                              <a:dgm id="{24B20535-FAAA-41CA-8495-68B655C17BE1}"/>
                                            </p:graphicEl>
                                          </p:spTgt>
                                        </p:tgtEl>
                                        <p:attrNameLst>
                                          <p:attrName>ppt_x</p:attrName>
                                        </p:attrNameLst>
                                      </p:cBhvr>
                                      <p:tavLst>
                                        <p:tav tm="0">
                                          <p:val>
                                            <p:strVal val="#ppt_x"/>
                                          </p:val>
                                        </p:tav>
                                        <p:tav tm="100000">
                                          <p:val>
                                            <p:strVal val="#ppt_x"/>
                                          </p:val>
                                        </p:tav>
                                      </p:tavLst>
                                    </p:anim>
                                    <p:anim calcmode="lin" valueType="num">
                                      <p:cBhvr>
                                        <p:cTn id="27" dur="1000" fill="hold"/>
                                        <p:tgtEl>
                                          <p:spTgt spid="3">
                                            <p:graphicEl>
                                              <a:dgm id="{24B20535-FAAA-41CA-8495-68B655C17BE1}"/>
                                            </p:graphic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graphicEl>
                                              <a:dgm id="{7538F841-2A5D-433B-962A-4B5B4C661A81}"/>
                                            </p:graphicEl>
                                          </p:spTgt>
                                        </p:tgtEl>
                                        <p:attrNameLst>
                                          <p:attrName>style.visibility</p:attrName>
                                        </p:attrNameLst>
                                      </p:cBhvr>
                                      <p:to>
                                        <p:strVal val="visible"/>
                                      </p:to>
                                    </p:set>
                                    <p:animEffect transition="in" filter="fade">
                                      <p:cBhvr>
                                        <p:cTn id="32" dur="1000"/>
                                        <p:tgtEl>
                                          <p:spTgt spid="3">
                                            <p:graphicEl>
                                              <a:dgm id="{7538F841-2A5D-433B-962A-4B5B4C661A81}"/>
                                            </p:graphicEl>
                                          </p:spTgt>
                                        </p:tgtEl>
                                      </p:cBhvr>
                                    </p:animEffect>
                                    <p:anim calcmode="lin" valueType="num">
                                      <p:cBhvr>
                                        <p:cTn id="33" dur="1000" fill="hold"/>
                                        <p:tgtEl>
                                          <p:spTgt spid="3">
                                            <p:graphicEl>
                                              <a:dgm id="{7538F841-2A5D-433B-962A-4B5B4C661A81}"/>
                                            </p:graphicEl>
                                          </p:spTgt>
                                        </p:tgtEl>
                                        <p:attrNameLst>
                                          <p:attrName>ppt_x</p:attrName>
                                        </p:attrNameLst>
                                      </p:cBhvr>
                                      <p:tavLst>
                                        <p:tav tm="0">
                                          <p:val>
                                            <p:strVal val="#ppt_x"/>
                                          </p:val>
                                        </p:tav>
                                        <p:tav tm="100000">
                                          <p:val>
                                            <p:strVal val="#ppt_x"/>
                                          </p:val>
                                        </p:tav>
                                      </p:tavLst>
                                    </p:anim>
                                    <p:anim calcmode="lin" valueType="num">
                                      <p:cBhvr>
                                        <p:cTn id="34" dur="1000" fill="hold"/>
                                        <p:tgtEl>
                                          <p:spTgt spid="3">
                                            <p:graphicEl>
                                              <a:dgm id="{7538F841-2A5D-433B-962A-4B5B4C661A81}"/>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graphicEl>
                                              <a:dgm id="{D2AD2236-B35F-4F03-8076-A81CB90A7DA0}"/>
                                            </p:graphicEl>
                                          </p:spTgt>
                                        </p:tgtEl>
                                        <p:attrNameLst>
                                          <p:attrName>style.visibility</p:attrName>
                                        </p:attrNameLst>
                                      </p:cBhvr>
                                      <p:to>
                                        <p:strVal val="visible"/>
                                      </p:to>
                                    </p:set>
                                    <p:animEffect transition="in" filter="fade">
                                      <p:cBhvr>
                                        <p:cTn id="37" dur="1000"/>
                                        <p:tgtEl>
                                          <p:spTgt spid="3">
                                            <p:graphicEl>
                                              <a:dgm id="{D2AD2236-B35F-4F03-8076-A81CB90A7DA0}"/>
                                            </p:graphicEl>
                                          </p:spTgt>
                                        </p:tgtEl>
                                      </p:cBhvr>
                                    </p:animEffect>
                                    <p:anim calcmode="lin" valueType="num">
                                      <p:cBhvr>
                                        <p:cTn id="38" dur="1000" fill="hold"/>
                                        <p:tgtEl>
                                          <p:spTgt spid="3">
                                            <p:graphicEl>
                                              <a:dgm id="{D2AD2236-B35F-4F03-8076-A81CB90A7DA0}"/>
                                            </p:graphicEl>
                                          </p:spTgt>
                                        </p:tgtEl>
                                        <p:attrNameLst>
                                          <p:attrName>ppt_x</p:attrName>
                                        </p:attrNameLst>
                                      </p:cBhvr>
                                      <p:tavLst>
                                        <p:tav tm="0">
                                          <p:val>
                                            <p:strVal val="#ppt_x"/>
                                          </p:val>
                                        </p:tav>
                                        <p:tav tm="100000">
                                          <p:val>
                                            <p:strVal val="#ppt_x"/>
                                          </p:val>
                                        </p:tav>
                                      </p:tavLst>
                                    </p:anim>
                                    <p:anim calcmode="lin" valueType="num">
                                      <p:cBhvr>
                                        <p:cTn id="39" dur="1000" fill="hold"/>
                                        <p:tgtEl>
                                          <p:spTgt spid="3">
                                            <p:graphicEl>
                                              <a:dgm id="{D2AD2236-B35F-4F03-8076-A81CB90A7DA0}"/>
                                            </p:graphic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graphicEl>
                                              <a:dgm id="{78F838D3-93D3-4BF3-B37B-15AA33744F6D}"/>
                                            </p:graphicEl>
                                          </p:spTgt>
                                        </p:tgtEl>
                                        <p:attrNameLst>
                                          <p:attrName>style.visibility</p:attrName>
                                        </p:attrNameLst>
                                      </p:cBhvr>
                                      <p:to>
                                        <p:strVal val="visible"/>
                                      </p:to>
                                    </p:set>
                                    <p:animEffect transition="in" filter="fade">
                                      <p:cBhvr>
                                        <p:cTn id="44" dur="1000"/>
                                        <p:tgtEl>
                                          <p:spTgt spid="3">
                                            <p:graphicEl>
                                              <a:dgm id="{78F838D3-93D3-4BF3-B37B-15AA33744F6D}"/>
                                            </p:graphicEl>
                                          </p:spTgt>
                                        </p:tgtEl>
                                      </p:cBhvr>
                                    </p:animEffect>
                                    <p:anim calcmode="lin" valueType="num">
                                      <p:cBhvr>
                                        <p:cTn id="45" dur="1000" fill="hold"/>
                                        <p:tgtEl>
                                          <p:spTgt spid="3">
                                            <p:graphicEl>
                                              <a:dgm id="{78F838D3-93D3-4BF3-B37B-15AA33744F6D}"/>
                                            </p:graphicEl>
                                          </p:spTgt>
                                        </p:tgtEl>
                                        <p:attrNameLst>
                                          <p:attrName>ppt_x</p:attrName>
                                        </p:attrNameLst>
                                      </p:cBhvr>
                                      <p:tavLst>
                                        <p:tav tm="0">
                                          <p:val>
                                            <p:strVal val="#ppt_x"/>
                                          </p:val>
                                        </p:tav>
                                        <p:tav tm="100000">
                                          <p:val>
                                            <p:strVal val="#ppt_x"/>
                                          </p:val>
                                        </p:tav>
                                      </p:tavLst>
                                    </p:anim>
                                    <p:anim calcmode="lin" valueType="num">
                                      <p:cBhvr>
                                        <p:cTn id="46" dur="1000" fill="hold"/>
                                        <p:tgtEl>
                                          <p:spTgt spid="3">
                                            <p:graphicEl>
                                              <a:dgm id="{78F838D3-93D3-4BF3-B37B-15AA33744F6D}"/>
                                            </p:graphic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graphicEl>
                                              <a:dgm id="{DF7111A7-F97B-496A-9546-459B0D122A24}"/>
                                            </p:graphicEl>
                                          </p:spTgt>
                                        </p:tgtEl>
                                        <p:attrNameLst>
                                          <p:attrName>style.visibility</p:attrName>
                                        </p:attrNameLst>
                                      </p:cBhvr>
                                      <p:to>
                                        <p:strVal val="visible"/>
                                      </p:to>
                                    </p:set>
                                    <p:animEffect transition="in" filter="fade">
                                      <p:cBhvr>
                                        <p:cTn id="49" dur="1000"/>
                                        <p:tgtEl>
                                          <p:spTgt spid="3">
                                            <p:graphicEl>
                                              <a:dgm id="{DF7111A7-F97B-496A-9546-459B0D122A24}"/>
                                            </p:graphicEl>
                                          </p:spTgt>
                                        </p:tgtEl>
                                      </p:cBhvr>
                                    </p:animEffect>
                                    <p:anim calcmode="lin" valueType="num">
                                      <p:cBhvr>
                                        <p:cTn id="50" dur="1000" fill="hold"/>
                                        <p:tgtEl>
                                          <p:spTgt spid="3">
                                            <p:graphicEl>
                                              <a:dgm id="{DF7111A7-F97B-496A-9546-459B0D122A24}"/>
                                            </p:graphicEl>
                                          </p:spTgt>
                                        </p:tgtEl>
                                        <p:attrNameLst>
                                          <p:attrName>ppt_x</p:attrName>
                                        </p:attrNameLst>
                                      </p:cBhvr>
                                      <p:tavLst>
                                        <p:tav tm="0">
                                          <p:val>
                                            <p:strVal val="#ppt_x"/>
                                          </p:val>
                                        </p:tav>
                                        <p:tav tm="100000">
                                          <p:val>
                                            <p:strVal val="#ppt_x"/>
                                          </p:val>
                                        </p:tav>
                                      </p:tavLst>
                                    </p:anim>
                                    <p:anim calcmode="lin" valueType="num">
                                      <p:cBhvr>
                                        <p:cTn id="51" dur="1000" fill="hold"/>
                                        <p:tgtEl>
                                          <p:spTgt spid="3">
                                            <p:graphicEl>
                                              <a:dgm id="{DF7111A7-F97B-496A-9546-459B0D122A24}"/>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graphicEl>
                                              <a:dgm id="{A55D5660-BA43-4E3B-9748-54ACD2528D06}"/>
                                            </p:graphicEl>
                                          </p:spTgt>
                                        </p:tgtEl>
                                        <p:attrNameLst>
                                          <p:attrName>style.visibility</p:attrName>
                                        </p:attrNameLst>
                                      </p:cBhvr>
                                      <p:to>
                                        <p:strVal val="visible"/>
                                      </p:to>
                                    </p:set>
                                    <p:animEffect transition="in" filter="fade">
                                      <p:cBhvr>
                                        <p:cTn id="56" dur="1000"/>
                                        <p:tgtEl>
                                          <p:spTgt spid="3">
                                            <p:graphicEl>
                                              <a:dgm id="{A55D5660-BA43-4E3B-9748-54ACD2528D06}"/>
                                            </p:graphicEl>
                                          </p:spTgt>
                                        </p:tgtEl>
                                      </p:cBhvr>
                                    </p:animEffect>
                                    <p:anim calcmode="lin" valueType="num">
                                      <p:cBhvr>
                                        <p:cTn id="57" dur="1000" fill="hold"/>
                                        <p:tgtEl>
                                          <p:spTgt spid="3">
                                            <p:graphicEl>
                                              <a:dgm id="{A55D5660-BA43-4E3B-9748-54ACD2528D06}"/>
                                            </p:graphicEl>
                                          </p:spTgt>
                                        </p:tgtEl>
                                        <p:attrNameLst>
                                          <p:attrName>ppt_x</p:attrName>
                                        </p:attrNameLst>
                                      </p:cBhvr>
                                      <p:tavLst>
                                        <p:tav tm="0">
                                          <p:val>
                                            <p:strVal val="#ppt_x"/>
                                          </p:val>
                                        </p:tav>
                                        <p:tav tm="100000">
                                          <p:val>
                                            <p:strVal val="#ppt_x"/>
                                          </p:val>
                                        </p:tav>
                                      </p:tavLst>
                                    </p:anim>
                                    <p:anim calcmode="lin" valueType="num">
                                      <p:cBhvr>
                                        <p:cTn id="58" dur="1000" fill="hold"/>
                                        <p:tgtEl>
                                          <p:spTgt spid="3">
                                            <p:graphicEl>
                                              <a:dgm id="{A55D5660-BA43-4E3B-9748-54ACD2528D06}"/>
                                            </p:graphic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graphicEl>
                                              <a:dgm id="{9DB99728-7561-4084-AD2C-C93F10E8BD15}"/>
                                            </p:graphicEl>
                                          </p:spTgt>
                                        </p:tgtEl>
                                        <p:attrNameLst>
                                          <p:attrName>style.visibility</p:attrName>
                                        </p:attrNameLst>
                                      </p:cBhvr>
                                      <p:to>
                                        <p:strVal val="visible"/>
                                      </p:to>
                                    </p:set>
                                    <p:animEffect transition="in" filter="fade">
                                      <p:cBhvr>
                                        <p:cTn id="61" dur="1000"/>
                                        <p:tgtEl>
                                          <p:spTgt spid="3">
                                            <p:graphicEl>
                                              <a:dgm id="{9DB99728-7561-4084-AD2C-C93F10E8BD15}"/>
                                            </p:graphicEl>
                                          </p:spTgt>
                                        </p:tgtEl>
                                      </p:cBhvr>
                                    </p:animEffect>
                                    <p:anim calcmode="lin" valueType="num">
                                      <p:cBhvr>
                                        <p:cTn id="62" dur="1000" fill="hold"/>
                                        <p:tgtEl>
                                          <p:spTgt spid="3">
                                            <p:graphicEl>
                                              <a:dgm id="{9DB99728-7561-4084-AD2C-C93F10E8BD15}"/>
                                            </p:graphicEl>
                                          </p:spTgt>
                                        </p:tgtEl>
                                        <p:attrNameLst>
                                          <p:attrName>ppt_x</p:attrName>
                                        </p:attrNameLst>
                                      </p:cBhvr>
                                      <p:tavLst>
                                        <p:tav tm="0">
                                          <p:val>
                                            <p:strVal val="#ppt_x"/>
                                          </p:val>
                                        </p:tav>
                                        <p:tav tm="100000">
                                          <p:val>
                                            <p:strVal val="#ppt_x"/>
                                          </p:val>
                                        </p:tav>
                                      </p:tavLst>
                                    </p:anim>
                                    <p:anim calcmode="lin" valueType="num">
                                      <p:cBhvr>
                                        <p:cTn id="63" dur="1000" fill="hold"/>
                                        <p:tgtEl>
                                          <p:spTgt spid="3">
                                            <p:graphicEl>
                                              <a:dgm id="{9DB99728-7561-4084-AD2C-C93F10E8BD15}"/>
                                            </p:graphic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graphicEl>
                                              <a:dgm id="{BA08D60C-C1EB-40FD-9A07-BF6E4C3EB19C}"/>
                                            </p:graphicEl>
                                          </p:spTgt>
                                        </p:tgtEl>
                                        <p:attrNameLst>
                                          <p:attrName>style.visibility</p:attrName>
                                        </p:attrNameLst>
                                      </p:cBhvr>
                                      <p:to>
                                        <p:strVal val="visible"/>
                                      </p:to>
                                    </p:set>
                                    <p:animEffect transition="in" filter="fade">
                                      <p:cBhvr>
                                        <p:cTn id="68" dur="1000"/>
                                        <p:tgtEl>
                                          <p:spTgt spid="3">
                                            <p:graphicEl>
                                              <a:dgm id="{BA08D60C-C1EB-40FD-9A07-BF6E4C3EB19C}"/>
                                            </p:graphicEl>
                                          </p:spTgt>
                                        </p:tgtEl>
                                      </p:cBhvr>
                                    </p:animEffect>
                                    <p:anim calcmode="lin" valueType="num">
                                      <p:cBhvr>
                                        <p:cTn id="69" dur="1000" fill="hold"/>
                                        <p:tgtEl>
                                          <p:spTgt spid="3">
                                            <p:graphicEl>
                                              <a:dgm id="{BA08D60C-C1EB-40FD-9A07-BF6E4C3EB19C}"/>
                                            </p:graphicEl>
                                          </p:spTgt>
                                        </p:tgtEl>
                                        <p:attrNameLst>
                                          <p:attrName>ppt_x</p:attrName>
                                        </p:attrNameLst>
                                      </p:cBhvr>
                                      <p:tavLst>
                                        <p:tav tm="0">
                                          <p:val>
                                            <p:strVal val="#ppt_x"/>
                                          </p:val>
                                        </p:tav>
                                        <p:tav tm="100000">
                                          <p:val>
                                            <p:strVal val="#ppt_x"/>
                                          </p:val>
                                        </p:tav>
                                      </p:tavLst>
                                    </p:anim>
                                    <p:anim calcmode="lin" valueType="num">
                                      <p:cBhvr>
                                        <p:cTn id="70" dur="1000" fill="hold"/>
                                        <p:tgtEl>
                                          <p:spTgt spid="3">
                                            <p:graphicEl>
                                              <a:dgm id="{BA08D60C-C1EB-40FD-9A07-BF6E4C3EB19C}"/>
                                            </p:graphic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
                                            <p:graphicEl>
                                              <a:dgm id="{4144AD16-5310-48FB-B2E2-044086C4B315}"/>
                                            </p:graphicEl>
                                          </p:spTgt>
                                        </p:tgtEl>
                                        <p:attrNameLst>
                                          <p:attrName>style.visibility</p:attrName>
                                        </p:attrNameLst>
                                      </p:cBhvr>
                                      <p:to>
                                        <p:strVal val="visible"/>
                                      </p:to>
                                    </p:set>
                                    <p:animEffect transition="in" filter="fade">
                                      <p:cBhvr>
                                        <p:cTn id="73" dur="1000"/>
                                        <p:tgtEl>
                                          <p:spTgt spid="3">
                                            <p:graphicEl>
                                              <a:dgm id="{4144AD16-5310-48FB-B2E2-044086C4B315}"/>
                                            </p:graphicEl>
                                          </p:spTgt>
                                        </p:tgtEl>
                                      </p:cBhvr>
                                    </p:animEffect>
                                    <p:anim calcmode="lin" valueType="num">
                                      <p:cBhvr>
                                        <p:cTn id="74" dur="1000" fill="hold"/>
                                        <p:tgtEl>
                                          <p:spTgt spid="3">
                                            <p:graphicEl>
                                              <a:dgm id="{4144AD16-5310-48FB-B2E2-044086C4B315}"/>
                                            </p:graphicEl>
                                          </p:spTgt>
                                        </p:tgtEl>
                                        <p:attrNameLst>
                                          <p:attrName>ppt_x</p:attrName>
                                        </p:attrNameLst>
                                      </p:cBhvr>
                                      <p:tavLst>
                                        <p:tav tm="0">
                                          <p:val>
                                            <p:strVal val="#ppt_x"/>
                                          </p:val>
                                        </p:tav>
                                        <p:tav tm="100000">
                                          <p:val>
                                            <p:strVal val="#ppt_x"/>
                                          </p:val>
                                        </p:tav>
                                      </p:tavLst>
                                    </p:anim>
                                    <p:anim calcmode="lin" valueType="num">
                                      <p:cBhvr>
                                        <p:cTn id="75" dur="1000" fill="hold"/>
                                        <p:tgtEl>
                                          <p:spTgt spid="3">
                                            <p:graphicEl>
                                              <a:dgm id="{4144AD16-5310-48FB-B2E2-044086C4B31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3"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oogle Shape;1225;p50"/>
          <p:cNvGrpSpPr/>
          <p:nvPr/>
        </p:nvGrpSpPr>
        <p:grpSpPr>
          <a:xfrm>
            <a:off x="10090620" y="79385"/>
            <a:ext cx="1635791" cy="1635791"/>
            <a:chOff x="7597790" y="384954"/>
            <a:chExt cx="1226843" cy="1226843"/>
          </a:xfrm>
        </p:grpSpPr>
        <p:grpSp>
          <p:nvGrpSpPr>
            <p:cNvPr id="5"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0"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7" name="Google Shape;1299;p52">
            <a:extLst>
              <a:ext uri="{FF2B5EF4-FFF2-40B4-BE49-F238E27FC236}">
                <a16:creationId xmlns:a16="http://schemas.microsoft.com/office/drawing/2014/main" id="{EB911883-DE28-73B4-C5AB-6CBE7AAC10E4}"/>
              </a:ext>
            </a:extLst>
          </p:cNvPr>
          <p:cNvGrpSpPr/>
          <p:nvPr/>
        </p:nvGrpSpPr>
        <p:grpSpPr>
          <a:xfrm>
            <a:off x="10901686" y="5730130"/>
            <a:ext cx="1148265" cy="1034287"/>
            <a:chOff x="0" y="2291150"/>
            <a:chExt cx="1962250" cy="1654224"/>
          </a:xfrm>
        </p:grpSpPr>
        <p:grpSp>
          <p:nvGrpSpPr>
            <p:cNvPr id="1224"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5"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图片 2">
            <a:extLst>
              <a:ext uri="{FF2B5EF4-FFF2-40B4-BE49-F238E27FC236}">
                <a16:creationId xmlns:a16="http://schemas.microsoft.com/office/drawing/2014/main" id="{4F531E6F-EC58-8673-2ADF-6D573E0A7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240" y="3510469"/>
            <a:ext cx="3804115" cy="3415165"/>
          </a:xfrm>
          <a:prstGeom prst="rect">
            <a:avLst/>
          </a:prstGeom>
        </p:spPr>
      </p:pic>
      <p:graphicFrame>
        <p:nvGraphicFramePr>
          <p:cNvPr id="137" name="Table 136"/>
          <p:cNvGraphicFramePr>
            <a:graphicFrameLocks noGrp="1"/>
          </p:cNvGraphicFramePr>
          <p:nvPr>
            <p:extLst>
              <p:ext uri="{D42A27DB-BD31-4B8C-83A1-F6EECF244321}">
                <p14:modId xmlns:p14="http://schemas.microsoft.com/office/powerpoint/2010/main" val="600073529"/>
              </p:ext>
            </p:extLst>
          </p:nvPr>
        </p:nvGraphicFramePr>
        <p:xfrm>
          <a:off x="529040" y="533403"/>
          <a:ext cx="10889019" cy="6103208"/>
        </p:xfrm>
        <a:graphic>
          <a:graphicData uri="http://schemas.openxmlformats.org/drawingml/2006/table">
            <a:tbl>
              <a:tblPr/>
              <a:tblGrid>
                <a:gridCol w="1632860">
                  <a:extLst>
                    <a:ext uri="{9D8B030D-6E8A-4147-A177-3AD203B41FA5}">
                      <a16:colId xmlns:a16="http://schemas.microsoft.com/office/drawing/2014/main" val="2717308558"/>
                    </a:ext>
                  </a:extLst>
                </a:gridCol>
                <a:gridCol w="8067950">
                  <a:extLst>
                    <a:ext uri="{9D8B030D-6E8A-4147-A177-3AD203B41FA5}">
                      <a16:colId xmlns:a16="http://schemas.microsoft.com/office/drawing/2014/main" val="4210059206"/>
                    </a:ext>
                  </a:extLst>
                </a:gridCol>
                <a:gridCol w="609600">
                  <a:extLst>
                    <a:ext uri="{9D8B030D-6E8A-4147-A177-3AD203B41FA5}">
                      <a16:colId xmlns:a16="http://schemas.microsoft.com/office/drawing/2014/main" val="1818271449"/>
                    </a:ext>
                  </a:extLst>
                </a:gridCol>
                <a:gridCol w="578609">
                  <a:extLst>
                    <a:ext uri="{9D8B030D-6E8A-4147-A177-3AD203B41FA5}">
                      <a16:colId xmlns:a16="http://schemas.microsoft.com/office/drawing/2014/main" val="2207513474"/>
                    </a:ext>
                  </a:extLst>
                </a:gridCol>
              </a:tblGrid>
              <a:tr h="409169">
                <a:tc gridSpan="2">
                  <a:txBody>
                    <a:bodyPr/>
                    <a:lstStyle/>
                    <a:p>
                      <a:endParaRPr lang="vi-VN" dirty="0">
                        <a:solidFill>
                          <a:schemeClr val="accent4">
                            <a:lumMod val="75000"/>
                          </a:schemeClr>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lnSpc>
                          <a:spcPct val="125000"/>
                        </a:lnSpc>
                        <a:spcAft>
                          <a:spcPts val="0"/>
                        </a:spcAft>
                      </a:pPr>
                      <a:r>
                        <a:rPr lang="en-US" sz="2000">
                          <a:solidFill>
                            <a:schemeClr val="accent4">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Đạt</a:t>
                      </a:r>
                      <a:endParaRPr lang="en-US" sz="2000">
                        <a:solidFill>
                          <a:schemeClr val="accent4">
                            <a:lumMod val="7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dirty="0" err="1" smtClean="0">
                          <a:solidFill>
                            <a:schemeClr val="accent4">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CĐ</a:t>
                      </a:r>
                      <a:endParaRPr lang="en-US" sz="2000" dirty="0">
                        <a:solidFill>
                          <a:schemeClr val="accent4">
                            <a:lumMod val="7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07772"/>
                  </a:ext>
                </a:extLst>
              </a:tr>
              <a:tr h="390928">
                <a:tc>
                  <a:txBody>
                    <a:bodyPr/>
                    <a:lstStyle/>
                    <a:p>
                      <a:pPr algn="just">
                        <a:lnSpc>
                          <a:spcPct val="125000"/>
                        </a:lnSpc>
                        <a:spcAft>
                          <a:spcPts val="0"/>
                        </a:spcAft>
                      </a:pP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Mở</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smtClean="0">
                          <a:solidFill>
                            <a:schemeClr val="accent4">
                              <a:lumMod val="75000"/>
                            </a:schemeClr>
                          </a:solidFill>
                          <a:effectLst/>
                          <a:latin typeface="Times New Roman" pitchFamily="18" charset="0"/>
                          <a:ea typeface="Arial" panose="020B0604020202020204" pitchFamily="34" charset="0"/>
                          <a:cs typeface="Times New Roman" pitchFamily="18" charset="0"/>
                        </a:rPr>
                        <a:t>đầu</a:t>
                      </a:r>
                      <a:endPar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400" b="1" i="0" u="none" strike="noStrike" cap="none" dirty="0" smtClean="0">
                          <a:solidFill>
                            <a:schemeClr val="accent4">
                              <a:lumMod val="75000"/>
                            </a:schemeClr>
                          </a:solidFill>
                          <a:latin typeface="Times New Roman" pitchFamily="18" charset="0"/>
                          <a:ea typeface="+mn-ea"/>
                          <a:cs typeface="Times New Roman" pitchFamily="18" charset="0"/>
                          <a:sym typeface="Arial"/>
                        </a:rPr>
                        <a:t>Giới thiệu</a:t>
                      </a:r>
                      <a:r>
                        <a:rPr lang="vi-VN" sz="2400" b="1" i="0" u="none" strike="noStrike" cap="none" baseline="0" dirty="0" smtClean="0">
                          <a:solidFill>
                            <a:schemeClr val="accent4">
                              <a:lumMod val="75000"/>
                            </a:schemeClr>
                          </a:solidFill>
                          <a:latin typeface="Times New Roman" pitchFamily="18" charset="0"/>
                          <a:ea typeface="+mn-ea"/>
                          <a:cs typeface="Times New Roman" pitchFamily="18" charset="0"/>
                          <a:sym typeface="Arial"/>
                        </a:rPr>
                        <a:t> được tác giả, tác phẩm hài kịch</a:t>
                      </a:r>
                      <a:endParaRPr lang="vi-VN" sz="2400" b="1" i="0" u="none" strike="noStrike" cap="none" dirty="0" smtClean="0">
                        <a:solidFill>
                          <a:schemeClr val="accent4">
                            <a:lumMod val="75000"/>
                          </a:schemeClr>
                        </a:solidFill>
                        <a:latin typeface="Times New Roman" pitchFamily="18" charset="0"/>
                        <a:ea typeface="+mn-ea"/>
                        <a:cs typeface="Times New Roman" pitchFamily="18"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solidFill>
                            <a:schemeClr val="accent4">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chemeClr val="accent4">
                            <a:lumMod val="7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415924"/>
                  </a:ext>
                </a:extLst>
              </a:tr>
              <a:tr h="409169">
                <a:tc rowSpan="5">
                  <a:txBody>
                    <a:bodyPr/>
                    <a:lstStyle/>
                    <a:p>
                      <a:pPr algn="just">
                        <a:lnSpc>
                          <a:spcPct val="125000"/>
                        </a:lnSpc>
                        <a:spcAft>
                          <a:spcPts val="0"/>
                        </a:spcAft>
                      </a:pP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p>
                    <a:p>
                      <a:pPr algn="just">
                        <a:lnSpc>
                          <a:spcPct val="125000"/>
                        </a:lnSpc>
                        <a:spcAft>
                          <a:spcPts val="0"/>
                        </a:spcAft>
                      </a:pP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p>
                    <a:p>
                      <a:pPr algn="just">
                        <a:lnSpc>
                          <a:spcPct val="125000"/>
                        </a:lnSpc>
                        <a:spcAft>
                          <a:spcPts val="0"/>
                        </a:spcAft>
                      </a:pPr>
                      <a:r>
                        <a:rPr lang="vi-VN" sz="2400" b="1" dirty="0" smtClean="0">
                          <a:solidFill>
                            <a:schemeClr val="accent4">
                              <a:lumMod val="75000"/>
                            </a:schemeClr>
                          </a:solidFill>
                          <a:effectLst/>
                          <a:latin typeface="Times New Roman" pitchFamily="18" charset="0"/>
                          <a:ea typeface="Arial" panose="020B0604020202020204" pitchFamily="34" charset="0"/>
                          <a:cs typeface="Times New Roman" pitchFamily="18" charset="0"/>
                        </a:rPr>
                        <a:t>Nội</a:t>
                      </a:r>
                      <a:r>
                        <a:rPr lang="vi-VN" sz="2400" b="1" baseline="0" dirty="0" smtClean="0">
                          <a:solidFill>
                            <a:schemeClr val="accent4">
                              <a:lumMod val="75000"/>
                            </a:schemeClr>
                          </a:solidFill>
                          <a:effectLst/>
                          <a:latin typeface="Times New Roman" pitchFamily="18" charset="0"/>
                          <a:ea typeface="Arial" panose="020B0604020202020204" pitchFamily="34" charset="0"/>
                          <a:cs typeface="Times New Roman" pitchFamily="18" charset="0"/>
                        </a:rPr>
                        <a:t> dung</a:t>
                      </a:r>
                      <a:endPar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endParaRPr>
                    </a:p>
                    <a:p>
                      <a:pPr algn="just">
                        <a:lnSpc>
                          <a:spcPct val="125000"/>
                        </a:lnSpc>
                        <a:spcAft>
                          <a:spcPts val="0"/>
                        </a:spcAft>
                      </a:pP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Nêu</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được</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mục</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đích</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của</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bài</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viết</a:t>
                      </a:r>
                      <a:endPar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b="1">
                          <a:solidFill>
                            <a:schemeClr val="accent4">
                              <a:lumMod val="75000"/>
                            </a:schemeClr>
                          </a:solidFill>
                          <a:effectLst/>
                          <a:latin typeface="Times New Roman" pitchFamily="18" charset="0"/>
                          <a:ea typeface="Arial" panose="020B0604020202020204" pitchFamily="34" charset="0"/>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solidFill>
                            <a:schemeClr val="accent4">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chemeClr val="accent4">
                            <a:lumMod val="7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148585"/>
                  </a:ext>
                </a:extLst>
              </a:tr>
              <a:tr h="436080">
                <a:tc vMerge="1">
                  <a:txBody>
                    <a:bodyPr/>
                    <a:lstStyle/>
                    <a:p>
                      <a:endParaRPr lang="en-US"/>
                    </a:p>
                  </a:txBody>
                  <a:tcPr/>
                </a:tc>
                <a:tc>
                  <a:txBody>
                    <a:bodyPr/>
                    <a:lstStyle/>
                    <a:p>
                      <a:pPr algn="just"/>
                      <a:r>
                        <a:rPr lang="vi-VN" sz="2400" b="1" i="0" u="none" strike="noStrike" cap="none" dirty="0" smtClean="0">
                          <a:solidFill>
                            <a:schemeClr val="accent4">
                              <a:lumMod val="75000"/>
                            </a:schemeClr>
                          </a:solidFill>
                          <a:latin typeface="Times New Roman" pitchFamily="18" charset="0"/>
                          <a:ea typeface="+mn-ea"/>
                          <a:cs typeface="Times New Roman" pitchFamily="18" charset="0"/>
                          <a:sym typeface="Arial"/>
                        </a:rPr>
                        <a:t>Trình</a:t>
                      </a:r>
                      <a:r>
                        <a:rPr lang="vi-VN" sz="2400" b="1" i="0" u="none" strike="noStrike" cap="none" baseline="0" dirty="0" smtClean="0">
                          <a:solidFill>
                            <a:schemeClr val="accent4">
                              <a:lumMod val="75000"/>
                            </a:schemeClr>
                          </a:solidFill>
                          <a:latin typeface="Times New Roman" pitchFamily="18" charset="0"/>
                          <a:ea typeface="+mn-ea"/>
                          <a:cs typeface="Times New Roman" pitchFamily="18" charset="0"/>
                          <a:sym typeface="Arial"/>
                        </a:rPr>
                        <a:t> bày phần tóm tắt TP hài kịch ngắn gọn, rõ ràng</a:t>
                      </a:r>
                      <a:endParaRPr lang="vi-VN" sz="2400" b="1" i="0" u="none" strike="noStrike" cap="none" dirty="0">
                        <a:solidFill>
                          <a:schemeClr val="accent4">
                            <a:lumMod val="75000"/>
                          </a:schemeClr>
                        </a:solidFill>
                        <a:latin typeface="Times New Roman" pitchFamily="18" charset="0"/>
                        <a:ea typeface="+mn-ea"/>
                        <a:cs typeface="Times New Roman" pitchFamily="18"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b="1">
                          <a:solidFill>
                            <a:schemeClr val="accent4">
                              <a:lumMod val="75000"/>
                            </a:schemeClr>
                          </a:solidFill>
                          <a:effectLst/>
                          <a:latin typeface="Times New Roman" pitchFamily="18" charset="0"/>
                          <a:ea typeface="Arial" panose="020B0604020202020204" pitchFamily="34" charset="0"/>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solidFill>
                            <a:schemeClr val="accent4">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chemeClr val="accent4">
                            <a:lumMod val="7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217612"/>
                  </a:ext>
                </a:extLst>
              </a:tr>
              <a:tr h="420277">
                <a:tc vMerge="1">
                  <a:txBody>
                    <a:bodyPr/>
                    <a:lstStyle/>
                    <a:p>
                      <a:endParaRPr lang="en-US"/>
                    </a:p>
                  </a:txBody>
                  <a:tcPr/>
                </a:tc>
                <a:tc>
                  <a:txBody>
                    <a:bodyPr/>
                    <a:lstStyle/>
                    <a:p>
                      <a:pPr algn="just"/>
                      <a:r>
                        <a:rPr lang="vi-VN" sz="2400" b="1" i="0" u="none" strike="noStrike" cap="none" dirty="0" smtClean="0">
                          <a:solidFill>
                            <a:schemeClr val="accent4">
                              <a:lumMod val="75000"/>
                            </a:schemeClr>
                          </a:solidFill>
                          <a:latin typeface="Times New Roman" pitchFamily="18" charset="0"/>
                          <a:ea typeface="+mn-ea"/>
                          <a:cs typeface="Times New Roman" pitchFamily="18" charset="0"/>
                          <a:sym typeface="Arial"/>
                        </a:rPr>
                        <a:t> Giới</a:t>
                      </a:r>
                      <a:r>
                        <a:rPr lang="vi-VN" sz="2400" b="1" i="0" u="none" strike="noStrike" cap="none" baseline="0" dirty="0" smtClean="0">
                          <a:solidFill>
                            <a:schemeClr val="accent4">
                              <a:lumMod val="75000"/>
                            </a:schemeClr>
                          </a:solidFill>
                          <a:latin typeface="Times New Roman" pitchFamily="18" charset="0"/>
                          <a:ea typeface="+mn-ea"/>
                          <a:cs typeface="Times New Roman" pitchFamily="18" charset="0"/>
                          <a:sym typeface="Arial"/>
                        </a:rPr>
                        <a:t> thiệu được  xung đột kịch</a:t>
                      </a:r>
                      <a:endParaRPr lang="vi-VN" sz="2400" b="1" i="0" u="none" strike="noStrike" cap="none" dirty="0">
                        <a:solidFill>
                          <a:schemeClr val="accent4">
                            <a:lumMod val="75000"/>
                          </a:schemeClr>
                        </a:solidFill>
                        <a:latin typeface="Times New Roman" pitchFamily="18" charset="0"/>
                        <a:ea typeface="+mn-ea"/>
                        <a:cs typeface="Times New Roman" pitchFamily="18"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b="1">
                          <a:solidFill>
                            <a:schemeClr val="accent4">
                              <a:lumMod val="75000"/>
                            </a:schemeClr>
                          </a:solidFill>
                          <a:effectLst/>
                          <a:latin typeface="Times New Roman" pitchFamily="18" charset="0"/>
                          <a:ea typeface="Arial" panose="020B0604020202020204" pitchFamily="34" charset="0"/>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solidFill>
                            <a:schemeClr val="accent4">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chemeClr val="accent4">
                            <a:lumMod val="7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357856"/>
                  </a:ext>
                </a:extLst>
              </a:tr>
              <a:tr h="788817">
                <a:tc vMerge="1">
                  <a:txBody>
                    <a:bodyPr/>
                    <a:lstStyle/>
                    <a:p>
                      <a:endParaRPr lang="en-US"/>
                    </a:p>
                  </a:txBody>
                  <a:tcPr/>
                </a:tc>
                <a:tc>
                  <a:txBody>
                    <a:bodyPr/>
                    <a:lstStyle/>
                    <a:p>
                      <a:pPr algn="just"/>
                      <a:r>
                        <a:rPr lang="vi-VN" sz="2400" b="1" dirty="0" smtClean="0">
                          <a:solidFill>
                            <a:schemeClr val="accent4">
                              <a:lumMod val="75000"/>
                            </a:schemeClr>
                          </a:solidFill>
                          <a:latin typeface="Times New Roman" pitchFamily="18" charset="0"/>
                          <a:cs typeface="Times New Roman" pitchFamily="18" charset="0"/>
                        </a:rPr>
                        <a:t>Chỉ</a:t>
                      </a:r>
                      <a:r>
                        <a:rPr lang="vi-VN" sz="2400" b="1" baseline="0" dirty="0" smtClean="0">
                          <a:solidFill>
                            <a:schemeClr val="accent4">
                              <a:lumMod val="75000"/>
                            </a:schemeClr>
                          </a:solidFill>
                          <a:latin typeface="Times New Roman" pitchFamily="18" charset="0"/>
                          <a:cs typeface="Times New Roman" pitchFamily="18" charset="0"/>
                        </a:rPr>
                        <a:t> ra được tiếng cười trào phúng và thủ pháp trào phúng trong tác phẩm</a:t>
                      </a:r>
                      <a:endParaRPr lang="vi-VN" sz="2400" b="1" dirty="0">
                        <a:solidFill>
                          <a:schemeClr val="accent4">
                            <a:lumMod val="75000"/>
                          </a:schemeClr>
                        </a:solidFill>
                        <a:latin typeface="Times New Roman" pitchFamily="18" charset="0"/>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b="1">
                          <a:solidFill>
                            <a:schemeClr val="accent4">
                              <a:lumMod val="75000"/>
                            </a:schemeClr>
                          </a:solidFill>
                          <a:effectLst/>
                          <a:latin typeface="Times New Roman" pitchFamily="18" charset="0"/>
                          <a:ea typeface="Arial" panose="020B0604020202020204" pitchFamily="34" charset="0"/>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solidFill>
                            <a:schemeClr val="accent4">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chemeClr val="accent4">
                            <a:lumMod val="7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794888"/>
                  </a:ext>
                </a:extLst>
              </a:tr>
              <a:tr h="496421">
                <a:tc vMerge="1">
                  <a:txBody>
                    <a:bodyPr/>
                    <a:lstStyle/>
                    <a:p>
                      <a:pPr algn="just">
                        <a:lnSpc>
                          <a:spcPct val="125000"/>
                        </a:lnSpc>
                        <a:spcAft>
                          <a:spcPts val="0"/>
                        </a:spcAft>
                      </a:pPr>
                      <a:endParaRPr lang="en-US" sz="2000" dirty="0">
                        <a:solidFill>
                          <a:srgbClr val="7030A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400" b="1" dirty="0" smtClean="0">
                          <a:solidFill>
                            <a:schemeClr val="accent4">
                              <a:lumMod val="75000"/>
                            </a:schemeClr>
                          </a:solidFill>
                          <a:latin typeface="Times New Roman" pitchFamily="18" charset="0"/>
                          <a:cs typeface="Times New Roman" pitchFamily="18" charset="0"/>
                        </a:rPr>
                        <a:t>Xác</a:t>
                      </a:r>
                      <a:r>
                        <a:rPr lang="vi-VN" sz="2400" b="1" baseline="0" dirty="0" smtClean="0">
                          <a:solidFill>
                            <a:schemeClr val="accent4">
                              <a:lumMod val="75000"/>
                            </a:schemeClr>
                          </a:solidFill>
                          <a:latin typeface="Times New Roman" pitchFamily="18" charset="0"/>
                          <a:cs typeface="Times New Roman" pitchFamily="18" charset="0"/>
                        </a:rPr>
                        <a:t> định được ý nghĩa và hiệu ứng “Chữa lành của vở kịch”</a:t>
                      </a:r>
                      <a:endParaRPr lang="vi-VN" sz="2400" b="1" dirty="0">
                        <a:solidFill>
                          <a:schemeClr val="accent4">
                            <a:lumMod val="75000"/>
                          </a:schemeClr>
                        </a:solidFill>
                        <a:latin typeface="Times New Roman" pitchFamily="18" charset="0"/>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b="1">
                          <a:solidFill>
                            <a:schemeClr val="accent4">
                              <a:lumMod val="75000"/>
                            </a:schemeClr>
                          </a:solidFill>
                          <a:effectLst/>
                          <a:latin typeface="Times New Roman" pitchFamily="18" charset="0"/>
                          <a:ea typeface="Arial" panose="020B0604020202020204" pitchFamily="34" charset="0"/>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solidFill>
                            <a:schemeClr val="accent4">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chemeClr val="accent4">
                            <a:lumMod val="7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788675"/>
                  </a:ext>
                </a:extLst>
              </a:tr>
              <a:tr h="788817">
                <a:tc>
                  <a:txBody>
                    <a:bodyPr/>
                    <a:lstStyle/>
                    <a:p>
                      <a:pPr marL="0" marR="0" indent="0" algn="just" defTabSz="914400" rtl="0" eaLnBrk="1" fontAlgn="auto" latinLnBrk="0" hangingPunct="1">
                        <a:lnSpc>
                          <a:spcPct val="125000"/>
                        </a:lnSpc>
                        <a:spcBef>
                          <a:spcPts val="0"/>
                        </a:spcBef>
                        <a:spcAft>
                          <a:spcPts val="0"/>
                        </a:spcAft>
                        <a:buClr>
                          <a:srgbClr val="000000"/>
                        </a:buClr>
                        <a:buSzTx/>
                        <a:buFont typeface="Arial"/>
                        <a:buNone/>
                        <a:tabLst/>
                        <a:defRPr/>
                      </a:pPr>
                      <a:r>
                        <a:rPr lang="en-US" sz="2400" b="1" dirty="0" err="1" smtClean="0">
                          <a:solidFill>
                            <a:schemeClr val="accent4">
                              <a:lumMod val="75000"/>
                            </a:schemeClr>
                          </a:solidFill>
                          <a:effectLst/>
                          <a:latin typeface="Times New Roman" pitchFamily="18" charset="0"/>
                          <a:ea typeface="Arial" panose="020B0604020202020204" pitchFamily="34" charset="0"/>
                          <a:cs typeface="Times New Roman" pitchFamily="18" charset="0"/>
                        </a:rPr>
                        <a:t>Kết</a:t>
                      </a:r>
                      <a:r>
                        <a:rPr lang="en-US" sz="2400" b="1" dirty="0" smtClean="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vi-VN" sz="2400" b="1" dirty="0" smtClean="0">
                          <a:solidFill>
                            <a:schemeClr val="accent4">
                              <a:lumMod val="75000"/>
                            </a:schemeClr>
                          </a:solidFill>
                          <a:effectLst/>
                          <a:latin typeface="Times New Roman" pitchFamily="18" charset="0"/>
                          <a:ea typeface="Arial" panose="020B0604020202020204" pitchFamily="34" charset="0"/>
                          <a:cs typeface="Times New Roman" pitchFamily="18" charset="0"/>
                        </a:rPr>
                        <a:t>thúc</a:t>
                      </a:r>
                      <a:endParaRPr lang="en-US" sz="2400" b="1" dirty="0" smtClean="0">
                        <a:solidFill>
                          <a:schemeClr val="accent4">
                            <a:lumMod val="75000"/>
                          </a:schemeClr>
                        </a:solidFill>
                        <a:effectLst/>
                        <a:latin typeface="Times New Roman" pitchFamily="18" charset="0"/>
                        <a:ea typeface="Arial" panose="020B0604020202020204" pitchFamily="34" charset="0"/>
                        <a:cs typeface="Times New Roman" pitchFamily="18" charset="0"/>
                      </a:endParaRPr>
                    </a:p>
                    <a:p>
                      <a:pPr algn="just">
                        <a:lnSpc>
                          <a:spcPct val="125000"/>
                        </a:lnSpc>
                        <a:spcAft>
                          <a:spcPts val="0"/>
                        </a:spcAft>
                      </a:pPr>
                      <a:endPar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400" b="1" dirty="0" smtClean="0">
                          <a:solidFill>
                            <a:schemeClr val="accent4">
                              <a:lumMod val="75000"/>
                            </a:schemeClr>
                          </a:solidFill>
                          <a:latin typeface="Times New Roman" pitchFamily="18" charset="0"/>
                          <a:cs typeface="Times New Roman" pitchFamily="18" charset="0"/>
                        </a:rPr>
                        <a:t>Trình</a:t>
                      </a:r>
                      <a:r>
                        <a:rPr lang="vi-VN" sz="2400" b="1" baseline="0" dirty="0" smtClean="0">
                          <a:solidFill>
                            <a:schemeClr val="accent4">
                              <a:lumMod val="75000"/>
                            </a:schemeClr>
                          </a:solidFill>
                          <a:latin typeface="Times New Roman" pitchFamily="18" charset="0"/>
                          <a:cs typeface="Times New Roman" pitchFamily="18" charset="0"/>
                        </a:rPr>
                        <a:t> bày được giá trị và thành công về nội dung và nghệ thuật tác phẩm</a:t>
                      </a:r>
                      <a:endParaRPr lang="vi-VN" sz="2400" b="1" dirty="0">
                        <a:solidFill>
                          <a:schemeClr val="accent4">
                            <a:lumMod val="75000"/>
                          </a:schemeClr>
                        </a:solidFill>
                        <a:latin typeface="Times New Roman" pitchFamily="18" charset="0"/>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b="1">
                          <a:solidFill>
                            <a:schemeClr val="accent4">
                              <a:lumMod val="75000"/>
                            </a:schemeClr>
                          </a:solidFill>
                          <a:effectLst/>
                          <a:latin typeface="Times New Roman" pitchFamily="18" charset="0"/>
                          <a:ea typeface="Arial" panose="020B0604020202020204" pitchFamily="34" charset="0"/>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solidFill>
                            <a:schemeClr val="accent4">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chemeClr val="accent4">
                            <a:lumMod val="7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551032"/>
                  </a:ext>
                </a:extLst>
              </a:tr>
              <a:tr h="510448">
                <a:tc rowSpan="2">
                  <a:txBody>
                    <a:bodyPr/>
                    <a:lstStyle/>
                    <a:p>
                      <a:pPr algn="just">
                        <a:lnSpc>
                          <a:spcPct val="125000"/>
                        </a:lnSpc>
                        <a:spcAft>
                          <a:spcPts val="0"/>
                        </a:spcAft>
                      </a:pP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p>
                    <a:p>
                      <a:pPr algn="just">
                        <a:lnSpc>
                          <a:spcPct val="125000"/>
                        </a:lnSpc>
                        <a:spcAft>
                          <a:spcPts val="0"/>
                        </a:spcAft>
                      </a:pPr>
                      <a:r>
                        <a:rPr lang="en-US" sz="2400" b="1" dirty="0" err="1" smtClean="0">
                          <a:solidFill>
                            <a:schemeClr val="accent4">
                              <a:lumMod val="75000"/>
                            </a:schemeClr>
                          </a:solidFill>
                          <a:effectLst/>
                          <a:latin typeface="Times New Roman" pitchFamily="18" charset="0"/>
                          <a:ea typeface="Arial" panose="020B0604020202020204" pitchFamily="34" charset="0"/>
                          <a:cs typeface="Times New Roman" pitchFamily="18" charset="0"/>
                        </a:rPr>
                        <a:t>Trình</a:t>
                      </a:r>
                      <a:r>
                        <a:rPr lang="en-US" sz="2400" b="1" baseline="0" dirty="0" smtClean="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baseline="0" dirty="0" err="1" smtClean="0">
                          <a:solidFill>
                            <a:schemeClr val="accent4">
                              <a:lumMod val="75000"/>
                            </a:schemeClr>
                          </a:solidFill>
                          <a:effectLst/>
                          <a:latin typeface="Times New Roman" pitchFamily="18" charset="0"/>
                          <a:ea typeface="Arial" panose="020B0604020202020204" pitchFamily="34" charset="0"/>
                          <a:cs typeface="Times New Roman" pitchFamily="18" charset="0"/>
                        </a:rPr>
                        <a:t>bày</a:t>
                      </a:r>
                      <a:endPar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Giọng</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điệu</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chân</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thành</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phù</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hợp</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với</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mục</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đích</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và</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đối</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smtClean="0">
                          <a:solidFill>
                            <a:schemeClr val="accent4">
                              <a:lumMod val="75000"/>
                            </a:schemeClr>
                          </a:solidFill>
                          <a:effectLst/>
                          <a:latin typeface="Times New Roman" pitchFamily="18" charset="0"/>
                          <a:ea typeface="Arial" panose="020B0604020202020204" pitchFamily="34" charset="0"/>
                          <a:cs typeface="Times New Roman" pitchFamily="18" charset="0"/>
                        </a:rPr>
                        <a:t>tượng</a:t>
                      </a:r>
                      <a:r>
                        <a:rPr lang="en-US" sz="2400" b="1" dirty="0" smtClean="0">
                          <a:solidFill>
                            <a:schemeClr val="accent4">
                              <a:lumMod val="75000"/>
                            </a:schemeClr>
                          </a:solidFill>
                          <a:effectLst/>
                          <a:latin typeface="Times New Roman" pitchFamily="18" charset="0"/>
                          <a:ea typeface="Arial" panose="020B0604020202020204" pitchFamily="34" charset="0"/>
                          <a:cs typeface="Times New Roman" pitchFamily="18" charset="0"/>
                        </a:rPr>
                        <a:t>,</a:t>
                      </a:r>
                      <a:r>
                        <a:rPr lang="en-US" sz="2400" b="1" baseline="0" dirty="0" smtClean="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baseline="0" dirty="0" err="1" smtClean="0">
                          <a:solidFill>
                            <a:schemeClr val="accent4">
                              <a:lumMod val="75000"/>
                            </a:schemeClr>
                          </a:solidFill>
                          <a:effectLst/>
                          <a:latin typeface="Times New Roman" pitchFamily="18" charset="0"/>
                          <a:ea typeface="Arial" panose="020B0604020202020204" pitchFamily="34" charset="0"/>
                          <a:cs typeface="Times New Roman" pitchFamily="18" charset="0"/>
                        </a:rPr>
                        <a:t>có</a:t>
                      </a:r>
                      <a:r>
                        <a:rPr lang="en-US" sz="2400" b="1" baseline="0" dirty="0" smtClean="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baseline="0" dirty="0" err="1" smtClean="0">
                          <a:solidFill>
                            <a:schemeClr val="accent4">
                              <a:lumMod val="75000"/>
                            </a:schemeClr>
                          </a:solidFill>
                          <a:effectLst/>
                          <a:latin typeface="Times New Roman" pitchFamily="18" charset="0"/>
                          <a:ea typeface="Arial" panose="020B0604020202020204" pitchFamily="34" charset="0"/>
                          <a:cs typeface="Times New Roman" pitchFamily="18" charset="0"/>
                        </a:rPr>
                        <a:t>sử</a:t>
                      </a:r>
                      <a:r>
                        <a:rPr lang="en-US" sz="2400" b="1" baseline="0" dirty="0" smtClean="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baseline="0" dirty="0" err="1" smtClean="0">
                          <a:solidFill>
                            <a:schemeClr val="accent4">
                              <a:lumMod val="75000"/>
                            </a:schemeClr>
                          </a:solidFill>
                          <a:effectLst/>
                          <a:latin typeface="Times New Roman" pitchFamily="18" charset="0"/>
                          <a:ea typeface="Arial" panose="020B0604020202020204" pitchFamily="34" charset="0"/>
                          <a:cs typeface="Times New Roman" pitchFamily="18" charset="0"/>
                        </a:rPr>
                        <a:t>dụng</a:t>
                      </a:r>
                      <a:r>
                        <a:rPr lang="en-US" sz="2400" b="1" baseline="0" dirty="0" smtClean="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baseline="0" dirty="0" err="1" smtClean="0">
                          <a:solidFill>
                            <a:schemeClr val="accent4">
                              <a:lumMod val="75000"/>
                            </a:schemeClr>
                          </a:solidFill>
                          <a:effectLst/>
                          <a:latin typeface="Times New Roman" pitchFamily="18" charset="0"/>
                          <a:ea typeface="Arial" panose="020B0604020202020204" pitchFamily="34" charset="0"/>
                          <a:cs typeface="Times New Roman" pitchFamily="18" charset="0"/>
                        </a:rPr>
                        <a:t>các</a:t>
                      </a:r>
                      <a:r>
                        <a:rPr lang="en-US" sz="2400" b="1" baseline="0" dirty="0" smtClean="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baseline="0" dirty="0" err="1" smtClean="0">
                          <a:solidFill>
                            <a:schemeClr val="accent4">
                              <a:lumMod val="75000"/>
                            </a:schemeClr>
                          </a:solidFill>
                          <a:effectLst/>
                          <a:latin typeface="Times New Roman" pitchFamily="18" charset="0"/>
                          <a:ea typeface="Arial" panose="020B0604020202020204" pitchFamily="34" charset="0"/>
                          <a:cs typeface="Times New Roman" pitchFamily="18" charset="0"/>
                        </a:rPr>
                        <a:t>phương</a:t>
                      </a:r>
                      <a:r>
                        <a:rPr lang="en-US" sz="2400" b="1" baseline="0" dirty="0" smtClean="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baseline="0" dirty="0" err="1" smtClean="0">
                          <a:solidFill>
                            <a:schemeClr val="accent4">
                              <a:lumMod val="75000"/>
                            </a:schemeClr>
                          </a:solidFill>
                          <a:effectLst/>
                          <a:latin typeface="Times New Roman" pitchFamily="18" charset="0"/>
                          <a:ea typeface="Arial" panose="020B0604020202020204" pitchFamily="34" charset="0"/>
                          <a:cs typeface="Times New Roman" pitchFamily="18" charset="0"/>
                        </a:rPr>
                        <a:t>tiện</a:t>
                      </a:r>
                      <a:r>
                        <a:rPr lang="en-US" sz="2400" b="1" baseline="0" dirty="0" smtClean="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baseline="0" dirty="0" err="1" smtClean="0">
                          <a:solidFill>
                            <a:schemeClr val="accent4">
                              <a:lumMod val="75000"/>
                            </a:schemeClr>
                          </a:solidFill>
                          <a:effectLst/>
                          <a:latin typeface="Times New Roman" pitchFamily="18" charset="0"/>
                          <a:ea typeface="Arial" panose="020B0604020202020204" pitchFamily="34" charset="0"/>
                          <a:cs typeface="Times New Roman" pitchFamily="18" charset="0"/>
                        </a:rPr>
                        <a:t>hỗ</a:t>
                      </a:r>
                      <a:r>
                        <a:rPr lang="en-US" sz="2400" b="1" baseline="0" dirty="0" smtClean="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baseline="0" dirty="0" err="1" smtClean="0">
                          <a:solidFill>
                            <a:schemeClr val="accent4">
                              <a:lumMod val="75000"/>
                            </a:schemeClr>
                          </a:solidFill>
                          <a:effectLst/>
                          <a:latin typeface="Times New Roman" pitchFamily="18" charset="0"/>
                          <a:ea typeface="Arial" panose="020B0604020202020204" pitchFamily="34" charset="0"/>
                          <a:cs typeface="Times New Roman" pitchFamily="18" charset="0"/>
                        </a:rPr>
                        <a:t>trợ</a:t>
                      </a:r>
                      <a:r>
                        <a:rPr lang="en-US" sz="2400" b="1" baseline="0" dirty="0" smtClean="0">
                          <a:solidFill>
                            <a:schemeClr val="accent4">
                              <a:lumMod val="75000"/>
                            </a:schemeClr>
                          </a:solidFill>
                          <a:effectLst/>
                          <a:latin typeface="Times New Roman" pitchFamily="18" charset="0"/>
                          <a:ea typeface="Arial" panose="020B0604020202020204" pitchFamily="34" charset="0"/>
                          <a:cs typeface="Times New Roman" pitchFamily="18" charset="0"/>
                        </a:rPr>
                        <a:t> …</a:t>
                      </a:r>
                      <a:endPar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b="1">
                          <a:solidFill>
                            <a:schemeClr val="accent4">
                              <a:lumMod val="75000"/>
                            </a:schemeClr>
                          </a:solidFill>
                          <a:effectLst/>
                          <a:latin typeface="Times New Roman" pitchFamily="18" charset="0"/>
                          <a:ea typeface="Arial" panose="020B0604020202020204" pitchFamily="34" charset="0"/>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solidFill>
                            <a:schemeClr val="accent4">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chemeClr val="accent4">
                            <a:lumMod val="7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014048"/>
                  </a:ext>
                </a:extLst>
              </a:tr>
              <a:tr h="717058">
                <a:tc vMerge="1">
                  <a:txBody>
                    <a:bodyPr/>
                    <a:lstStyle/>
                    <a:p>
                      <a:endParaRPr lang="en-US"/>
                    </a:p>
                  </a:txBody>
                  <a:tcPr/>
                </a:tc>
                <a:tc>
                  <a:txBody>
                    <a:bodyPr/>
                    <a:lstStyle/>
                    <a:p>
                      <a:pPr algn="just">
                        <a:lnSpc>
                          <a:spcPct val="125000"/>
                        </a:lnSpc>
                        <a:spcAft>
                          <a:spcPts val="0"/>
                        </a:spcAft>
                      </a:pPr>
                      <a:r>
                        <a:rPr lang="en-US" sz="2400" b="1" dirty="0" err="1" smtClean="0">
                          <a:solidFill>
                            <a:schemeClr val="accent4">
                              <a:lumMod val="75000"/>
                            </a:schemeClr>
                          </a:solidFill>
                          <a:effectLst/>
                          <a:latin typeface="Times New Roman" pitchFamily="18" charset="0"/>
                          <a:ea typeface="Arial" panose="020B0604020202020204" pitchFamily="34" charset="0"/>
                          <a:cs typeface="Times New Roman" pitchFamily="18" charset="0"/>
                        </a:rPr>
                        <a:t>Ngôn</a:t>
                      </a:r>
                      <a:r>
                        <a:rPr lang="en-US" sz="2400" b="1" dirty="0" smtClean="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smtClean="0">
                          <a:solidFill>
                            <a:schemeClr val="accent4">
                              <a:lumMod val="75000"/>
                            </a:schemeClr>
                          </a:solidFill>
                          <a:effectLst/>
                          <a:latin typeface="Times New Roman" pitchFamily="18" charset="0"/>
                          <a:ea typeface="Arial" panose="020B0604020202020204" pitchFamily="34" charset="0"/>
                          <a:cs typeface="Times New Roman" pitchFamily="18" charset="0"/>
                        </a:rPr>
                        <a:t>ngữ</a:t>
                      </a:r>
                      <a:r>
                        <a:rPr lang="en-US" sz="2400" b="1" dirty="0" smtClean="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chuẩn</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mực</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không</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mắc</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lỗi</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chính</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tả</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lỗi</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diễn</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r>
                        <a:rPr lang="en-US" sz="2400" b="1" dirty="0" err="1">
                          <a:solidFill>
                            <a:schemeClr val="accent4">
                              <a:lumMod val="75000"/>
                            </a:schemeClr>
                          </a:solidFill>
                          <a:effectLst/>
                          <a:latin typeface="Times New Roman" pitchFamily="18" charset="0"/>
                          <a:ea typeface="Arial" panose="020B0604020202020204" pitchFamily="34" charset="0"/>
                          <a:cs typeface="Times New Roman" pitchFamily="18" charset="0"/>
                        </a:rPr>
                        <a:t>đạt</a:t>
                      </a: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b="1" dirty="0">
                          <a:solidFill>
                            <a:schemeClr val="accent4">
                              <a:lumMod val="75000"/>
                            </a:schemeClr>
                          </a:solidFill>
                          <a:effectLst/>
                          <a:latin typeface="Times New Roman" pitchFamily="18" charset="0"/>
                          <a:ea typeface="Arial" panose="020B0604020202020204" pitchFamily="34" charset="0"/>
                          <a:cs typeface="Times New Roman"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dirty="0">
                          <a:solidFill>
                            <a:schemeClr val="accent4">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a:solidFill>
                          <a:schemeClr val="accent4">
                            <a:lumMod val="75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88840"/>
                  </a:ext>
                </a:extLst>
              </a:tr>
            </a:tbl>
          </a:graphicData>
        </a:graphic>
      </p:graphicFrame>
    </p:spTree>
    <p:extLst>
      <p:ext uri="{BB962C8B-B14F-4D97-AF65-F5344CB8AC3E}">
        <p14:creationId xmlns:p14="http://schemas.microsoft.com/office/powerpoint/2010/main" val="3332063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22"/>
        <p:cNvGrpSpPr/>
        <p:nvPr/>
      </p:nvGrpSpPr>
      <p:grpSpPr>
        <a:xfrm>
          <a:off x="0" y="0"/>
          <a:ext cx="0" cy="0"/>
          <a:chOff x="0" y="0"/>
          <a:chExt cx="0" cy="0"/>
        </a:xfrm>
      </p:grpSpPr>
      <p:sp>
        <p:nvSpPr>
          <p:cNvPr id="2323" name="Google Shape;2323;p69"/>
          <p:cNvSpPr txBox="1">
            <a:spLocks noGrp="1"/>
          </p:cNvSpPr>
          <p:nvPr>
            <p:ph type="title"/>
          </p:nvPr>
        </p:nvSpPr>
        <p:spPr>
          <a:xfrm>
            <a:off x="1413442" y="1854651"/>
            <a:ext cx="7022538" cy="2960400"/>
          </a:xfrm>
          <a:prstGeom prst="rect">
            <a:avLst/>
          </a:prstGeom>
          <a:solidFill>
            <a:schemeClr val="accent3"/>
          </a:solidFill>
        </p:spPr>
        <p:txBody>
          <a:bodyPr spcFirstLastPara="1" wrap="square" lIns="121900" tIns="121900" rIns="121900" bIns="121900" anchor="ctr" anchorCtr="0">
            <a:noAutofit/>
          </a:bodyPr>
          <a:lstStyle/>
          <a:p>
            <a:r>
              <a:rPr lang="en-US" sz="6000" b="1" dirty="0" err="1">
                <a:solidFill>
                  <a:schemeClr val="tx1"/>
                </a:solidFill>
                <a:latin typeface="Times New Roman" panose="02020603050405020304" pitchFamily="18" charset="0"/>
                <a:cs typeface="Times New Roman" panose="02020603050405020304" pitchFamily="18" charset="0"/>
              </a:rPr>
              <a:t>Hoạt</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smtClean="0">
                <a:solidFill>
                  <a:schemeClr val="tx1"/>
                </a:solidFill>
                <a:latin typeface="Times New Roman" panose="02020603050405020304" pitchFamily="18" charset="0"/>
                <a:cs typeface="Times New Roman" panose="02020603050405020304" pitchFamily="18" charset="0"/>
              </a:rPr>
              <a:t>động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smtClean="0">
                <a:solidFill>
                  <a:schemeClr val="tx1"/>
                </a:solidFill>
                <a:latin typeface="Times New Roman" panose="02020603050405020304" pitchFamily="18" charset="0"/>
                <a:cs typeface="Times New Roman" panose="02020603050405020304" pitchFamily="18" charset="0"/>
              </a:rPr>
              <a:t>vận</a:t>
            </a:r>
            <a:r>
              <a:rPr lang="en-US" sz="6000" b="1" dirty="0" smtClean="0">
                <a:solidFill>
                  <a:schemeClr val="tx1"/>
                </a:solidFill>
                <a:latin typeface="Times New Roman" panose="02020603050405020304" pitchFamily="18" charset="0"/>
                <a:cs typeface="Times New Roman" panose="02020603050405020304" pitchFamily="18" charset="0"/>
              </a:rPr>
              <a:t> </a:t>
            </a:r>
            <a:r>
              <a:rPr lang="en-US" sz="6000" b="1" dirty="0" err="1" smtClean="0">
                <a:solidFill>
                  <a:schemeClr val="tx1"/>
                </a:solidFill>
                <a:latin typeface="Times New Roman" panose="02020603050405020304" pitchFamily="18" charset="0"/>
                <a:cs typeface="Times New Roman" panose="02020603050405020304" pitchFamily="18" charset="0"/>
              </a:rPr>
              <a:t>dụng</a:t>
            </a:r>
            <a:endParaRPr sz="6000" b="1">
              <a:solidFill>
                <a:schemeClr val="tx1"/>
              </a:solidFill>
              <a:latin typeface="Times New Roman" panose="02020603050405020304" pitchFamily="18" charset="0"/>
              <a:cs typeface="Times New Roman" panose="02020603050405020304" pitchFamily="18" charset="0"/>
            </a:endParaRPr>
          </a:p>
        </p:txBody>
      </p:sp>
      <p:grpSp>
        <p:nvGrpSpPr>
          <p:cNvPr id="2324" name="Google Shape;2324;p69"/>
          <p:cNvGrpSpPr/>
          <p:nvPr/>
        </p:nvGrpSpPr>
        <p:grpSpPr>
          <a:xfrm>
            <a:off x="7988999" y="2325431"/>
            <a:ext cx="4502485" cy="4427749"/>
            <a:chOff x="3229800" y="2766550"/>
            <a:chExt cx="2287172" cy="1900694"/>
          </a:xfrm>
        </p:grpSpPr>
        <p:sp>
          <p:nvSpPr>
            <p:cNvPr id="2325" name="Google Shape;2325;p69"/>
            <p:cNvSpPr/>
            <p:nvPr/>
          </p:nvSpPr>
          <p:spPr>
            <a:xfrm>
              <a:off x="3229800" y="2766550"/>
              <a:ext cx="2287172" cy="1900694"/>
            </a:xfrm>
            <a:custGeom>
              <a:avLst/>
              <a:gdLst/>
              <a:ahLst/>
              <a:cxnLst/>
              <a:rect l="l" t="t" r="r" b="b"/>
              <a:pathLst>
                <a:path w="37739" h="31362" extrusionOk="0">
                  <a:moveTo>
                    <a:pt x="8514" y="1"/>
                  </a:moveTo>
                  <a:cubicBezTo>
                    <a:pt x="7867" y="1"/>
                    <a:pt x="7271" y="134"/>
                    <a:pt x="6716" y="350"/>
                  </a:cubicBezTo>
                  <a:cubicBezTo>
                    <a:pt x="4488" y="1161"/>
                    <a:pt x="3081" y="3471"/>
                    <a:pt x="3379" y="5823"/>
                  </a:cubicBezTo>
                  <a:cubicBezTo>
                    <a:pt x="3543" y="6932"/>
                    <a:pt x="4016" y="7959"/>
                    <a:pt x="4786" y="8729"/>
                  </a:cubicBezTo>
                  <a:cubicBezTo>
                    <a:pt x="4786" y="8770"/>
                    <a:pt x="4745" y="8821"/>
                    <a:pt x="4745" y="8863"/>
                  </a:cubicBezTo>
                  <a:cubicBezTo>
                    <a:pt x="4149" y="8565"/>
                    <a:pt x="3595" y="8431"/>
                    <a:pt x="3081" y="8431"/>
                  </a:cubicBezTo>
                  <a:cubicBezTo>
                    <a:pt x="2691" y="8431"/>
                    <a:pt x="2352" y="8472"/>
                    <a:pt x="2003" y="8647"/>
                  </a:cubicBezTo>
                  <a:cubicBezTo>
                    <a:pt x="1284" y="8945"/>
                    <a:pt x="720" y="9592"/>
                    <a:pt x="381" y="10403"/>
                  </a:cubicBezTo>
                  <a:cubicBezTo>
                    <a:pt x="124" y="11132"/>
                    <a:pt x="124" y="11851"/>
                    <a:pt x="124" y="12364"/>
                  </a:cubicBezTo>
                  <a:cubicBezTo>
                    <a:pt x="165" y="13740"/>
                    <a:pt x="463" y="15147"/>
                    <a:pt x="1028" y="16431"/>
                  </a:cubicBezTo>
                  <a:cubicBezTo>
                    <a:pt x="596" y="16728"/>
                    <a:pt x="206" y="17160"/>
                    <a:pt x="83" y="17714"/>
                  </a:cubicBezTo>
                  <a:cubicBezTo>
                    <a:pt x="1" y="18063"/>
                    <a:pt x="1" y="18402"/>
                    <a:pt x="83" y="18833"/>
                  </a:cubicBezTo>
                  <a:cubicBezTo>
                    <a:pt x="257" y="19984"/>
                    <a:pt x="894" y="20887"/>
                    <a:pt x="1582" y="21657"/>
                  </a:cubicBezTo>
                  <a:cubicBezTo>
                    <a:pt x="298" y="23495"/>
                    <a:pt x="381" y="25293"/>
                    <a:pt x="381" y="25375"/>
                  </a:cubicBezTo>
                  <a:cubicBezTo>
                    <a:pt x="422" y="25457"/>
                    <a:pt x="422" y="25549"/>
                    <a:pt x="463" y="25672"/>
                  </a:cubicBezTo>
                  <a:cubicBezTo>
                    <a:pt x="853" y="26699"/>
                    <a:pt x="1962" y="27901"/>
                    <a:pt x="5002" y="27901"/>
                  </a:cubicBezTo>
                  <a:cubicBezTo>
                    <a:pt x="5854" y="27901"/>
                    <a:pt x="6799" y="27819"/>
                    <a:pt x="7826" y="27644"/>
                  </a:cubicBezTo>
                  <a:cubicBezTo>
                    <a:pt x="7959" y="27603"/>
                    <a:pt x="8082" y="27603"/>
                    <a:pt x="8164" y="27562"/>
                  </a:cubicBezTo>
                  <a:cubicBezTo>
                    <a:pt x="9664" y="28846"/>
                    <a:pt x="11337" y="29821"/>
                    <a:pt x="13176" y="30468"/>
                  </a:cubicBezTo>
                  <a:cubicBezTo>
                    <a:pt x="13299" y="30509"/>
                    <a:pt x="13391" y="30550"/>
                    <a:pt x="13514" y="30591"/>
                  </a:cubicBezTo>
                  <a:cubicBezTo>
                    <a:pt x="15055" y="31105"/>
                    <a:pt x="16636" y="31361"/>
                    <a:pt x="18269" y="31361"/>
                  </a:cubicBezTo>
                  <a:cubicBezTo>
                    <a:pt x="19891" y="31361"/>
                    <a:pt x="21473" y="31105"/>
                    <a:pt x="22972" y="30591"/>
                  </a:cubicBezTo>
                  <a:cubicBezTo>
                    <a:pt x="24215" y="30211"/>
                    <a:pt x="25365" y="29657"/>
                    <a:pt x="26443" y="28969"/>
                  </a:cubicBezTo>
                  <a:cubicBezTo>
                    <a:pt x="28024" y="27983"/>
                    <a:pt x="29390" y="26740"/>
                    <a:pt x="30499" y="25251"/>
                  </a:cubicBezTo>
                  <a:cubicBezTo>
                    <a:pt x="30499" y="25200"/>
                    <a:pt x="30550" y="25159"/>
                    <a:pt x="30550" y="25159"/>
                  </a:cubicBezTo>
                  <a:cubicBezTo>
                    <a:pt x="31526" y="23834"/>
                    <a:pt x="32296" y="22335"/>
                    <a:pt x="32810" y="20754"/>
                  </a:cubicBezTo>
                  <a:cubicBezTo>
                    <a:pt x="33118" y="19860"/>
                    <a:pt x="33323" y="18916"/>
                    <a:pt x="33456" y="17971"/>
                  </a:cubicBezTo>
                  <a:cubicBezTo>
                    <a:pt x="34144" y="17416"/>
                    <a:pt x="34822" y="16821"/>
                    <a:pt x="35510" y="16174"/>
                  </a:cubicBezTo>
                  <a:cubicBezTo>
                    <a:pt x="36455" y="15280"/>
                    <a:pt x="37348" y="14295"/>
                    <a:pt x="37605" y="12929"/>
                  </a:cubicBezTo>
                  <a:cubicBezTo>
                    <a:pt x="37739" y="12200"/>
                    <a:pt x="37564" y="11471"/>
                    <a:pt x="37225" y="10957"/>
                  </a:cubicBezTo>
                  <a:cubicBezTo>
                    <a:pt x="37482" y="10618"/>
                    <a:pt x="37605" y="10228"/>
                    <a:pt x="37605" y="9756"/>
                  </a:cubicBezTo>
                  <a:lnTo>
                    <a:pt x="37605" y="5823"/>
                  </a:lnTo>
                  <a:cubicBezTo>
                    <a:pt x="37605" y="4663"/>
                    <a:pt x="36660" y="3728"/>
                    <a:pt x="35551" y="3728"/>
                  </a:cubicBezTo>
                  <a:lnTo>
                    <a:pt x="27377" y="3728"/>
                  </a:lnTo>
                  <a:cubicBezTo>
                    <a:pt x="24728" y="1757"/>
                    <a:pt x="21565" y="730"/>
                    <a:pt x="18269" y="730"/>
                  </a:cubicBezTo>
                  <a:cubicBezTo>
                    <a:pt x="16256" y="730"/>
                    <a:pt x="14285" y="1120"/>
                    <a:pt x="12446" y="1890"/>
                  </a:cubicBezTo>
                  <a:cubicBezTo>
                    <a:pt x="11461" y="730"/>
                    <a:pt x="10054" y="1"/>
                    <a:pt x="851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6" name="Google Shape;2326;p69"/>
            <p:cNvSpPr/>
            <p:nvPr/>
          </p:nvSpPr>
          <p:spPr>
            <a:xfrm>
              <a:off x="3473132" y="2872974"/>
              <a:ext cx="1732697" cy="1732030"/>
            </a:xfrm>
            <a:custGeom>
              <a:avLst/>
              <a:gdLst/>
              <a:ahLst/>
              <a:cxnLst/>
              <a:rect l="l" t="t" r="r" b="b"/>
              <a:pathLst>
                <a:path w="28590" h="28579" extrusionOk="0">
                  <a:moveTo>
                    <a:pt x="14295" y="1"/>
                  </a:moveTo>
                  <a:cubicBezTo>
                    <a:pt x="6419" y="1"/>
                    <a:pt x="1" y="6377"/>
                    <a:pt x="1" y="14295"/>
                  </a:cubicBezTo>
                  <a:cubicBezTo>
                    <a:pt x="1" y="15578"/>
                    <a:pt x="175" y="16821"/>
                    <a:pt x="514" y="17971"/>
                  </a:cubicBezTo>
                  <a:cubicBezTo>
                    <a:pt x="648" y="18443"/>
                    <a:pt x="771" y="18916"/>
                    <a:pt x="946" y="19337"/>
                  </a:cubicBezTo>
                  <a:cubicBezTo>
                    <a:pt x="1120" y="19809"/>
                    <a:pt x="1325" y="20240"/>
                    <a:pt x="1541" y="20672"/>
                  </a:cubicBezTo>
                  <a:cubicBezTo>
                    <a:pt x="1634" y="20836"/>
                    <a:pt x="1716" y="21010"/>
                    <a:pt x="1798" y="21185"/>
                  </a:cubicBezTo>
                  <a:cubicBezTo>
                    <a:pt x="2311" y="22161"/>
                    <a:pt x="2958" y="23023"/>
                    <a:pt x="3687" y="23834"/>
                  </a:cubicBezTo>
                  <a:cubicBezTo>
                    <a:pt x="3944" y="24132"/>
                    <a:pt x="4242" y="24430"/>
                    <a:pt x="4540" y="24687"/>
                  </a:cubicBezTo>
                  <a:cubicBezTo>
                    <a:pt x="5946" y="26063"/>
                    <a:pt x="7661" y="27090"/>
                    <a:pt x="9541" y="27767"/>
                  </a:cubicBezTo>
                  <a:cubicBezTo>
                    <a:pt x="9674" y="27808"/>
                    <a:pt x="9756" y="27808"/>
                    <a:pt x="9890" y="27860"/>
                  </a:cubicBezTo>
                  <a:cubicBezTo>
                    <a:pt x="11255" y="28322"/>
                    <a:pt x="12755" y="28578"/>
                    <a:pt x="14295" y="28578"/>
                  </a:cubicBezTo>
                  <a:cubicBezTo>
                    <a:pt x="15835" y="28578"/>
                    <a:pt x="17335" y="28322"/>
                    <a:pt x="18700" y="27860"/>
                  </a:cubicBezTo>
                  <a:cubicBezTo>
                    <a:pt x="19861" y="27511"/>
                    <a:pt x="20929" y="26997"/>
                    <a:pt x="21914" y="26360"/>
                  </a:cubicBezTo>
                  <a:cubicBezTo>
                    <a:pt x="23403" y="25416"/>
                    <a:pt x="24687" y="24266"/>
                    <a:pt x="25714" y="22849"/>
                  </a:cubicBezTo>
                  <a:cubicBezTo>
                    <a:pt x="25714" y="22849"/>
                    <a:pt x="25765" y="22807"/>
                    <a:pt x="25765" y="22766"/>
                  </a:cubicBezTo>
                  <a:cubicBezTo>
                    <a:pt x="26700" y="21565"/>
                    <a:pt x="27388" y="20199"/>
                    <a:pt x="27901" y="18700"/>
                  </a:cubicBezTo>
                  <a:cubicBezTo>
                    <a:pt x="28332" y="17334"/>
                    <a:pt x="28589" y="15835"/>
                    <a:pt x="28589" y="14295"/>
                  </a:cubicBezTo>
                  <a:cubicBezTo>
                    <a:pt x="28589" y="6377"/>
                    <a:pt x="22171" y="1"/>
                    <a:pt x="14295" y="1"/>
                  </a:cubicBezTo>
                  <a:close/>
                </a:path>
              </a:pathLst>
            </a:custGeom>
            <a:solidFill>
              <a:srgbClr val="FFA9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7" name="Google Shape;2327;p69"/>
            <p:cNvSpPr/>
            <p:nvPr/>
          </p:nvSpPr>
          <p:spPr>
            <a:xfrm>
              <a:off x="4661189" y="3441881"/>
              <a:ext cx="796047" cy="644716"/>
            </a:xfrm>
            <a:custGeom>
              <a:avLst/>
              <a:gdLst/>
              <a:ahLst/>
              <a:cxnLst/>
              <a:rect l="l" t="t" r="r" b="b"/>
              <a:pathLst>
                <a:path w="13135" h="10638" extrusionOk="0">
                  <a:moveTo>
                    <a:pt x="11984" y="0"/>
                  </a:moveTo>
                  <a:cubicBezTo>
                    <a:pt x="11796" y="0"/>
                    <a:pt x="11605" y="32"/>
                    <a:pt x="11420" y="71"/>
                  </a:cubicBezTo>
                  <a:cubicBezTo>
                    <a:pt x="9582" y="410"/>
                    <a:pt x="8041" y="1652"/>
                    <a:pt x="6624" y="2895"/>
                  </a:cubicBezTo>
                  <a:cubicBezTo>
                    <a:pt x="6717" y="2597"/>
                    <a:pt x="6799" y="2299"/>
                    <a:pt x="6799" y="1991"/>
                  </a:cubicBezTo>
                  <a:cubicBezTo>
                    <a:pt x="6799" y="1694"/>
                    <a:pt x="6799" y="1355"/>
                    <a:pt x="6676" y="1016"/>
                  </a:cubicBezTo>
                  <a:cubicBezTo>
                    <a:pt x="6501" y="708"/>
                    <a:pt x="6244" y="451"/>
                    <a:pt x="5906" y="410"/>
                  </a:cubicBezTo>
                  <a:cubicBezTo>
                    <a:pt x="5853" y="403"/>
                    <a:pt x="5801" y="400"/>
                    <a:pt x="5749" y="400"/>
                  </a:cubicBezTo>
                  <a:cubicBezTo>
                    <a:pt x="5496" y="400"/>
                    <a:pt x="5249" y="481"/>
                    <a:pt x="5002" y="626"/>
                  </a:cubicBezTo>
                  <a:cubicBezTo>
                    <a:pt x="3718" y="1221"/>
                    <a:pt x="2609" y="2248"/>
                    <a:pt x="1880" y="3532"/>
                  </a:cubicBezTo>
                  <a:cubicBezTo>
                    <a:pt x="1069" y="4990"/>
                    <a:pt x="555" y="6828"/>
                    <a:pt x="206" y="8461"/>
                  </a:cubicBezTo>
                  <a:cubicBezTo>
                    <a:pt x="83" y="9015"/>
                    <a:pt x="1" y="9652"/>
                    <a:pt x="165" y="10165"/>
                  </a:cubicBezTo>
                  <a:cubicBezTo>
                    <a:pt x="206" y="10340"/>
                    <a:pt x="299" y="10463"/>
                    <a:pt x="422" y="10555"/>
                  </a:cubicBezTo>
                  <a:cubicBezTo>
                    <a:pt x="555" y="10638"/>
                    <a:pt x="720" y="10638"/>
                    <a:pt x="894" y="10638"/>
                  </a:cubicBezTo>
                  <a:cubicBezTo>
                    <a:pt x="1747" y="10555"/>
                    <a:pt x="2517" y="10206"/>
                    <a:pt x="3246" y="9867"/>
                  </a:cubicBezTo>
                  <a:cubicBezTo>
                    <a:pt x="6162" y="8409"/>
                    <a:pt x="8853" y="6530"/>
                    <a:pt x="11245" y="4302"/>
                  </a:cubicBezTo>
                  <a:cubicBezTo>
                    <a:pt x="12015" y="3532"/>
                    <a:pt x="12837" y="2679"/>
                    <a:pt x="13001" y="1611"/>
                  </a:cubicBezTo>
                  <a:cubicBezTo>
                    <a:pt x="13135" y="1057"/>
                    <a:pt x="13001" y="451"/>
                    <a:pt x="12580" y="153"/>
                  </a:cubicBezTo>
                  <a:cubicBezTo>
                    <a:pt x="12396" y="40"/>
                    <a:pt x="12193" y="0"/>
                    <a:pt x="11984" y="0"/>
                  </a:cubicBezTo>
                  <a:close/>
                </a:path>
              </a:pathLst>
            </a:custGeom>
            <a:solidFill>
              <a:srgbClr val="7182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8" name="Google Shape;2328;p69"/>
            <p:cNvSpPr/>
            <p:nvPr/>
          </p:nvSpPr>
          <p:spPr>
            <a:xfrm>
              <a:off x="3297012" y="3339578"/>
              <a:ext cx="806653" cy="949802"/>
            </a:xfrm>
            <a:custGeom>
              <a:avLst/>
              <a:gdLst/>
              <a:ahLst/>
              <a:cxnLst/>
              <a:rect l="l" t="t" r="r" b="b"/>
              <a:pathLst>
                <a:path w="13310" h="15672" extrusionOk="0">
                  <a:moveTo>
                    <a:pt x="2041" y="0"/>
                  </a:moveTo>
                  <a:cubicBezTo>
                    <a:pt x="1812" y="0"/>
                    <a:pt x="1586" y="42"/>
                    <a:pt x="1366" y="137"/>
                  </a:cubicBezTo>
                  <a:cubicBezTo>
                    <a:pt x="853" y="342"/>
                    <a:pt x="514" y="773"/>
                    <a:pt x="299" y="1287"/>
                  </a:cubicBezTo>
                  <a:cubicBezTo>
                    <a:pt x="124" y="1800"/>
                    <a:pt x="83" y="2355"/>
                    <a:pt x="83" y="2868"/>
                  </a:cubicBezTo>
                  <a:cubicBezTo>
                    <a:pt x="124" y="4583"/>
                    <a:pt x="637" y="6247"/>
                    <a:pt x="1541" y="7705"/>
                  </a:cubicBezTo>
                  <a:cubicBezTo>
                    <a:pt x="1429" y="7664"/>
                    <a:pt x="1312" y="7645"/>
                    <a:pt x="1195" y="7645"/>
                  </a:cubicBezTo>
                  <a:cubicBezTo>
                    <a:pt x="690" y="7645"/>
                    <a:pt x="183" y="7999"/>
                    <a:pt x="42" y="8516"/>
                  </a:cubicBezTo>
                  <a:cubicBezTo>
                    <a:pt x="1" y="8732"/>
                    <a:pt x="1" y="8988"/>
                    <a:pt x="42" y="9204"/>
                  </a:cubicBezTo>
                  <a:cubicBezTo>
                    <a:pt x="257" y="10446"/>
                    <a:pt x="1151" y="11432"/>
                    <a:pt x="2054" y="12326"/>
                  </a:cubicBezTo>
                  <a:cubicBezTo>
                    <a:pt x="3164" y="13435"/>
                    <a:pt x="4488" y="14513"/>
                    <a:pt x="5946" y="15067"/>
                  </a:cubicBezTo>
                  <a:cubicBezTo>
                    <a:pt x="6793" y="15422"/>
                    <a:pt x="7727" y="15671"/>
                    <a:pt x="8651" y="15671"/>
                  </a:cubicBezTo>
                  <a:cubicBezTo>
                    <a:pt x="9172" y="15671"/>
                    <a:pt x="9691" y="15592"/>
                    <a:pt x="10187" y="15406"/>
                  </a:cubicBezTo>
                  <a:cubicBezTo>
                    <a:pt x="11933" y="14718"/>
                    <a:pt x="13011" y="12880"/>
                    <a:pt x="13135" y="11042"/>
                  </a:cubicBezTo>
                  <a:cubicBezTo>
                    <a:pt x="13309" y="9204"/>
                    <a:pt x="12703" y="7366"/>
                    <a:pt x="11984" y="5651"/>
                  </a:cubicBezTo>
                  <a:cubicBezTo>
                    <a:pt x="11553" y="4665"/>
                    <a:pt x="10999" y="3638"/>
                    <a:pt x="9972" y="3382"/>
                  </a:cubicBezTo>
                  <a:cubicBezTo>
                    <a:pt x="9821" y="3338"/>
                    <a:pt x="9665" y="3317"/>
                    <a:pt x="9508" y="3317"/>
                  </a:cubicBezTo>
                  <a:cubicBezTo>
                    <a:pt x="8603" y="3317"/>
                    <a:pt x="7683" y="4011"/>
                    <a:pt x="7569" y="4922"/>
                  </a:cubicBezTo>
                  <a:cubicBezTo>
                    <a:pt x="6717" y="3340"/>
                    <a:pt x="5515" y="1975"/>
                    <a:pt x="4067" y="855"/>
                  </a:cubicBezTo>
                  <a:cubicBezTo>
                    <a:pt x="3484" y="404"/>
                    <a:pt x="2753" y="0"/>
                    <a:pt x="2041" y="0"/>
                  </a:cubicBezTo>
                  <a:close/>
                </a:path>
              </a:pathLst>
            </a:custGeom>
            <a:solidFill>
              <a:srgbClr val="BD6EE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9" name="Google Shape;2329;p69"/>
            <p:cNvSpPr/>
            <p:nvPr/>
          </p:nvSpPr>
          <p:spPr>
            <a:xfrm>
              <a:off x="3445920" y="3508366"/>
              <a:ext cx="1718212" cy="816592"/>
            </a:xfrm>
            <a:custGeom>
              <a:avLst/>
              <a:gdLst/>
              <a:ahLst/>
              <a:cxnLst/>
              <a:rect l="l" t="t" r="r" b="b"/>
              <a:pathLst>
                <a:path w="28351" h="13474" extrusionOk="0">
                  <a:moveTo>
                    <a:pt x="11530" y="1"/>
                  </a:moveTo>
                  <a:cubicBezTo>
                    <a:pt x="11530" y="1"/>
                    <a:pt x="11366" y="42"/>
                    <a:pt x="11016" y="217"/>
                  </a:cubicBezTo>
                  <a:cubicBezTo>
                    <a:pt x="9527" y="812"/>
                    <a:pt x="4906" y="2907"/>
                    <a:pt x="2637" y="5515"/>
                  </a:cubicBezTo>
                  <a:cubicBezTo>
                    <a:pt x="1867" y="6419"/>
                    <a:pt x="1353" y="7056"/>
                    <a:pt x="963" y="7487"/>
                  </a:cubicBezTo>
                  <a:cubicBezTo>
                    <a:pt x="0" y="8652"/>
                    <a:pt x="22" y="8688"/>
                    <a:pt x="28" y="8688"/>
                  </a:cubicBezTo>
                  <a:cubicBezTo>
                    <a:pt x="28" y="8688"/>
                    <a:pt x="29" y="8688"/>
                    <a:pt x="29" y="8688"/>
                  </a:cubicBezTo>
                  <a:cubicBezTo>
                    <a:pt x="29" y="8688"/>
                    <a:pt x="70" y="8729"/>
                    <a:pt x="111" y="8770"/>
                  </a:cubicBezTo>
                  <a:cubicBezTo>
                    <a:pt x="285" y="8986"/>
                    <a:pt x="707" y="9500"/>
                    <a:pt x="1477" y="10136"/>
                  </a:cubicBezTo>
                  <a:cubicBezTo>
                    <a:pt x="1692" y="10311"/>
                    <a:pt x="1949" y="10526"/>
                    <a:pt x="2247" y="10701"/>
                  </a:cubicBezTo>
                  <a:cubicBezTo>
                    <a:pt x="2976" y="11214"/>
                    <a:pt x="3921" y="11728"/>
                    <a:pt x="5071" y="12190"/>
                  </a:cubicBezTo>
                  <a:cubicBezTo>
                    <a:pt x="6190" y="12621"/>
                    <a:pt x="7474" y="12960"/>
                    <a:pt x="9014" y="13217"/>
                  </a:cubicBezTo>
                  <a:cubicBezTo>
                    <a:pt x="9651" y="13309"/>
                    <a:pt x="10339" y="13391"/>
                    <a:pt x="11068" y="13432"/>
                  </a:cubicBezTo>
                  <a:lnTo>
                    <a:pt x="11879" y="13432"/>
                  </a:lnTo>
                  <a:cubicBezTo>
                    <a:pt x="11920" y="13432"/>
                    <a:pt x="12002" y="13432"/>
                    <a:pt x="12043" y="13474"/>
                  </a:cubicBezTo>
                  <a:lnTo>
                    <a:pt x="12475" y="13474"/>
                  </a:lnTo>
                  <a:cubicBezTo>
                    <a:pt x="13163" y="13474"/>
                    <a:pt x="13840" y="13432"/>
                    <a:pt x="14569" y="13391"/>
                  </a:cubicBezTo>
                  <a:cubicBezTo>
                    <a:pt x="16972" y="13268"/>
                    <a:pt x="19108" y="13094"/>
                    <a:pt x="20946" y="12878"/>
                  </a:cubicBezTo>
                  <a:cubicBezTo>
                    <a:pt x="23041" y="12703"/>
                    <a:pt x="24756" y="12498"/>
                    <a:pt x="26163" y="12323"/>
                  </a:cubicBezTo>
                  <a:lnTo>
                    <a:pt x="26214" y="12282"/>
                  </a:lnTo>
                  <a:cubicBezTo>
                    <a:pt x="27149" y="11081"/>
                    <a:pt x="27837" y="9715"/>
                    <a:pt x="28350" y="8216"/>
                  </a:cubicBezTo>
                  <a:cubicBezTo>
                    <a:pt x="26420" y="5310"/>
                    <a:pt x="23472" y="1500"/>
                    <a:pt x="20392" y="258"/>
                  </a:cubicBezTo>
                  <a:cubicBezTo>
                    <a:pt x="20310" y="217"/>
                    <a:pt x="20258" y="176"/>
                    <a:pt x="20176" y="176"/>
                  </a:cubicBezTo>
                  <a:lnTo>
                    <a:pt x="11530" y="1"/>
                  </a:lnTo>
                  <a:close/>
                </a:path>
              </a:pathLst>
            </a:custGeom>
            <a:solidFill>
              <a:srgbClr val="F7607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0" name="Google Shape;2330;p69"/>
            <p:cNvSpPr/>
            <p:nvPr/>
          </p:nvSpPr>
          <p:spPr>
            <a:xfrm>
              <a:off x="4702279" y="3920364"/>
              <a:ext cx="140119" cy="334903"/>
            </a:xfrm>
            <a:custGeom>
              <a:avLst/>
              <a:gdLst/>
              <a:ahLst/>
              <a:cxnLst/>
              <a:rect l="l" t="t" r="r" b="b"/>
              <a:pathLst>
                <a:path w="2312" h="5526" extrusionOk="0">
                  <a:moveTo>
                    <a:pt x="42" y="1"/>
                  </a:moveTo>
                  <a:cubicBezTo>
                    <a:pt x="1" y="52"/>
                    <a:pt x="1" y="52"/>
                    <a:pt x="1" y="93"/>
                  </a:cubicBezTo>
                  <a:cubicBezTo>
                    <a:pt x="42" y="93"/>
                    <a:pt x="1716" y="2784"/>
                    <a:pt x="2229" y="5484"/>
                  </a:cubicBezTo>
                  <a:lnTo>
                    <a:pt x="2270" y="5525"/>
                  </a:lnTo>
                  <a:lnTo>
                    <a:pt x="2311" y="5525"/>
                  </a:lnTo>
                  <a:lnTo>
                    <a:pt x="2311" y="5484"/>
                  </a:lnTo>
                  <a:cubicBezTo>
                    <a:pt x="1798" y="2743"/>
                    <a:pt x="93" y="52"/>
                    <a:pt x="93" y="52"/>
                  </a:cubicBezTo>
                  <a:cubicBezTo>
                    <a:pt x="93" y="1"/>
                    <a:pt x="42" y="1"/>
                    <a:pt x="42" y="1"/>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1" name="Google Shape;2331;p69"/>
            <p:cNvSpPr/>
            <p:nvPr/>
          </p:nvSpPr>
          <p:spPr>
            <a:xfrm>
              <a:off x="3696586" y="4247090"/>
              <a:ext cx="1334946" cy="357933"/>
            </a:xfrm>
            <a:custGeom>
              <a:avLst/>
              <a:gdLst/>
              <a:ahLst/>
              <a:cxnLst/>
              <a:rect l="l" t="t" r="r" b="b"/>
              <a:pathLst>
                <a:path w="22027" h="5906" extrusionOk="0">
                  <a:moveTo>
                    <a:pt x="0" y="1"/>
                  </a:moveTo>
                  <a:lnTo>
                    <a:pt x="0" y="2188"/>
                  </a:lnTo>
                  <a:cubicBezTo>
                    <a:pt x="339" y="2147"/>
                    <a:pt x="596" y="2106"/>
                    <a:pt x="853" y="2014"/>
                  </a:cubicBezTo>
                  <a:cubicBezTo>
                    <a:pt x="2259" y="3390"/>
                    <a:pt x="3974" y="4417"/>
                    <a:pt x="5854" y="5094"/>
                  </a:cubicBezTo>
                  <a:cubicBezTo>
                    <a:pt x="5987" y="5135"/>
                    <a:pt x="6069" y="5135"/>
                    <a:pt x="6203" y="5187"/>
                  </a:cubicBezTo>
                  <a:cubicBezTo>
                    <a:pt x="7568" y="5649"/>
                    <a:pt x="9068" y="5905"/>
                    <a:pt x="10608" y="5905"/>
                  </a:cubicBezTo>
                  <a:cubicBezTo>
                    <a:pt x="12148" y="5905"/>
                    <a:pt x="13648" y="5649"/>
                    <a:pt x="15013" y="5187"/>
                  </a:cubicBezTo>
                  <a:cubicBezTo>
                    <a:pt x="16174" y="4838"/>
                    <a:pt x="17242" y="4324"/>
                    <a:pt x="18227" y="3687"/>
                  </a:cubicBezTo>
                  <a:cubicBezTo>
                    <a:pt x="19716" y="2743"/>
                    <a:pt x="21000" y="1593"/>
                    <a:pt x="22027" y="176"/>
                  </a:cubicBezTo>
                  <a:lnTo>
                    <a:pt x="22027" y="1"/>
                  </a:lnTo>
                  <a:close/>
                </a:path>
              </a:pathLst>
            </a:custGeom>
            <a:solidFill>
              <a:srgbClr val="BD6EE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2" name="Google Shape;2332;p69"/>
            <p:cNvSpPr/>
            <p:nvPr/>
          </p:nvSpPr>
          <p:spPr>
            <a:xfrm>
              <a:off x="4051312" y="4281332"/>
              <a:ext cx="749987" cy="280116"/>
            </a:xfrm>
            <a:custGeom>
              <a:avLst/>
              <a:gdLst/>
              <a:ahLst/>
              <a:cxnLst/>
              <a:rect l="l" t="t" r="r" b="b"/>
              <a:pathLst>
                <a:path w="12375" h="4622" extrusionOk="0">
                  <a:moveTo>
                    <a:pt x="2444" y="1"/>
                  </a:moveTo>
                  <a:lnTo>
                    <a:pt x="2403" y="83"/>
                  </a:lnTo>
                  <a:lnTo>
                    <a:pt x="2362" y="124"/>
                  </a:lnTo>
                  <a:lnTo>
                    <a:pt x="2270" y="340"/>
                  </a:lnTo>
                  <a:lnTo>
                    <a:pt x="2188" y="463"/>
                  </a:lnTo>
                  <a:lnTo>
                    <a:pt x="2054" y="720"/>
                  </a:lnTo>
                  <a:lnTo>
                    <a:pt x="1972" y="935"/>
                  </a:lnTo>
                  <a:lnTo>
                    <a:pt x="1890" y="1069"/>
                  </a:lnTo>
                  <a:lnTo>
                    <a:pt x="1674" y="1449"/>
                  </a:lnTo>
                  <a:lnTo>
                    <a:pt x="93" y="4365"/>
                  </a:lnTo>
                  <a:lnTo>
                    <a:pt x="1" y="4529"/>
                  </a:lnTo>
                  <a:cubicBezTo>
                    <a:pt x="134" y="4570"/>
                    <a:pt x="216" y="4570"/>
                    <a:pt x="350" y="4622"/>
                  </a:cubicBezTo>
                  <a:lnTo>
                    <a:pt x="9160" y="4622"/>
                  </a:lnTo>
                  <a:cubicBezTo>
                    <a:pt x="10321" y="4273"/>
                    <a:pt x="11389" y="3759"/>
                    <a:pt x="12374" y="3122"/>
                  </a:cubicBezTo>
                  <a:lnTo>
                    <a:pt x="10957" y="124"/>
                  </a:lnTo>
                  <a:lnTo>
                    <a:pt x="10875" y="1"/>
                  </a:ln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3" name="Google Shape;2333;p69"/>
            <p:cNvSpPr/>
            <p:nvPr/>
          </p:nvSpPr>
          <p:spPr>
            <a:xfrm>
              <a:off x="4676764" y="3340609"/>
              <a:ext cx="134482" cy="157270"/>
            </a:xfrm>
            <a:custGeom>
              <a:avLst/>
              <a:gdLst/>
              <a:ahLst/>
              <a:cxnLst/>
              <a:rect l="l" t="t" r="r" b="b"/>
              <a:pathLst>
                <a:path w="2219" h="2595" extrusionOk="0">
                  <a:moveTo>
                    <a:pt x="1177" y="0"/>
                  </a:moveTo>
                  <a:cubicBezTo>
                    <a:pt x="1080" y="0"/>
                    <a:pt x="983" y="10"/>
                    <a:pt x="894" y="27"/>
                  </a:cubicBezTo>
                  <a:cubicBezTo>
                    <a:pt x="678" y="68"/>
                    <a:pt x="463" y="161"/>
                    <a:pt x="257" y="243"/>
                  </a:cubicBezTo>
                  <a:cubicBezTo>
                    <a:pt x="165" y="972"/>
                    <a:pt x="124" y="1660"/>
                    <a:pt x="42" y="2379"/>
                  </a:cubicBezTo>
                  <a:cubicBezTo>
                    <a:pt x="1" y="2471"/>
                    <a:pt x="83" y="2512"/>
                    <a:pt x="124" y="2594"/>
                  </a:cubicBezTo>
                  <a:cubicBezTo>
                    <a:pt x="678" y="2594"/>
                    <a:pt x="1233" y="2430"/>
                    <a:pt x="1664" y="2040"/>
                  </a:cubicBezTo>
                  <a:cubicBezTo>
                    <a:pt x="2054" y="1660"/>
                    <a:pt x="2219" y="1013"/>
                    <a:pt x="2003" y="500"/>
                  </a:cubicBezTo>
                  <a:cubicBezTo>
                    <a:pt x="1921" y="325"/>
                    <a:pt x="1746" y="161"/>
                    <a:pt x="1582" y="68"/>
                  </a:cubicBezTo>
                  <a:cubicBezTo>
                    <a:pt x="1456" y="20"/>
                    <a:pt x="1315" y="0"/>
                    <a:pt x="1177" y="0"/>
                  </a:cubicBezTo>
                  <a:close/>
                </a:path>
              </a:pathLst>
            </a:custGeom>
            <a:solidFill>
              <a:srgbClr val="C86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4" name="Google Shape;2334;p69"/>
            <p:cNvSpPr/>
            <p:nvPr/>
          </p:nvSpPr>
          <p:spPr>
            <a:xfrm>
              <a:off x="4697310" y="3386427"/>
              <a:ext cx="67272" cy="46726"/>
            </a:xfrm>
            <a:custGeom>
              <a:avLst/>
              <a:gdLst/>
              <a:ahLst/>
              <a:cxnLst/>
              <a:rect l="l" t="t" r="r" b="b"/>
              <a:pathLst>
                <a:path w="1110" h="771" extrusionOk="0">
                  <a:moveTo>
                    <a:pt x="1027" y="0"/>
                  </a:moveTo>
                  <a:cubicBezTo>
                    <a:pt x="637" y="134"/>
                    <a:pt x="298" y="390"/>
                    <a:pt x="1" y="729"/>
                  </a:cubicBezTo>
                  <a:lnTo>
                    <a:pt x="1" y="770"/>
                  </a:lnTo>
                  <a:lnTo>
                    <a:pt x="83" y="770"/>
                  </a:lnTo>
                  <a:cubicBezTo>
                    <a:pt x="339" y="473"/>
                    <a:pt x="689" y="216"/>
                    <a:pt x="1068" y="82"/>
                  </a:cubicBezTo>
                  <a:cubicBezTo>
                    <a:pt x="1110" y="82"/>
                    <a:pt x="1110" y="41"/>
                    <a:pt x="1110" y="41"/>
                  </a:cubicBezTo>
                  <a:cubicBezTo>
                    <a:pt x="1068" y="0"/>
                    <a:pt x="1068" y="0"/>
                    <a:pt x="1027" y="0"/>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5" name="Google Shape;2335;p69"/>
            <p:cNvSpPr/>
            <p:nvPr/>
          </p:nvSpPr>
          <p:spPr>
            <a:xfrm>
              <a:off x="3994706" y="3325033"/>
              <a:ext cx="134482" cy="157270"/>
            </a:xfrm>
            <a:custGeom>
              <a:avLst/>
              <a:gdLst/>
              <a:ahLst/>
              <a:cxnLst/>
              <a:rect l="l" t="t" r="r" b="b"/>
              <a:pathLst>
                <a:path w="2219" h="2595" extrusionOk="0">
                  <a:moveTo>
                    <a:pt x="1044" y="0"/>
                  </a:moveTo>
                  <a:cubicBezTo>
                    <a:pt x="911" y="0"/>
                    <a:pt x="780" y="20"/>
                    <a:pt x="678" y="69"/>
                  </a:cubicBezTo>
                  <a:cubicBezTo>
                    <a:pt x="472" y="161"/>
                    <a:pt x="339" y="325"/>
                    <a:pt x="257" y="541"/>
                  </a:cubicBezTo>
                  <a:cubicBezTo>
                    <a:pt x="0" y="1013"/>
                    <a:pt x="164" y="1660"/>
                    <a:pt x="596" y="2040"/>
                  </a:cubicBezTo>
                  <a:cubicBezTo>
                    <a:pt x="986" y="2430"/>
                    <a:pt x="1581" y="2595"/>
                    <a:pt x="2136" y="2595"/>
                  </a:cubicBezTo>
                  <a:cubicBezTo>
                    <a:pt x="2136" y="2554"/>
                    <a:pt x="2218" y="2471"/>
                    <a:pt x="2218" y="2430"/>
                  </a:cubicBezTo>
                  <a:cubicBezTo>
                    <a:pt x="2136" y="1701"/>
                    <a:pt x="2054" y="1013"/>
                    <a:pt x="1961" y="284"/>
                  </a:cubicBezTo>
                  <a:cubicBezTo>
                    <a:pt x="1756" y="161"/>
                    <a:pt x="1540" y="120"/>
                    <a:pt x="1325" y="27"/>
                  </a:cubicBezTo>
                  <a:cubicBezTo>
                    <a:pt x="1235" y="10"/>
                    <a:pt x="1139" y="0"/>
                    <a:pt x="1044" y="0"/>
                  </a:cubicBezTo>
                  <a:close/>
                </a:path>
              </a:pathLst>
            </a:custGeom>
            <a:solidFill>
              <a:srgbClr val="C86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6" name="Google Shape;2336;p69"/>
            <p:cNvSpPr/>
            <p:nvPr/>
          </p:nvSpPr>
          <p:spPr>
            <a:xfrm>
              <a:off x="4043858" y="3378972"/>
              <a:ext cx="67272" cy="51696"/>
            </a:xfrm>
            <a:custGeom>
              <a:avLst/>
              <a:gdLst/>
              <a:ahLst/>
              <a:cxnLst/>
              <a:rect l="l" t="t" r="r" b="b"/>
              <a:pathLst>
                <a:path w="1110" h="853" extrusionOk="0">
                  <a:moveTo>
                    <a:pt x="41" y="0"/>
                  </a:moveTo>
                  <a:cubicBezTo>
                    <a:pt x="0" y="0"/>
                    <a:pt x="0" y="41"/>
                    <a:pt x="0" y="41"/>
                  </a:cubicBezTo>
                  <a:cubicBezTo>
                    <a:pt x="0" y="82"/>
                    <a:pt x="0" y="82"/>
                    <a:pt x="41" y="82"/>
                  </a:cubicBezTo>
                  <a:cubicBezTo>
                    <a:pt x="298" y="82"/>
                    <a:pt x="473" y="205"/>
                    <a:pt x="596" y="339"/>
                  </a:cubicBezTo>
                  <a:cubicBezTo>
                    <a:pt x="770" y="462"/>
                    <a:pt x="894" y="637"/>
                    <a:pt x="1068" y="811"/>
                  </a:cubicBezTo>
                  <a:lnTo>
                    <a:pt x="1068" y="852"/>
                  </a:lnTo>
                  <a:lnTo>
                    <a:pt x="1109" y="811"/>
                  </a:lnTo>
                  <a:lnTo>
                    <a:pt x="1109" y="770"/>
                  </a:lnTo>
                  <a:cubicBezTo>
                    <a:pt x="986" y="596"/>
                    <a:pt x="853" y="421"/>
                    <a:pt x="688" y="257"/>
                  </a:cubicBezTo>
                  <a:cubicBezTo>
                    <a:pt x="514" y="164"/>
                    <a:pt x="298" y="0"/>
                    <a:pt x="41" y="0"/>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7" name="Google Shape;2337;p69"/>
            <p:cNvSpPr/>
            <p:nvPr/>
          </p:nvSpPr>
          <p:spPr>
            <a:xfrm>
              <a:off x="4079918" y="2989701"/>
              <a:ext cx="679685" cy="683200"/>
            </a:xfrm>
            <a:custGeom>
              <a:avLst/>
              <a:gdLst/>
              <a:ahLst/>
              <a:cxnLst/>
              <a:rect l="l" t="t" r="r" b="b"/>
              <a:pathLst>
                <a:path w="11215" h="11273" extrusionOk="0">
                  <a:moveTo>
                    <a:pt x="5228" y="0"/>
                  </a:moveTo>
                  <a:cubicBezTo>
                    <a:pt x="4139" y="0"/>
                    <a:pt x="3132" y="189"/>
                    <a:pt x="2486" y="518"/>
                  </a:cubicBezTo>
                  <a:cubicBezTo>
                    <a:pt x="473" y="1494"/>
                    <a:pt x="350" y="4451"/>
                    <a:pt x="350" y="4451"/>
                  </a:cubicBezTo>
                  <a:cubicBezTo>
                    <a:pt x="350" y="4451"/>
                    <a:pt x="1" y="6331"/>
                    <a:pt x="514" y="8600"/>
                  </a:cubicBezTo>
                  <a:cubicBezTo>
                    <a:pt x="930" y="10332"/>
                    <a:pt x="3226" y="11273"/>
                    <a:pt x="5465" y="11273"/>
                  </a:cubicBezTo>
                  <a:cubicBezTo>
                    <a:pt x="6214" y="11273"/>
                    <a:pt x="6956" y="11168"/>
                    <a:pt x="7620" y="10952"/>
                  </a:cubicBezTo>
                  <a:cubicBezTo>
                    <a:pt x="10270" y="10099"/>
                    <a:pt x="11214" y="6166"/>
                    <a:pt x="10619" y="2993"/>
                  </a:cubicBezTo>
                  <a:cubicBezTo>
                    <a:pt x="10207" y="846"/>
                    <a:pt x="7533" y="0"/>
                    <a:pt x="5228" y="0"/>
                  </a:cubicBezTo>
                  <a:close/>
                </a:path>
              </a:pathLst>
            </a:custGeom>
            <a:solidFill>
              <a:srgbClr val="C86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8" name="Google Shape;2338;p69"/>
            <p:cNvSpPr/>
            <p:nvPr/>
          </p:nvSpPr>
          <p:spPr>
            <a:xfrm>
              <a:off x="4225554" y="3401942"/>
              <a:ext cx="59211" cy="62302"/>
            </a:xfrm>
            <a:custGeom>
              <a:avLst/>
              <a:gdLst/>
              <a:ahLst/>
              <a:cxnLst/>
              <a:rect l="l" t="t" r="r" b="b"/>
              <a:pathLst>
                <a:path w="977" h="1028" extrusionOk="0">
                  <a:moveTo>
                    <a:pt x="514" y="1"/>
                  </a:moveTo>
                  <a:cubicBezTo>
                    <a:pt x="206" y="1"/>
                    <a:pt x="1" y="258"/>
                    <a:pt x="1" y="514"/>
                  </a:cubicBezTo>
                  <a:cubicBezTo>
                    <a:pt x="1" y="812"/>
                    <a:pt x="206" y="1028"/>
                    <a:pt x="514" y="1028"/>
                  </a:cubicBezTo>
                  <a:cubicBezTo>
                    <a:pt x="771" y="1028"/>
                    <a:pt x="976" y="812"/>
                    <a:pt x="976" y="514"/>
                  </a:cubicBezTo>
                  <a:cubicBezTo>
                    <a:pt x="976" y="258"/>
                    <a:pt x="771" y="1"/>
                    <a:pt x="514" y="1"/>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9" name="Google Shape;2339;p69"/>
            <p:cNvSpPr/>
            <p:nvPr/>
          </p:nvSpPr>
          <p:spPr>
            <a:xfrm>
              <a:off x="4528644" y="3404487"/>
              <a:ext cx="59817" cy="59757"/>
            </a:xfrm>
            <a:custGeom>
              <a:avLst/>
              <a:gdLst/>
              <a:ahLst/>
              <a:cxnLst/>
              <a:rect l="l" t="t" r="r" b="b"/>
              <a:pathLst>
                <a:path w="987" h="986" extrusionOk="0">
                  <a:moveTo>
                    <a:pt x="514" y="0"/>
                  </a:moveTo>
                  <a:cubicBezTo>
                    <a:pt x="216" y="0"/>
                    <a:pt x="1" y="216"/>
                    <a:pt x="1" y="513"/>
                  </a:cubicBezTo>
                  <a:cubicBezTo>
                    <a:pt x="1" y="770"/>
                    <a:pt x="216" y="986"/>
                    <a:pt x="514" y="986"/>
                  </a:cubicBezTo>
                  <a:cubicBezTo>
                    <a:pt x="771" y="986"/>
                    <a:pt x="986" y="770"/>
                    <a:pt x="986" y="513"/>
                  </a:cubicBezTo>
                  <a:cubicBezTo>
                    <a:pt x="986" y="216"/>
                    <a:pt x="771" y="0"/>
                    <a:pt x="514" y="0"/>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0" name="Google Shape;2340;p69"/>
            <p:cNvSpPr/>
            <p:nvPr/>
          </p:nvSpPr>
          <p:spPr>
            <a:xfrm>
              <a:off x="4430341" y="3443638"/>
              <a:ext cx="46726" cy="67332"/>
            </a:xfrm>
            <a:custGeom>
              <a:avLst/>
              <a:gdLst/>
              <a:ahLst/>
              <a:cxnLst/>
              <a:rect l="l" t="t" r="r" b="b"/>
              <a:pathLst>
                <a:path w="771" h="1111" extrusionOk="0">
                  <a:moveTo>
                    <a:pt x="596" y="1"/>
                  </a:moveTo>
                  <a:cubicBezTo>
                    <a:pt x="555" y="1"/>
                    <a:pt x="555" y="42"/>
                    <a:pt x="555" y="42"/>
                  </a:cubicBezTo>
                  <a:cubicBezTo>
                    <a:pt x="678" y="258"/>
                    <a:pt x="678" y="555"/>
                    <a:pt x="555" y="771"/>
                  </a:cubicBezTo>
                  <a:cubicBezTo>
                    <a:pt x="481" y="882"/>
                    <a:pt x="299" y="1034"/>
                    <a:pt x="107" y="1034"/>
                  </a:cubicBezTo>
                  <a:cubicBezTo>
                    <a:pt x="85" y="1034"/>
                    <a:pt x="63" y="1032"/>
                    <a:pt x="41" y="1028"/>
                  </a:cubicBezTo>
                  <a:cubicBezTo>
                    <a:pt x="41" y="1028"/>
                    <a:pt x="0" y="1028"/>
                    <a:pt x="0" y="1069"/>
                  </a:cubicBezTo>
                  <a:lnTo>
                    <a:pt x="41" y="1110"/>
                  </a:lnTo>
                  <a:lnTo>
                    <a:pt x="123" y="1110"/>
                  </a:lnTo>
                  <a:cubicBezTo>
                    <a:pt x="339" y="1110"/>
                    <a:pt x="514" y="987"/>
                    <a:pt x="596" y="812"/>
                  </a:cubicBezTo>
                  <a:cubicBezTo>
                    <a:pt x="770" y="555"/>
                    <a:pt x="770" y="258"/>
                    <a:pt x="637" y="1"/>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1" name="Google Shape;2341;p69"/>
            <p:cNvSpPr/>
            <p:nvPr/>
          </p:nvSpPr>
          <p:spPr>
            <a:xfrm>
              <a:off x="4388644" y="3493699"/>
              <a:ext cx="20606" cy="14727"/>
            </a:xfrm>
            <a:custGeom>
              <a:avLst/>
              <a:gdLst/>
              <a:ahLst/>
              <a:cxnLst/>
              <a:rect l="l" t="t" r="r" b="b"/>
              <a:pathLst>
                <a:path w="340" h="243" extrusionOk="0">
                  <a:moveTo>
                    <a:pt x="130" y="0"/>
                  </a:moveTo>
                  <a:cubicBezTo>
                    <a:pt x="80" y="0"/>
                    <a:pt x="24" y="20"/>
                    <a:pt x="0" y="68"/>
                  </a:cubicBezTo>
                  <a:lnTo>
                    <a:pt x="0" y="109"/>
                  </a:lnTo>
                  <a:cubicBezTo>
                    <a:pt x="21" y="135"/>
                    <a:pt x="31" y="148"/>
                    <a:pt x="41" y="148"/>
                  </a:cubicBezTo>
                  <a:cubicBezTo>
                    <a:pt x="52" y="148"/>
                    <a:pt x="62" y="135"/>
                    <a:pt x="82" y="109"/>
                  </a:cubicBezTo>
                  <a:cubicBezTo>
                    <a:pt x="82" y="89"/>
                    <a:pt x="105" y="79"/>
                    <a:pt x="134" y="79"/>
                  </a:cubicBezTo>
                  <a:cubicBezTo>
                    <a:pt x="162" y="79"/>
                    <a:pt x="195" y="89"/>
                    <a:pt x="216" y="109"/>
                  </a:cubicBezTo>
                  <a:cubicBezTo>
                    <a:pt x="216" y="109"/>
                    <a:pt x="257" y="161"/>
                    <a:pt x="257" y="202"/>
                  </a:cubicBezTo>
                  <a:cubicBezTo>
                    <a:pt x="257" y="243"/>
                    <a:pt x="257" y="243"/>
                    <a:pt x="298" y="243"/>
                  </a:cubicBezTo>
                  <a:cubicBezTo>
                    <a:pt x="339" y="243"/>
                    <a:pt x="339" y="243"/>
                    <a:pt x="339" y="202"/>
                  </a:cubicBezTo>
                  <a:cubicBezTo>
                    <a:pt x="339" y="109"/>
                    <a:pt x="298" y="27"/>
                    <a:pt x="216" y="27"/>
                  </a:cubicBezTo>
                  <a:cubicBezTo>
                    <a:pt x="199" y="10"/>
                    <a:pt x="166" y="0"/>
                    <a:pt x="130" y="0"/>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2" name="Google Shape;2342;p69"/>
            <p:cNvSpPr/>
            <p:nvPr/>
          </p:nvSpPr>
          <p:spPr>
            <a:xfrm>
              <a:off x="4378038" y="3518972"/>
              <a:ext cx="83453" cy="20606"/>
            </a:xfrm>
            <a:custGeom>
              <a:avLst/>
              <a:gdLst/>
              <a:ahLst/>
              <a:cxnLst/>
              <a:rect l="l" t="t" r="r" b="b"/>
              <a:pathLst>
                <a:path w="1377" h="340" extrusionOk="0">
                  <a:moveTo>
                    <a:pt x="1" y="1"/>
                  </a:moveTo>
                  <a:lnTo>
                    <a:pt x="1" y="83"/>
                  </a:lnTo>
                  <a:cubicBezTo>
                    <a:pt x="216" y="257"/>
                    <a:pt x="514" y="339"/>
                    <a:pt x="771" y="339"/>
                  </a:cubicBezTo>
                  <a:cubicBezTo>
                    <a:pt x="986" y="339"/>
                    <a:pt x="1161" y="298"/>
                    <a:pt x="1336" y="206"/>
                  </a:cubicBezTo>
                  <a:cubicBezTo>
                    <a:pt x="1377" y="206"/>
                    <a:pt x="1377" y="165"/>
                    <a:pt x="1336" y="165"/>
                  </a:cubicBezTo>
                  <a:cubicBezTo>
                    <a:pt x="1336" y="124"/>
                    <a:pt x="1336" y="124"/>
                    <a:pt x="1284" y="124"/>
                  </a:cubicBezTo>
                  <a:cubicBezTo>
                    <a:pt x="1125" y="214"/>
                    <a:pt x="942" y="260"/>
                    <a:pt x="758" y="260"/>
                  </a:cubicBezTo>
                  <a:cubicBezTo>
                    <a:pt x="504" y="260"/>
                    <a:pt x="249" y="173"/>
                    <a:pt x="52" y="1"/>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3" name="Google Shape;2343;p69"/>
            <p:cNvSpPr/>
            <p:nvPr/>
          </p:nvSpPr>
          <p:spPr>
            <a:xfrm>
              <a:off x="4199433" y="3289275"/>
              <a:ext cx="59817" cy="48060"/>
            </a:xfrm>
            <a:custGeom>
              <a:avLst/>
              <a:gdLst/>
              <a:ahLst/>
              <a:cxnLst/>
              <a:rect l="l" t="t" r="r" b="b"/>
              <a:pathLst>
                <a:path w="987" h="793" extrusionOk="0">
                  <a:moveTo>
                    <a:pt x="671" y="0"/>
                  </a:moveTo>
                  <a:cubicBezTo>
                    <a:pt x="466" y="0"/>
                    <a:pt x="203" y="199"/>
                    <a:pt x="83" y="320"/>
                  </a:cubicBezTo>
                  <a:cubicBezTo>
                    <a:pt x="42" y="361"/>
                    <a:pt x="0" y="453"/>
                    <a:pt x="0" y="535"/>
                  </a:cubicBezTo>
                  <a:cubicBezTo>
                    <a:pt x="0" y="659"/>
                    <a:pt x="83" y="751"/>
                    <a:pt x="216" y="792"/>
                  </a:cubicBezTo>
                  <a:cubicBezTo>
                    <a:pt x="339" y="792"/>
                    <a:pt x="473" y="751"/>
                    <a:pt x="555" y="710"/>
                  </a:cubicBezTo>
                  <a:cubicBezTo>
                    <a:pt x="689" y="659"/>
                    <a:pt x="812" y="576"/>
                    <a:pt x="853" y="494"/>
                  </a:cubicBezTo>
                  <a:cubicBezTo>
                    <a:pt x="945" y="402"/>
                    <a:pt x="986" y="279"/>
                    <a:pt x="894" y="145"/>
                  </a:cubicBezTo>
                  <a:cubicBezTo>
                    <a:pt x="843" y="40"/>
                    <a:pt x="763" y="0"/>
                    <a:pt x="671" y="0"/>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4" name="Google Shape;2344;p69"/>
            <p:cNvSpPr/>
            <p:nvPr/>
          </p:nvSpPr>
          <p:spPr>
            <a:xfrm>
              <a:off x="4554765" y="3294669"/>
              <a:ext cx="62302" cy="46181"/>
            </a:xfrm>
            <a:custGeom>
              <a:avLst/>
              <a:gdLst/>
              <a:ahLst/>
              <a:cxnLst/>
              <a:rect l="l" t="t" r="r" b="b"/>
              <a:pathLst>
                <a:path w="1028" h="762" extrusionOk="0">
                  <a:moveTo>
                    <a:pt x="303" y="0"/>
                  </a:moveTo>
                  <a:cubicBezTo>
                    <a:pt x="186" y="0"/>
                    <a:pt x="86" y="51"/>
                    <a:pt x="42" y="190"/>
                  </a:cubicBezTo>
                  <a:cubicBezTo>
                    <a:pt x="1" y="313"/>
                    <a:pt x="42" y="446"/>
                    <a:pt x="124" y="528"/>
                  </a:cubicBezTo>
                  <a:cubicBezTo>
                    <a:pt x="217" y="621"/>
                    <a:pt x="340" y="662"/>
                    <a:pt x="422" y="703"/>
                  </a:cubicBezTo>
                  <a:cubicBezTo>
                    <a:pt x="516" y="732"/>
                    <a:pt x="606" y="761"/>
                    <a:pt x="697" y="761"/>
                  </a:cubicBezTo>
                  <a:cubicBezTo>
                    <a:pt x="735" y="761"/>
                    <a:pt x="773" y="756"/>
                    <a:pt x="812" y="744"/>
                  </a:cubicBezTo>
                  <a:cubicBezTo>
                    <a:pt x="935" y="703"/>
                    <a:pt x="1028" y="570"/>
                    <a:pt x="987" y="446"/>
                  </a:cubicBezTo>
                  <a:cubicBezTo>
                    <a:pt x="987" y="405"/>
                    <a:pt x="935" y="313"/>
                    <a:pt x="894" y="272"/>
                  </a:cubicBezTo>
                  <a:cubicBezTo>
                    <a:pt x="789" y="166"/>
                    <a:pt x="516" y="0"/>
                    <a:pt x="303" y="0"/>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5" name="Google Shape;2345;p69"/>
            <p:cNvSpPr/>
            <p:nvPr/>
          </p:nvSpPr>
          <p:spPr>
            <a:xfrm>
              <a:off x="4051312" y="2895398"/>
              <a:ext cx="721381" cy="464901"/>
            </a:xfrm>
            <a:custGeom>
              <a:avLst/>
              <a:gdLst/>
              <a:ahLst/>
              <a:cxnLst/>
              <a:rect l="l" t="t" r="r" b="b"/>
              <a:pathLst>
                <a:path w="11903" h="7671" extrusionOk="0">
                  <a:moveTo>
                    <a:pt x="5887" y="0"/>
                  </a:moveTo>
                  <a:cubicBezTo>
                    <a:pt x="5526" y="0"/>
                    <a:pt x="5162" y="35"/>
                    <a:pt x="4796" y="103"/>
                  </a:cubicBezTo>
                  <a:cubicBezTo>
                    <a:pt x="3903" y="277"/>
                    <a:pt x="3040" y="657"/>
                    <a:pt x="2311" y="1253"/>
                  </a:cubicBezTo>
                  <a:cubicBezTo>
                    <a:pt x="2054" y="1469"/>
                    <a:pt x="1849" y="1684"/>
                    <a:pt x="1674" y="1982"/>
                  </a:cubicBezTo>
                  <a:cubicBezTo>
                    <a:pt x="1592" y="2157"/>
                    <a:pt x="1541" y="2372"/>
                    <a:pt x="1592" y="2537"/>
                  </a:cubicBezTo>
                  <a:cubicBezTo>
                    <a:pt x="1335" y="2537"/>
                    <a:pt x="1120" y="2588"/>
                    <a:pt x="945" y="2752"/>
                  </a:cubicBezTo>
                  <a:cubicBezTo>
                    <a:pt x="730" y="2886"/>
                    <a:pt x="647" y="3101"/>
                    <a:pt x="514" y="3307"/>
                  </a:cubicBezTo>
                  <a:cubicBezTo>
                    <a:pt x="52" y="4467"/>
                    <a:pt x="1" y="5833"/>
                    <a:pt x="134" y="7075"/>
                  </a:cubicBezTo>
                  <a:cubicBezTo>
                    <a:pt x="134" y="7055"/>
                    <a:pt x="144" y="7045"/>
                    <a:pt x="160" y="7045"/>
                  </a:cubicBezTo>
                  <a:cubicBezTo>
                    <a:pt x="175" y="7045"/>
                    <a:pt x="196" y="7055"/>
                    <a:pt x="216" y="7075"/>
                  </a:cubicBezTo>
                  <a:cubicBezTo>
                    <a:pt x="432" y="7158"/>
                    <a:pt x="647" y="7332"/>
                    <a:pt x="822" y="7507"/>
                  </a:cubicBezTo>
                  <a:cubicBezTo>
                    <a:pt x="986" y="7507"/>
                    <a:pt x="1120" y="7373"/>
                    <a:pt x="1243" y="7250"/>
                  </a:cubicBezTo>
                  <a:cubicBezTo>
                    <a:pt x="1377" y="7116"/>
                    <a:pt x="1418" y="6993"/>
                    <a:pt x="1500" y="6819"/>
                  </a:cubicBezTo>
                  <a:cubicBezTo>
                    <a:pt x="1633" y="6346"/>
                    <a:pt x="1674" y="5874"/>
                    <a:pt x="1541" y="5412"/>
                  </a:cubicBezTo>
                  <a:lnTo>
                    <a:pt x="1541" y="5412"/>
                  </a:lnTo>
                  <a:cubicBezTo>
                    <a:pt x="1570" y="5415"/>
                    <a:pt x="1599" y="5417"/>
                    <a:pt x="1628" y="5417"/>
                  </a:cubicBezTo>
                  <a:cubicBezTo>
                    <a:pt x="1958" y="5417"/>
                    <a:pt x="2329" y="5213"/>
                    <a:pt x="2527" y="4939"/>
                  </a:cubicBezTo>
                  <a:cubicBezTo>
                    <a:pt x="2742" y="4590"/>
                    <a:pt x="2783" y="4210"/>
                    <a:pt x="2742" y="3820"/>
                  </a:cubicBezTo>
                  <a:cubicBezTo>
                    <a:pt x="2742" y="3697"/>
                    <a:pt x="2701" y="3563"/>
                    <a:pt x="2660" y="3440"/>
                  </a:cubicBezTo>
                  <a:lnTo>
                    <a:pt x="2660" y="3440"/>
                  </a:lnTo>
                  <a:cubicBezTo>
                    <a:pt x="2824" y="3522"/>
                    <a:pt x="2999" y="3563"/>
                    <a:pt x="3215" y="3615"/>
                  </a:cubicBezTo>
                  <a:cubicBezTo>
                    <a:pt x="3595" y="3615"/>
                    <a:pt x="4026" y="3399"/>
                    <a:pt x="4324" y="3142"/>
                  </a:cubicBezTo>
                  <a:cubicBezTo>
                    <a:pt x="4621" y="2845"/>
                    <a:pt x="4837" y="2496"/>
                    <a:pt x="5053" y="2116"/>
                  </a:cubicBezTo>
                  <a:cubicBezTo>
                    <a:pt x="5094" y="2331"/>
                    <a:pt x="5135" y="2629"/>
                    <a:pt x="5268" y="2793"/>
                  </a:cubicBezTo>
                  <a:cubicBezTo>
                    <a:pt x="5509" y="3324"/>
                    <a:pt x="6131" y="3619"/>
                    <a:pt x="6699" y="3619"/>
                  </a:cubicBezTo>
                  <a:cubicBezTo>
                    <a:pt x="6736" y="3619"/>
                    <a:pt x="6772" y="3617"/>
                    <a:pt x="6809" y="3615"/>
                  </a:cubicBezTo>
                  <a:cubicBezTo>
                    <a:pt x="7445" y="3522"/>
                    <a:pt x="7959" y="3101"/>
                    <a:pt x="8267" y="2537"/>
                  </a:cubicBezTo>
                  <a:cubicBezTo>
                    <a:pt x="8267" y="2968"/>
                    <a:pt x="8431" y="3307"/>
                    <a:pt x="8647" y="3656"/>
                  </a:cubicBezTo>
                  <a:cubicBezTo>
                    <a:pt x="8904" y="3954"/>
                    <a:pt x="9201" y="4210"/>
                    <a:pt x="9551" y="4426"/>
                  </a:cubicBezTo>
                  <a:cubicBezTo>
                    <a:pt x="9818" y="4556"/>
                    <a:pt x="10112" y="4667"/>
                    <a:pt x="10416" y="4667"/>
                  </a:cubicBezTo>
                  <a:cubicBezTo>
                    <a:pt x="10497" y="4667"/>
                    <a:pt x="10578" y="4659"/>
                    <a:pt x="10660" y="4642"/>
                  </a:cubicBezTo>
                  <a:lnTo>
                    <a:pt x="10660" y="4642"/>
                  </a:lnTo>
                  <a:cubicBezTo>
                    <a:pt x="10526" y="5104"/>
                    <a:pt x="10618" y="5669"/>
                    <a:pt x="10875" y="6131"/>
                  </a:cubicBezTo>
                  <a:cubicBezTo>
                    <a:pt x="10660" y="6603"/>
                    <a:pt x="10742" y="7291"/>
                    <a:pt x="11132" y="7671"/>
                  </a:cubicBezTo>
                  <a:cubicBezTo>
                    <a:pt x="11512" y="7291"/>
                    <a:pt x="11727" y="6644"/>
                    <a:pt x="11810" y="6049"/>
                  </a:cubicBezTo>
                  <a:cubicBezTo>
                    <a:pt x="11902" y="5319"/>
                    <a:pt x="11810" y="4508"/>
                    <a:pt x="11512" y="3820"/>
                  </a:cubicBezTo>
                  <a:cubicBezTo>
                    <a:pt x="11553" y="3738"/>
                    <a:pt x="11604" y="3615"/>
                    <a:pt x="11645" y="3522"/>
                  </a:cubicBezTo>
                  <a:cubicBezTo>
                    <a:pt x="11727" y="3101"/>
                    <a:pt x="11686" y="2629"/>
                    <a:pt x="11553" y="2198"/>
                  </a:cubicBezTo>
                  <a:cubicBezTo>
                    <a:pt x="11430" y="1941"/>
                    <a:pt x="11296" y="1643"/>
                    <a:pt x="11091" y="1428"/>
                  </a:cubicBezTo>
                  <a:cubicBezTo>
                    <a:pt x="10742" y="1089"/>
                    <a:pt x="10228" y="873"/>
                    <a:pt x="9756" y="740"/>
                  </a:cubicBezTo>
                  <a:cubicBezTo>
                    <a:pt x="9501" y="672"/>
                    <a:pt x="9244" y="641"/>
                    <a:pt x="8985" y="641"/>
                  </a:cubicBezTo>
                  <a:cubicBezTo>
                    <a:pt x="8774" y="641"/>
                    <a:pt x="8561" y="662"/>
                    <a:pt x="8349" y="698"/>
                  </a:cubicBezTo>
                  <a:cubicBezTo>
                    <a:pt x="8092" y="616"/>
                    <a:pt x="7836" y="360"/>
                    <a:pt x="7579" y="277"/>
                  </a:cubicBezTo>
                  <a:cubicBezTo>
                    <a:pt x="7025" y="89"/>
                    <a:pt x="6459" y="0"/>
                    <a:pt x="5887" y="0"/>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6" name="Google Shape;2346;p69"/>
            <p:cNvSpPr/>
            <p:nvPr/>
          </p:nvSpPr>
          <p:spPr>
            <a:xfrm>
              <a:off x="3921858" y="3925213"/>
              <a:ext cx="93392" cy="60605"/>
            </a:xfrm>
            <a:custGeom>
              <a:avLst/>
              <a:gdLst/>
              <a:ahLst/>
              <a:cxnLst/>
              <a:rect l="l" t="t" r="r" b="b"/>
              <a:pathLst>
                <a:path w="1541" h="1000" extrusionOk="0">
                  <a:moveTo>
                    <a:pt x="1001" y="1"/>
                  </a:moveTo>
                  <a:cubicBezTo>
                    <a:pt x="900" y="1"/>
                    <a:pt x="783" y="28"/>
                    <a:pt x="648" y="95"/>
                  </a:cubicBezTo>
                  <a:cubicBezTo>
                    <a:pt x="1" y="393"/>
                    <a:pt x="432" y="999"/>
                    <a:pt x="432" y="999"/>
                  </a:cubicBezTo>
                  <a:lnTo>
                    <a:pt x="1541" y="434"/>
                  </a:lnTo>
                  <a:cubicBezTo>
                    <a:pt x="1541" y="434"/>
                    <a:pt x="1403" y="1"/>
                    <a:pt x="1001" y="1"/>
                  </a:cubicBezTo>
                  <a:close/>
                </a:path>
              </a:pathLst>
            </a:custGeom>
            <a:solidFill>
              <a:srgbClr val="FFA9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7" name="Google Shape;2347;p69"/>
            <p:cNvSpPr/>
            <p:nvPr/>
          </p:nvSpPr>
          <p:spPr>
            <a:xfrm>
              <a:off x="3947979" y="3951515"/>
              <a:ext cx="264601" cy="485446"/>
            </a:xfrm>
            <a:custGeom>
              <a:avLst/>
              <a:gdLst/>
              <a:ahLst/>
              <a:cxnLst/>
              <a:rect l="l" t="t" r="r" b="b"/>
              <a:pathLst>
                <a:path w="4366" h="8010" extrusionOk="0">
                  <a:moveTo>
                    <a:pt x="1110" y="0"/>
                  </a:moveTo>
                  <a:lnTo>
                    <a:pt x="1" y="565"/>
                  </a:lnTo>
                  <a:lnTo>
                    <a:pt x="381" y="1284"/>
                  </a:lnTo>
                  <a:lnTo>
                    <a:pt x="2948" y="6418"/>
                  </a:lnTo>
                  <a:lnTo>
                    <a:pt x="2989" y="6470"/>
                  </a:lnTo>
                  <a:lnTo>
                    <a:pt x="4365" y="8010"/>
                  </a:lnTo>
                  <a:lnTo>
                    <a:pt x="4067" y="6038"/>
                  </a:lnTo>
                  <a:lnTo>
                    <a:pt x="4067" y="5956"/>
                  </a:lnTo>
                  <a:lnTo>
                    <a:pt x="1449" y="688"/>
                  </a:lnTo>
                  <a:lnTo>
                    <a:pt x="1110"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8" name="Google Shape;2348;p69"/>
            <p:cNvSpPr/>
            <p:nvPr/>
          </p:nvSpPr>
          <p:spPr>
            <a:xfrm>
              <a:off x="3981615" y="4016849"/>
              <a:ext cx="147573" cy="300661"/>
            </a:xfrm>
            <a:custGeom>
              <a:avLst/>
              <a:gdLst/>
              <a:ahLst/>
              <a:cxnLst/>
              <a:rect l="l" t="t" r="r" b="b"/>
              <a:pathLst>
                <a:path w="2435" h="4961" extrusionOk="0">
                  <a:moveTo>
                    <a:pt x="0" y="1"/>
                  </a:moveTo>
                  <a:lnTo>
                    <a:pt x="2434" y="4960"/>
                  </a:lnTo>
                  <a:lnTo>
                    <a:pt x="41" y="1"/>
                  </a:ln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9" name="Google Shape;2349;p69"/>
            <p:cNvSpPr/>
            <p:nvPr/>
          </p:nvSpPr>
          <p:spPr>
            <a:xfrm>
              <a:off x="4015191" y="3998182"/>
              <a:ext cx="150664" cy="301267"/>
            </a:xfrm>
            <a:custGeom>
              <a:avLst/>
              <a:gdLst/>
              <a:ahLst/>
              <a:cxnLst/>
              <a:rect l="l" t="t" r="r" b="b"/>
              <a:pathLst>
                <a:path w="2486" h="4971" extrusionOk="0">
                  <a:moveTo>
                    <a:pt x="42" y="0"/>
                  </a:moveTo>
                  <a:lnTo>
                    <a:pt x="1" y="52"/>
                  </a:lnTo>
                  <a:lnTo>
                    <a:pt x="2486" y="4971"/>
                  </a:lnTo>
                  <a:lnTo>
                    <a:pt x="42" y="52"/>
                  </a:lnTo>
                  <a:lnTo>
                    <a:pt x="42" y="0"/>
                  </a:ln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0" name="Google Shape;2350;p69"/>
            <p:cNvSpPr/>
            <p:nvPr/>
          </p:nvSpPr>
          <p:spPr>
            <a:xfrm>
              <a:off x="4126645" y="4299393"/>
              <a:ext cx="85938" cy="137573"/>
            </a:xfrm>
            <a:custGeom>
              <a:avLst/>
              <a:gdLst/>
              <a:ahLst/>
              <a:cxnLst/>
              <a:rect l="l" t="t" r="r" b="b"/>
              <a:pathLst>
                <a:path w="1418" h="2270" extrusionOk="0">
                  <a:moveTo>
                    <a:pt x="647" y="1"/>
                  </a:moveTo>
                  <a:lnTo>
                    <a:pt x="647" y="596"/>
                  </a:lnTo>
                  <a:lnTo>
                    <a:pt x="41" y="298"/>
                  </a:lnTo>
                  <a:lnTo>
                    <a:pt x="0" y="678"/>
                  </a:lnTo>
                  <a:lnTo>
                    <a:pt x="41" y="730"/>
                  </a:lnTo>
                  <a:lnTo>
                    <a:pt x="904" y="1664"/>
                  </a:lnTo>
                  <a:lnTo>
                    <a:pt x="1417" y="2270"/>
                  </a:lnTo>
                  <a:lnTo>
                    <a:pt x="1325" y="1500"/>
                  </a:lnTo>
                  <a:lnTo>
                    <a:pt x="1119" y="298"/>
                  </a:lnTo>
                  <a:lnTo>
                    <a:pt x="1119" y="216"/>
                  </a:lnTo>
                  <a:lnTo>
                    <a:pt x="647" y="1"/>
                  </a:lnTo>
                  <a:close/>
                </a:path>
              </a:pathLst>
            </a:custGeom>
            <a:solidFill>
              <a:srgbClr val="FFA9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1" name="Google Shape;2351;p69"/>
            <p:cNvSpPr/>
            <p:nvPr/>
          </p:nvSpPr>
          <p:spPr>
            <a:xfrm>
              <a:off x="4181372" y="4384665"/>
              <a:ext cx="31212" cy="52302"/>
            </a:xfrm>
            <a:custGeom>
              <a:avLst/>
              <a:gdLst/>
              <a:ahLst/>
              <a:cxnLst/>
              <a:rect l="l" t="t" r="r" b="b"/>
              <a:pathLst>
                <a:path w="515" h="863" extrusionOk="0">
                  <a:moveTo>
                    <a:pt x="257" y="0"/>
                  </a:moveTo>
                  <a:cubicBezTo>
                    <a:pt x="124" y="0"/>
                    <a:pt x="42" y="134"/>
                    <a:pt x="1" y="257"/>
                  </a:cubicBezTo>
                  <a:lnTo>
                    <a:pt x="514" y="863"/>
                  </a:lnTo>
                  <a:lnTo>
                    <a:pt x="422" y="93"/>
                  </a:lnTo>
                  <a:lnTo>
                    <a:pt x="381" y="41"/>
                  </a:lnTo>
                  <a:cubicBezTo>
                    <a:pt x="340" y="41"/>
                    <a:pt x="298" y="0"/>
                    <a:pt x="257" y="0"/>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2" name="Google Shape;2352;p69"/>
            <p:cNvSpPr/>
            <p:nvPr/>
          </p:nvSpPr>
          <p:spPr>
            <a:xfrm>
              <a:off x="3947979" y="3951515"/>
              <a:ext cx="87817" cy="77817"/>
            </a:xfrm>
            <a:custGeom>
              <a:avLst/>
              <a:gdLst/>
              <a:ahLst/>
              <a:cxnLst/>
              <a:rect l="l" t="t" r="r" b="b"/>
              <a:pathLst>
                <a:path w="1449" h="1284" extrusionOk="0">
                  <a:moveTo>
                    <a:pt x="1110" y="0"/>
                  </a:moveTo>
                  <a:lnTo>
                    <a:pt x="1" y="565"/>
                  </a:lnTo>
                  <a:lnTo>
                    <a:pt x="124" y="822"/>
                  </a:lnTo>
                  <a:lnTo>
                    <a:pt x="217" y="986"/>
                  </a:lnTo>
                  <a:lnTo>
                    <a:pt x="381" y="1284"/>
                  </a:lnTo>
                  <a:lnTo>
                    <a:pt x="1449" y="688"/>
                  </a:lnTo>
                  <a:lnTo>
                    <a:pt x="1326" y="432"/>
                  </a:lnTo>
                  <a:lnTo>
                    <a:pt x="1243" y="257"/>
                  </a:lnTo>
                  <a:lnTo>
                    <a:pt x="1110" y="0"/>
                  </a:lnTo>
                  <a:close/>
                </a:path>
              </a:pathLst>
            </a:custGeom>
            <a:solidFill>
              <a:srgbClr val="7182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3" name="Google Shape;2353;p69"/>
            <p:cNvSpPr/>
            <p:nvPr/>
          </p:nvSpPr>
          <p:spPr>
            <a:xfrm>
              <a:off x="3955494" y="3967091"/>
              <a:ext cx="67878" cy="34242"/>
            </a:xfrm>
            <a:custGeom>
              <a:avLst/>
              <a:gdLst/>
              <a:ahLst/>
              <a:cxnLst/>
              <a:rect l="l" t="t" r="r" b="b"/>
              <a:pathLst>
                <a:path w="1120" h="565" extrusionOk="0">
                  <a:moveTo>
                    <a:pt x="1119" y="0"/>
                  </a:moveTo>
                  <a:lnTo>
                    <a:pt x="1119" y="0"/>
                  </a:lnTo>
                  <a:lnTo>
                    <a:pt x="0" y="565"/>
                  </a:lnTo>
                  <a:lnTo>
                    <a:pt x="0" y="565"/>
                  </a:ln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4" name="Google Shape;2354;p69"/>
            <p:cNvSpPr/>
            <p:nvPr/>
          </p:nvSpPr>
          <p:spPr>
            <a:xfrm>
              <a:off x="3961070" y="3977637"/>
              <a:ext cx="67272" cy="33696"/>
            </a:xfrm>
            <a:custGeom>
              <a:avLst/>
              <a:gdLst/>
              <a:ahLst/>
              <a:cxnLst/>
              <a:rect l="l" t="t" r="r" b="b"/>
              <a:pathLst>
                <a:path w="1110" h="556" extrusionOk="0">
                  <a:moveTo>
                    <a:pt x="1110" y="1"/>
                  </a:moveTo>
                  <a:lnTo>
                    <a:pt x="1110" y="1"/>
                  </a:lnTo>
                  <a:lnTo>
                    <a:pt x="1" y="555"/>
                  </a:lnTo>
                  <a:lnTo>
                    <a:pt x="1" y="555"/>
                  </a:ln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5" name="Google Shape;2355;p69"/>
            <p:cNvSpPr/>
            <p:nvPr/>
          </p:nvSpPr>
          <p:spPr>
            <a:xfrm>
              <a:off x="3310103" y="4039879"/>
              <a:ext cx="894348" cy="369206"/>
            </a:xfrm>
            <a:custGeom>
              <a:avLst/>
              <a:gdLst/>
              <a:ahLst/>
              <a:cxnLst/>
              <a:rect l="l" t="t" r="r" b="b"/>
              <a:pathLst>
                <a:path w="14757" h="6092" extrusionOk="0">
                  <a:moveTo>
                    <a:pt x="12149" y="3302"/>
                  </a:moveTo>
                  <a:cubicBezTo>
                    <a:pt x="12220" y="3315"/>
                    <a:pt x="12357" y="3355"/>
                    <a:pt x="12487" y="3420"/>
                  </a:cubicBezTo>
                  <a:cubicBezTo>
                    <a:pt x="12580" y="3420"/>
                    <a:pt x="12662" y="3471"/>
                    <a:pt x="12744" y="3471"/>
                  </a:cubicBezTo>
                  <a:cubicBezTo>
                    <a:pt x="12795" y="3512"/>
                    <a:pt x="12877" y="3553"/>
                    <a:pt x="12919" y="3553"/>
                  </a:cubicBezTo>
                  <a:cubicBezTo>
                    <a:pt x="12960" y="3553"/>
                    <a:pt x="13001" y="3595"/>
                    <a:pt x="13052" y="3595"/>
                  </a:cubicBezTo>
                  <a:cubicBezTo>
                    <a:pt x="13134" y="3636"/>
                    <a:pt x="13216" y="3677"/>
                    <a:pt x="13257" y="3677"/>
                  </a:cubicBezTo>
                  <a:cubicBezTo>
                    <a:pt x="13309" y="3728"/>
                    <a:pt x="13432" y="3892"/>
                    <a:pt x="13565" y="4067"/>
                  </a:cubicBezTo>
                  <a:cubicBezTo>
                    <a:pt x="13648" y="4190"/>
                    <a:pt x="13730" y="4324"/>
                    <a:pt x="13822" y="4447"/>
                  </a:cubicBezTo>
                  <a:lnTo>
                    <a:pt x="13822" y="4498"/>
                  </a:lnTo>
                  <a:cubicBezTo>
                    <a:pt x="13863" y="4539"/>
                    <a:pt x="13904" y="4621"/>
                    <a:pt x="13945" y="4662"/>
                  </a:cubicBezTo>
                  <a:cubicBezTo>
                    <a:pt x="13986" y="4755"/>
                    <a:pt x="14028" y="4796"/>
                    <a:pt x="14079" y="4837"/>
                  </a:cubicBezTo>
                  <a:lnTo>
                    <a:pt x="14079" y="4878"/>
                  </a:lnTo>
                  <a:cubicBezTo>
                    <a:pt x="14120" y="4919"/>
                    <a:pt x="14120" y="4960"/>
                    <a:pt x="14120" y="4960"/>
                  </a:cubicBezTo>
                  <a:lnTo>
                    <a:pt x="14079" y="4919"/>
                  </a:lnTo>
                  <a:lnTo>
                    <a:pt x="13945" y="4796"/>
                  </a:lnTo>
                  <a:cubicBezTo>
                    <a:pt x="13904" y="4755"/>
                    <a:pt x="13863" y="4704"/>
                    <a:pt x="13822" y="4662"/>
                  </a:cubicBezTo>
                  <a:cubicBezTo>
                    <a:pt x="13771" y="4621"/>
                    <a:pt x="13730" y="4580"/>
                    <a:pt x="13689" y="4539"/>
                  </a:cubicBezTo>
                  <a:lnTo>
                    <a:pt x="13648" y="4539"/>
                  </a:lnTo>
                  <a:cubicBezTo>
                    <a:pt x="13565" y="4447"/>
                    <a:pt x="13473" y="4365"/>
                    <a:pt x="13391" y="4283"/>
                  </a:cubicBezTo>
                  <a:cubicBezTo>
                    <a:pt x="13309" y="4241"/>
                    <a:pt x="13257" y="4190"/>
                    <a:pt x="13216" y="4149"/>
                  </a:cubicBezTo>
                  <a:cubicBezTo>
                    <a:pt x="13175" y="4149"/>
                    <a:pt x="13093" y="4067"/>
                    <a:pt x="13001" y="4026"/>
                  </a:cubicBezTo>
                  <a:lnTo>
                    <a:pt x="12960" y="3985"/>
                  </a:lnTo>
                  <a:cubicBezTo>
                    <a:pt x="12703" y="3810"/>
                    <a:pt x="12446" y="3553"/>
                    <a:pt x="12282" y="3420"/>
                  </a:cubicBezTo>
                  <a:cubicBezTo>
                    <a:pt x="12231" y="3379"/>
                    <a:pt x="12231" y="3379"/>
                    <a:pt x="12189" y="3338"/>
                  </a:cubicBezTo>
                  <a:cubicBezTo>
                    <a:pt x="12169" y="3317"/>
                    <a:pt x="12159" y="3307"/>
                    <a:pt x="12149" y="3302"/>
                  </a:cubicBezTo>
                  <a:close/>
                  <a:moveTo>
                    <a:pt x="2311" y="0"/>
                  </a:moveTo>
                  <a:cubicBezTo>
                    <a:pt x="0" y="1931"/>
                    <a:pt x="165" y="4283"/>
                    <a:pt x="165" y="4283"/>
                  </a:cubicBezTo>
                  <a:cubicBezTo>
                    <a:pt x="623" y="5516"/>
                    <a:pt x="2150" y="5872"/>
                    <a:pt x="3731" y="5872"/>
                  </a:cubicBezTo>
                  <a:cubicBezTo>
                    <a:pt x="4664" y="5872"/>
                    <a:pt x="5615" y="5748"/>
                    <a:pt x="6377" y="5607"/>
                  </a:cubicBezTo>
                  <a:cubicBezTo>
                    <a:pt x="6716" y="5566"/>
                    <a:pt x="6973" y="5525"/>
                    <a:pt x="7230" y="5433"/>
                  </a:cubicBezTo>
                  <a:cubicBezTo>
                    <a:pt x="7661" y="5350"/>
                    <a:pt x="7959" y="5268"/>
                    <a:pt x="7959" y="5268"/>
                  </a:cubicBezTo>
                  <a:cubicBezTo>
                    <a:pt x="7959" y="5268"/>
                    <a:pt x="8472" y="5525"/>
                    <a:pt x="10608" y="5987"/>
                  </a:cubicBezTo>
                  <a:cubicBezTo>
                    <a:pt x="10913" y="6060"/>
                    <a:pt x="11204" y="6091"/>
                    <a:pt x="11479" y="6091"/>
                  </a:cubicBezTo>
                  <a:cubicBezTo>
                    <a:pt x="12521" y="6091"/>
                    <a:pt x="13332" y="5643"/>
                    <a:pt x="13771" y="5309"/>
                  </a:cubicBezTo>
                  <a:cubicBezTo>
                    <a:pt x="13945" y="5217"/>
                    <a:pt x="14028" y="5094"/>
                    <a:pt x="14120" y="5053"/>
                  </a:cubicBezTo>
                  <a:cubicBezTo>
                    <a:pt x="14161" y="5012"/>
                    <a:pt x="14202" y="4960"/>
                    <a:pt x="14202" y="4960"/>
                  </a:cubicBezTo>
                  <a:cubicBezTo>
                    <a:pt x="14202" y="4960"/>
                    <a:pt x="14233" y="5061"/>
                    <a:pt x="14382" y="5061"/>
                  </a:cubicBezTo>
                  <a:cubicBezTo>
                    <a:pt x="14404" y="5061"/>
                    <a:pt x="14430" y="5058"/>
                    <a:pt x="14459" y="5053"/>
                  </a:cubicBezTo>
                  <a:cubicBezTo>
                    <a:pt x="14500" y="5053"/>
                    <a:pt x="14541" y="5053"/>
                    <a:pt x="14592" y="5012"/>
                  </a:cubicBezTo>
                  <a:cubicBezTo>
                    <a:pt x="14633" y="5012"/>
                    <a:pt x="14633" y="5012"/>
                    <a:pt x="14674" y="4960"/>
                  </a:cubicBezTo>
                  <a:cubicBezTo>
                    <a:pt x="14716" y="4919"/>
                    <a:pt x="14757" y="4837"/>
                    <a:pt x="14716" y="4704"/>
                  </a:cubicBezTo>
                  <a:cubicBezTo>
                    <a:pt x="14716" y="4539"/>
                    <a:pt x="14674" y="4324"/>
                    <a:pt x="14633" y="4067"/>
                  </a:cubicBezTo>
                  <a:cubicBezTo>
                    <a:pt x="14592" y="3851"/>
                    <a:pt x="14500" y="3595"/>
                    <a:pt x="14418" y="3420"/>
                  </a:cubicBezTo>
                  <a:cubicBezTo>
                    <a:pt x="14336" y="3163"/>
                    <a:pt x="14243" y="2958"/>
                    <a:pt x="14243" y="2865"/>
                  </a:cubicBezTo>
                  <a:cubicBezTo>
                    <a:pt x="14202" y="2865"/>
                    <a:pt x="14202" y="2824"/>
                    <a:pt x="14161" y="2742"/>
                  </a:cubicBezTo>
                  <a:cubicBezTo>
                    <a:pt x="14079" y="2609"/>
                    <a:pt x="13904" y="2444"/>
                    <a:pt x="13648" y="2311"/>
                  </a:cubicBezTo>
                  <a:cubicBezTo>
                    <a:pt x="13565" y="2270"/>
                    <a:pt x="13514" y="2229"/>
                    <a:pt x="13432" y="2188"/>
                  </a:cubicBezTo>
                  <a:cubicBezTo>
                    <a:pt x="13309" y="2095"/>
                    <a:pt x="13134" y="2054"/>
                    <a:pt x="12960" y="1972"/>
                  </a:cubicBezTo>
                  <a:cubicBezTo>
                    <a:pt x="12877" y="1972"/>
                    <a:pt x="12795" y="1931"/>
                    <a:pt x="12703" y="1880"/>
                  </a:cubicBezTo>
                  <a:cubicBezTo>
                    <a:pt x="12539" y="1839"/>
                    <a:pt x="12364" y="1797"/>
                    <a:pt x="12148" y="1797"/>
                  </a:cubicBezTo>
                  <a:lnTo>
                    <a:pt x="11892" y="1797"/>
                  </a:lnTo>
                  <a:cubicBezTo>
                    <a:pt x="11163" y="1797"/>
                    <a:pt x="10485" y="1931"/>
                    <a:pt x="10310" y="1972"/>
                  </a:cubicBezTo>
                  <a:lnTo>
                    <a:pt x="8554" y="1797"/>
                  </a:lnTo>
                  <a:cubicBezTo>
                    <a:pt x="6839" y="647"/>
                    <a:pt x="4878" y="257"/>
                    <a:pt x="3636" y="83"/>
                  </a:cubicBezTo>
                  <a:cubicBezTo>
                    <a:pt x="2948" y="0"/>
                    <a:pt x="2475" y="0"/>
                    <a:pt x="2352" y="0"/>
                  </a:cubicBezTo>
                  <a:close/>
                </a:path>
              </a:pathLst>
            </a:custGeom>
            <a:solidFill>
              <a:srgbClr val="C86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6" name="Google Shape;2356;p69"/>
            <p:cNvSpPr/>
            <p:nvPr/>
          </p:nvSpPr>
          <p:spPr>
            <a:xfrm>
              <a:off x="3986585" y="4234666"/>
              <a:ext cx="179270" cy="131998"/>
            </a:xfrm>
            <a:custGeom>
              <a:avLst/>
              <a:gdLst/>
              <a:ahLst/>
              <a:cxnLst/>
              <a:rect l="l" t="t" r="r" b="b"/>
              <a:pathLst>
                <a:path w="2958" h="2178" extrusionOk="0">
                  <a:moveTo>
                    <a:pt x="863" y="1"/>
                  </a:moveTo>
                  <a:cubicBezTo>
                    <a:pt x="812" y="42"/>
                    <a:pt x="863" y="42"/>
                    <a:pt x="863" y="83"/>
                  </a:cubicBezTo>
                  <a:lnTo>
                    <a:pt x="2824" y="1664"/>
                  </a:lnTo>
                  <a:cubicBezTo>
                    <a:pt x="2866" y="1664"/>
                    <a:pt x="2866" y="1705"/>
                    <a:pt x="2866" y="1746"/>
                  </a:cubicBezTo>
                  <a:cubicBezTo>
                    <a:pt x="2866" y="1798"/>
                    <a:pt x="2866" y="1839"/>
                    <a:pt x="2824" y="1839"/>
                  </a:cubicBezTo>
                  <a:cubicBezTo>
                    <a:pt x="2616" y="2025"/>
                    <a:pt x="2431" y="2084"/>
                    <a:pt x="2236" y="2084"/>
                  </a:cubicBezTo>
                  <a:cubicBezTo>
                    <a:pt x="2077" y="2084"/>
                    <a:pt x="1910" y="2045"/>
                    <a:pt x="1715" y="2003"/>
                  </a:cubicBezTo>
                  <a:cubicBezTo>
                    <a:pt x="1202" y="1880"/>
                    <a:pt x="93" y="1151"/>
                    <a:pt x="93" y="1151"/>
                  </a:cubicBezTo>
                  <a:lnTo>
                    <a:pt x="1" y="1151"/>
                  </a:lnTo>
                  <a:cubicBezTo>
                    <a:pt x="1" y="1192"/>
                    <a:pt x="1" y="1192"/>
                    <a:pt x="42" y="1233"/>
                  </a:cubicBezTo>
                  <a:cubicBezTo>
                    <a:pt x="93" y="1233"/>
                    <a:pt x="1161" y="1962"/>
                    <a:pt x="1674" y="2095"/>
                  </a:cubicBezTo>
                  <a:cubicBezTo>
                    <a:pt x="1890" y="2136"/>
                    <a:pt x="2054" y="2178"/>
                    <a:pt x="2229" y="2178"/>
                  </a:cubicBezTo>
                  <a:cubicBezTo>
                    <a:pt x="2445" y="2178"/>
                    <a:pt x="2660" y="2095"/>
                    <a:pt x="2917" y="1921"/>
                  </a:cubicBezTo>
                  <a:cubicBezTo>
                    <a:pt x="2958" y="1880"/>
                    <a:pt x="2958" y="1839"/>
                    <a:pt x="2958" y="1746"/>
                  </a:cubicBezTo>
                  <a:cubicBezTo>
                    <a:pt x="2958" y="1705"/>
                    <a:pt x="2958" y="1623"/>
                    <a:pt x="2917" y="1582"/>
                  </a:cubicBezTo>
                  <a:lnTo>
                    <a:pt x="904" y="1"/>
                  </a:ln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7" name="Google Shape;2357;p69"/>
            <p:cNvSpPr/>
            <p:nvPr/>
          </p:nvSpPr>
          <p:spPr>
            <a:xfrm>
              <a:off x="3473132" y="4115151"/>
              <a:ext cx="739442" cy="233450"/>
            </a:xfrm>
            <a:custGeom>
              <a:avLst/>
              <a:gdLst/>
              <a:ahLst/>
              <a:cxnLst/>
              <a:rect l="l" t="t" r="r" b="b"/>
              <a:pathLst>
                <a:path w="12201" h="3852" extrusionOk="0">
                  <a:moveTo>
                    <a:pt x="42" y="1"/>
                  </a:moveTo>
                  <a:cubicBezTo>
                    <a:pt x="1" y="1"/>
                    <a:pt x="1" y="1"/>
                    <a:pt x="1" y="42"/>
                  </a:cubicBezTo>
                  <a:cubicBezTo>
                    <a:pt x="1" y="42"/>
                    <a:pt x="1" y="83"/>
                    <a:pt x="42" y="83"/>
                  </a:cubicBezTo>
                  <a:lnTo>
                    <a:pt x="5946" y="638"/>
                  </a:lnTo>
                  <a:lnTo>
                    <a:pt x="7620" y="771"/>
                  </a:lnTo>
                  <a:cubicBezTo>
                    <a:pt x="7620" y="771"/>
                    <a:pt x="8569" y="604"/>
                    <a:pt x="9205" y="604"/>
                  </a:cubicBezTo>
                  <a:cubicBezTo>
                    <a:pt x="9358" y="604"/>
                    <a:pt x="9492" y="614"/>
                    <a:pt x="9592" y="638"/>
                  </a:cubicBezTo>
                  <a:cubicBezTo>
                    <a:pt x="10105" y="730"/>
                    <a:pt x="11214" y="1110"/>
                    <a:pt x="11430" y="1500"/>
                  </a:cubicBezTo>
                  <a:cubicBezTo>
                    <a:pt x="11553" y="1757"/>
                    <a:pt x="12067" y="3256"/>
                    <a:pt x="11943" y="3677"/>
                  </a:cubicBezTo>
                  <a:cubicBezTo>
                    <a:pt x="11902" y="3718"/>
                    <a:pt x="11902" y="3770"/>
                    <a:pt x="11851" y="3770"/>
                  </a:cubicBezTo>
                  <a:cubicBezTo>
                    <a:pt x="11833" y="3776"/>
                    <a:pt x="11814" y="3779"/>
                    <a:pt x="11794" y="3779"/>
                  </a:cubicBezTo>
                  <a:cubicBezTo>
                    <a:pt x="11449" y="3779"/>
                    <a:pt x="10905" y="2802"/>
                    <a:pt x="10701" y="2394"/>
                  </a:cubicBezTo>
                  <a:lnTo>
                    <a:pt x="9458" y="2055"/>
                  </a:lnTo>
                  <a:lnTo>
                    <a:pt x="9417" y="2055"/>
                  </a:lnTo>
                  <a:lnTo>
                    <a:pt x="9417" y="2137"/>
                  </a:lnTo>
                  <a:lnTo>
                    <a:pt x="10619" y="2486"/>
                  </a:lnTo>
                  <a:cubicBezTo>
                    <a:pt x="10742" y="2691"/>
                    <a:pt x="11338" y="3852"/>
                    <a:pt x="11810" y="3852"/>
                  </a:cubicBezTo>
                  <a:lnTo>
                    <a:pt x="11851" y="3852"/>
                  </a:lnTo>
                  <a:cubicBezTo>
                    <a:pt x="11943" y="3811"/>
                    <a:pt x="11984" y="3770"/>
                    <a:pt x="11984" y="3677"/>
                  </a:cubicBezTo>
                  <a:cubicBezTo>
                    <a:pt x="12200" y="3205"/>
                    <a:pt x="11594" y="1716"/>
                    <a:pt x="11471" y="1459"/>
                  </a:cubicBezTo>
                  <a:cubicBezTo>
                    <a:pt x="11255" y="1028"/>
                    <a:pt x="10105" y="638"/>
                    <a:pt x="9592" y="555"/>
                  </a:cubicBezTo>
                  <a:cubicBezTo>
                    <a:pt x="9492" y="532"/>
                    <a:pt x="9361" y="522"/>
                    <a:pt x="9212" y="522"/>
                  </a:cubicBezTo>
                  <a:cubicBezTo>
                    <a:pt x="8594" y="522"/>
                    <a:pt x="7687" y="689"/>
                    <a:pt x="7620" y="689"/>
                  </a:cubicBezTo>
                  <a:lnTo>
                    <a:pt x="5998" y="555"/>
                  </a:lnTo>
                  <a:lnTo>
                    <a:pt x="42" y="1"/>
                  </a:ln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8" name="Google Shape;2358;p69"/>
            <p:cNvSpPr/>
            <p:nvPr/>
          </p:nvSpPr>
          <p:spPr>
            <a:xfrm>
              <a:off x="3947979" y="4347453"/>
              <a:ext cx="204845" cy="37272"/>
            </a:xfrm>
            <a:custGeom>
              <a:avLst/>
              <a:gdLst/>
              <a:ahLst/>
              <a:cxnLst/>
              <a:rect l="l" t="t" r="r" b="b"/>
              <a:pathLst>
                <a:path w="3380" h="615" extrusionOk="0">
                  <a:moveTo>
                    <a:pt x="54" y="1"/>
                  </a:moveTo>
                  <a:cubicBezTo>
                    <a:pt x="42" y="1"/>
                    <a:pt x="42" y="19"/>
                    <a:pt x="42" y="19"/>
                  </a:cubicBezTo>
                  <a:cubicBezTo>
                    <a:pt x="1" y="19"/>
                    <a:pt x="1" y="60"/>
                    <a:pt x="42" y="60"/>
                  </a:cubicBezTo>
                  <a:cubicBezTo>
                    <a:pt x="83" y="101"/>
                    <a:pt x="935" y="614"/>
                    <a:pt x="1757" y="614"/>
                  </a:cubicBezTo>
                  <a:lnTo>
                    <a:pt x="1880" y="614"/>
                  </a:lnTo>
                  <a:cubicBezTo>
                    <a:pt x="2650" y="614"/>
                    <a:pt x="2989" y="532"/>
                    <a:pt x="3338" y="193"/>
                  </a:cubicBezTo>
                  <a:cubicBezTo>
                    <a:pt x="3379" y="193"/>
                    <a:pt x="3379" y="142"/>
                    <a:pt x="3379" y="142"/>
                  </a:cubicBezTo>
                  <a:cubicBezTo>
                    <a:pt x="3359" y="121"/>
                    <a:pt x="3349" y="111"/>
                    <a:pt x="3338" y="111"/>
                  </a:cubicBezTo>
                  <a:cubicBezTo>
                    <a:pt x="3328" y="111"/>
                    <a:pt x="3318" y="121"/>
                    <a:pt x="3297" y="142"/>
                  </a:cubicBezTo>
                  <a:cubicBezTo>
                    <a:pt x="2907" y="450"/>
                    <a:pt x="2609" y="532"/>
                    <a:pt x="1757" y="532"/>
                  </a:cubicBezTo>
                  <a:cubicBezTo>
                    <a:pt x="935" y="532"/>
                    <a:pt x="83" y="19"/>
                    <a:pt x="83" y="19"/>
                  </a:cubicBezTo>
                  <a:cubicBezTo>
                    <a:pt x="69" y="5"/>
                    <a:pt x="60" y="1"/>
                    <a:pt x="54" y="1"/>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9" name="Google Shape;2359;p69"/>
            <p:cNvSpPr/>
            <p:nvPr/>
          </p:nvSpPr>
          <p:spPr>
            <a:xfrm>
              <a:off x="3826040" y="4001273"/>
              <a:ext cx="113937" cy="150058"/>
            </a:xfrm>
            <a:custGeom>
              <a:avLst/>
              <a:gdLst/>
              <a:ahLst/>
              <a:cxnLst/>
              <a:rect l="l" t="t" r="r" b="b"/>
              <a:pathLst>
                <a:path w="1880" h="2476" extrusionOk="0">
                  <a:moveTo>
                    <a:pt x="1797" y="1"/>
                  </a:moveTo>
                  <a:lnTo>
                    <a:pt x="0" y="2393"/>
                  </a:lnTo>
                  <a:lnTo>
                    <a:pt x="0" y="2434"/>
                  </a:lnTo>
                  <a:lnTo>
                    <a:pt x="41" y="2476"/>
                  </a:lnTo>
                  <a:lnTo>
                    <a:pt x="82" y="2434"/>
                  </a:lnTo>
                  <a:lnTo>
                    <a:pt x="1838" y="42"/>
                  </a:lnTo>
                  <a:cubicBezTo>
                    <a:pt x="1879" y="42"/>
                    <a:pt x="1838" y="1"/>
                    <a:pt x="1838" y="1"/>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0" name="Google Shape;2360;p69"/>
            <p:cNvSpPr/>
            <p:nvPr/>
          </p:nvSpPr>
          <p:spPr>
            <a:xfrm>
              <a:off x="4803734" y="3054731"/>
              <a:ext cx="645443" cy="367812"/>
            </a:xfrm>
            <a:custGeom>
              <a:avLst/>
              <a:gdLst/>
              <a:ahLst/>
              <a:cxnLst/>
              <a:rect l="l" t="t" r="r" b="b"/>
              <a:pathLst>
                <a:path w="10650" h="6069" extrusionOk="0">
                  <a:moveTo>
                    <a:pt x="1027" y="0"/>
                  </a:moveTo>
                  <a:cubicBezTo>
                    <a:pt x="422" y="0"/>
                    <a:pt x="1" y="472"/>
                    <a:pt x="1" y="1068"/>
                  </a:cubicBezTo>
                  <a:lnTo>
                    <a:pt x="1" y="5001"/>
                  </a:lnTo>
                  <a:cubicBezTo>
                    <a:pt x="1" y="5607"/>
                    <a:pt x="422" y="6069"/>
                    <a:pt x="1027" y="6069"/>
                  </a:cubicBezTo>
                  <a:lnTo>
                    <a:pt x="9622" y="6069"/>
                  </a:lnTo>
                  <a:cubicBezTo>
                    <a:pt x="10177" y="6069"/>
                    <a:pt x="10649" y="5607"/>
                    <a:pt x="10649" y="5001"/>
                  </a:cubicBezTo>
                  <a:lnTo>
                    <a:pt x="10649" y="1068"/>
                  </a:lnTo>
                  <a:cubicBezTo>
                    <a:pt x="10649" y="472"/>
                    <a:pt x="10177" y="0"/>
                    <a:pt x="9622" y="0"/>
                  </a:cubicBez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1" name="Google Shape;2361;p69"/>
            <p:cNvSpPr/>
            <p:nvPr/>
          </p:nvSpPr>
          <p:spPr>
            <a:xfrm>
              <a:off x="4889006" y="3394487"/>
              <a:ext cx="155634" cy="98423"/>
            </a:xfrm>
            <a:custGeom>
              <a:avLst/>
              <a:gdLst/>
              <a:ahLst/>
              <a:cxnLst/>
              <a:rect l="l" t="t" r="r" b="b"/>
              <a:pathLst>
                <a:path w="2568" h="1624" extrusionOk="0">
                  <a:moveTo>
                    <a:pt x="1243" y="1"/>
                  </a:moveTo>
                  <a:lnTo>
                    <a:pt x="0" y="1623"/>
                  </a:lnTo>
                  <a:lnTo>
                    <a:pt x="2568" y="206"/>
                  </a:lnTo>
                  <a:lnTo>
                    <a:pt x="1243" y="1"/>
                  </a:ln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2" name="Google Shape;2362;p69"/>
            <p:cNvSpPr/>
            <p:nvPr/>
          </p:nvSpPr>
          <p:spPr>
            <a:xfrm>
              <a:off x="3483738" y="2829156"/>
              <a:ext cx="533991" cy="602111"/>
            </a:xfrm>
            <a:custGeom>
              <a:avLst/>
              <a:gdLst/>
              <a:ahLst/>
              <a:cxnLst/>
              <a:rect l="l" t="t" r="r" b="b"/>
              <a:pathLst>
                <a:path w="8811" h="9935" extrusionOk="0">
                  <a:moveTo>
                    <a:pt x="4323" y="0"/>
                  </a:moveTo>
                  <a:cubicBezTo>
                    <a:pt x="3855" y="0"/>
                    <a:pt x="3377" y="81"/>
                    <a:pt x="2906" y="251"/>
                  </a:cubicBezTo>
                  <a:cubicBezTo>
                    <a:pt x="1150" y="939"/>
                    <a:pt x="0" y="2777"/>
                    <a:pt x="257" y="4656"/>
                  </a:cubicBezTo>
                  <a:cubicBezTo>
                    <a:pt x="546" y="6780"/>
                    <a:pt x="2374" y="8255"/>
                    <a:pt x="4397" y="8255"/>
                  </a:cubicBezTo>
                  <a:cubicBezTo>
                    <a:pt x="4458" y="8255"/>
                    <a:pt x="4519" y="8253"/>
                    <a:pt x="4580" y="8251"/>
                  </a:cubicBezTo>
                  <a:lnTo>
                    <a:pt x="4837" y="9370"/>
                  </a:lnTo>
                  <a:lnTo>
                    <a:pt x="4837" y="9411"/>
                  </a:lnTo>
                  <a:cubicBezTo>
                    <a:pt x="4878" y="9493"/>
                    <a:pt x="4919" y="9585"/>
                    <a:pt x="4960" y="9668"/>
                  </a:cubicBezTo>
                  <a:cubicBezTo>
                    <a:pt x="5001" y="9668"/>
                    <a:pt x="5001" y="9709"/>
                    <a:pt x="5001" y="9709"/>
                  </a:cubicBezTo>
                  <a:cubicBezTo>
                    <a:pt x="5180" y="9854"/>
                    <a:pt x="5387" y="9935"/>
                    <a:pt x="5599" y="9935"/>
                  </a:cubicBezTo>
                  <a:cubicBezTo>
                    <a:pt x="5643" y="9935"/>
                    <a:pt x="5687" y="9931"/>
                    <a:pt x="5730" y="9924"/>
                  </a:cubicBezTo>
                  <a:lnTo>
                    <a:pt x="6121" y="9842"/>
                  </a:lnTo>
                  <a:cubicBezTo>
                    <a:pt x="6336" y="9750"/>
                    <a:pt x="6542" y="9585"/>
                    <a:pt x="6634" y="9370"/>
                  </a:cubicBezTo>
                  <a:lnTo>
                    <a:pt x="6634" y="9277"/>
                  </a:lnTo>
                  <a:cubicBezTo>
                    <a:pt x="6675" y="9154"/>
                    <a:pt x="6675" y="9021"/>
                    <a:pt x="6634" y="8897"/>
                  </a:cubicBezTo>
                  <a:lnTo>
                    <a:pt x="6377" y="7737"/>
                  </a:lnTo>
                  <a:cubicBezTo>
                    <a:pt x="7959" y="6844"/>
                    <a:pt x="8811" y="5006"/>
                    <a:pt x="8339" y="3167"/>
                  </a:cubicBezTo>
                  <a:cubicBezTo>
                    <a:pt x="7895" y="1279"/>
                    <a:pt x="6190" y="0"/>
                    <a:pt x="4323" y="0"/>
                  </a:cubicBez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3" name="Google Shape;2363;p69"/>
            <p:cNvSpPr/>
            <p:nvPr/>
          </p:nvSpPr>
          <p:spPr>
            <a:xfrm>
              <a:off x="3667920" y="3032973"/>
              <a:ext cx="204845" cy="314904"/>
            </a:xfrm>
            <a:custGeom>
              <a:avLst/>
              <a:gdLst/>
              <a:ahLst/>
              <a:cxnLst/>
              <a:rect l="l" t="t" r="r" b="b"/>
              <a:pathLst>
                <a:path w="3380" h="5196" extrusionOk="0">
                  <a:moveTo>
                    <a:pt x="2096" y="1088"/>
                  </a:moveTo>
                  <a:cubicBezTo>
                    <a:pt x="2219" y="1468"/>
                    <a:pt x="2352" y="1858"/>
                    <a:pt x="2270" y="2238"/>
                  </a:cubicBezTo>
                  <a:cubicBezTo>
                    <a:pt x="2270" y="2279"/>
                    <a:pt x="2219" y="2320"/>
                    <a:pt x="2178" y="2372"/>
                  </a:cubicBezTo>
                  <a:lnTo>
                    <a:pt x="2137" y="2372"/>
                  </a:lnTo>
                  <a:lnTo>
                    <a:pt x="2096" y="2320"/>
                  </a:lnTo>
                  <a:cubicBezTo>
                    <a:pt x="1880" y="1981"/>
                    <a:pt x="1921" y="1643"/>
                    <a:pt x="1962" y="1427"/>
                  </a:cubicBezTo>
                  <a:cubicBezTo>
                    <a:pt x="2014" y="1293"/>
                    <a:pt x="2055" y="1170"/>
                    <a:pt x="2096" y="1088"/>
                  </a:cubicBezTo>
                  <a:close/>
                  <a:moveTo>
                    <a:pt x="853" y="1899"/>
                  </a:moveTo>
                  <a:cubicBezTo>
                    <a:pt x="987" y="1981"/>
                    <a:pt x="1069" y="2115"/>
                    <a:pt x="1151" y="2238"/>
                  </a:cubicBezTo>
                  <a:cubicBezTo>
                    <a:pt x="1285" y="2413"/>
                    <a:pt x="1408" y="2752"/>
                    <a:pt x="1326" y="2793"/>
                  </a:cubicBezTo>
                  <a:cubicBezTo>
                    <a:pt x="1316" y="2796"/>
                    <a:pt x="1306" y="2797"/>
                    <a:pt x="1297" y="2797"/>
                  </a:cubicBezTo>
                  <a:cubicBezTo>
                    <a:pt x="1174" y="2797"/>
                    <a:pt x="1063" y="2565"/>
                    <a:pt x="987" y="2413"/>
                  </a:cubicBezTo>
                  <a:lnTo>
                    <a:pt x="853" y="1899"/>
                  </a:lnTo>
                  <a:close/>
                  <a:moveTo>
                    <a:pt x="1196" y="0"/>
                  </a:moveTo>
                  <a:cubicBezTo>
                    <a:pt x="1167" y="0"/>
                    <a:pt x="1138" y="3"/>
                    <a:pt x="1110" y="10"/>
                  </a:cubicBezTo>
                  <a:cubicBezTo>
                    <a:pt x="987" y="102"/>
                    <a:pt x="853" y="226"/>
                    <a:pt x="812" y="523"/>
                  </a:cubicBezTo>
                  <a:cubicBezTo>
                    <a:pt x="730" y="914"/>
                    <a:pt x="730" y="1345"/>
                    <a:pt x="771" y="1766"/>
                  </a:cubicBezTo>
                  <a:cubicBezTo>
                    <a:pt x="730" y="1766"/>
                    <a:pt x="679" y="1725"/>
                    <a:pt x="638" y="1684"/>
                  </a:cubicBezTo>
                  <a:cubicBezTo>
                    <a:pt x="519" y="1624"/>
                    <a:pt x="416" y="1581"/>
                    <a:pt x="322" y="1581"/>
                  </a:cubicBezTo>
                  <a:cubicBezTo>
                    <a:pt x="286" y="1581"/>
                    <a:pt x="251" y="1587"/>
                    <a:pt x="217" y="1602"/>
                  </a:cubicBezTo>
                  <a:cubicBezTo>
                    <a:pt x="83" y="1643"/>
                    <a:pt x="42" y="1807"/>
                    <a:pt x="1" y="1940"/>
                  </a:cubicBezTo>
                  <a:cubicBezTo>
                    <a:pt x="1" y="2064"/>
                    <a:pt x="42" y="2197"/>
                    <a:pt x="124" y="2320"/>
                  </a:cubicBezTo>
                  <a:cubicBezTo>
                    <a:pt x="422" y="3049"/>
                    <a:pt x="935" y="3604"/>
                    <a:pt x="1449" y="4169"/>
                  </a:cubicBezTo>
                  <a:cubicBezTo>
                    <a:pt x="1541" y="4292"/>
                    <a:pt x="1582" y="4374"/>
                    <a:pt x="1664" y="4467"/>
                  </a:cubicBezTo>
                  <a:cubicBezTo>
                    <a:pt x="1880" y="4682"/>
                    <a:pt x="2055" y="4888"/>
                    <a:pt x="2137" y="5144"/>
                  </a:cubicBezTo>
                  <a:lnTo>
                    <a:pt x="2137" y="5196"/>
                  </a:lnTo>
                  <a:lnTo>
                    <a:pt x="2178" y="5196"/>
                  </a:lnTo>
                  <a:lnTo>
                    <a:pt x="2178" y="5144"/>
                  </a:lnTo>
                  <a:cubicBezTo>
                    <a:pt x="2096" y="4888"/>
                    <a:pt x="1921" y="4631"/>
                    <a:pt x="1706" y="4425"/>
                  </a:cubicBezTo>
                  <a:cubicBezTo>
                    <a:pt x="1623" y="4333"/>
                    <a:pt x="1541" y="4251"/>
                    <a:pt x="1500" y="4169"/>
                  </a:cubicBezTo>
                  <a:cubicBezTo>
                    <a:pt x="987" y="3604"/>
                    <a:pt x="473" y="3008"/>
                    <a:pt x="165" y="2320"/>
                  </a:cubicBezTo>
                  <a:cubicBezTo>
                    <a:pt x="124" y="2197"/>
                    <a:pt x="42" y="2064"/>
                    <a:pt x="83" y="1940"/>
                  </a:cubicBezTo>
                  <a:cubicBezTo>
                    <a:pt x="83" y="1858"/>
                    <a:pt x="124" y="1684"/>
                    <a:pt x="258" y="1643"/>
                  </a:cubicBezTo>
                  <a:cubicBezTo>
                    <a:pt x="280" y="1632"/>
                    <a:pt x="305" y="1626"/>
                    <a:pt x="334" y="1626"/>
                  </a:cubicBezTo>
                  <a:cubicBezTo>
                    <a:pt x="414" y="1626"/>
                    <a:pt x="517" y="1665"/>
                    <a:pt x="638" y="1725"/>
                  </a:cubicBezTo>
                  <a:cubicBezTo>
                    <a:pt x="679" y="1766"/>
                    <a:pt x="730" y="1807"/>
                    <a:pt x="812" y="1858"/>
                  </a:cubicBezTo>
                  <a:cubicBezTo>
                    <a:pt x="812" y="2064"/>
                    <a:pt x="894" y="2238"/>
                    <a:pt x="935" y="2454"/>
                  </a:cubicBezTo>
                  <a:cubicBezTo>
                    <a:pt x="1018" y="2648"/>
                    <a:pt x="1160" y="2841"/>
                    <a:pt x="1284" y="2841"/>
                  </a:cubicBezTo>
                  <a:cubicBezTo>
                    <a:pt x="1298" y="2841"/>
                    <a:pt x="1312" y="2839"/>
                    <a:pt x="1326" y="2834"/>
                  </a:cubicBezTo>
                  <a:lnTo>
                    <a:pt x="1367" y="2834"/>
                  </a:lnTo>
                  <a:cubicBezTo>
                    <a:pt x="1500" y="2752"/>
                    <a:pt x="1326" y="2372"/>
                    <a:pt x="1192" y="2197"/>
                  </a:cubicBezTo>
                  <a:cubicBezTo>
                    <a:pt x="1110" y="2064"/>
                    <a:pt x="987" y="1940"/>
                    <a:pt x="853" y="1807"/>
                  </a:cubicBezTo>
                  <a:cubicBezTo>
                    <a:pt x="771" y="1386"/>
                    <a:pt x="771" y="955"/>
                    <a:pt x="853" y="523"/>
                  </a:cubicBezTo>
                  <a:cubicBezTo>
                    <a:pt x="894" y="267"/>
                    <a:pt x="987" y="143"/>
                    <a:pt x="1151" y="61"/>
                  </a:cubicBezTo>
                  <a:cubicBezTo>
                    <a:pt x="1178" y="55"/>
                    <a:pt x="1206" y="52"/>
                    <a:pt x="1232" y="52"/>
                  </a:cubicBezTo>
                  <a:cubicBezTo>
                    <a:pt x="1418" y="52"/>
                    <a:pt x="1588" y="190"/>
                    <a:pt x="1623" y="226"/>
                  </a:cubicBezTo>
                  <a:cubicBezTo>
                    <a:pt x="1839" y="441"/>
                    <a:pt x="1962" y="739"/>
                    <a:pt x="2096" y="996"/>
                  </a:cubicBezTo>
                  <a:cubicBezTo>
                    <a:pt x="2014" y="1129"/>
                    <a:pt x="1962" y="1293"/>
                    <a:pt x="1921" y="1427"/>
                  </a:cubicBezTo>
                  <a:cubicBezTo>
                    <a:pt x="1880" y="1766"/>
                    <a:pt x="1921" y="2115"/>
                    <a:pt x="2055" y="2320"/>
                  </a:cubicBezTo>
                  <a:cubicBezTo>
                    <a:pt x="2096" y="2372"/>
                    <a:pt x="2096" y="2413"/>
                    <a:pt x="2137" y="2413"/>
                  </a:cubicBezTo>
                  <a:lnTo>
                    <a:pt x="2219" y="2413"/>
                  </a:lnTo>
                  <a:cubicBezTo>
                    <a:pt x="2270" y="2372"/>
                    <a:pt x="2311" y="2279"/>
                    <a:pt x="2311" y="2238"/>
                  </a:cubicBezTo>
                  <a:cubicBezTo>
                    <a:pt x="2394" y="1858"/>
                    <a:pt x="2311" y="1427"/>
                    <a:pt x="2137" y="1088"/>
                  </a:cubicBezTo>
                  <a:lnTo>
                    <a:pt x="2137" y="996"/>
                  </a:lnTo>
                  <a:lnTo>
                    <a:pt x="2394" y="616"/>
                  </a:lnTo>
                  <a:cubicBezTo>
                    <a:pt x="2476" y="523"/>
                    <a:pt x="2568" y="441"/>
                    <a:pt x="2691" y="400"/>
                  </a:cubicBezTo>
                  <a:cubicBezTo>
                    <a:pt x="2720" y="395"/>
                    <a:pt x="2748" y="392"/>
                    <a:pt x="2775" y="392"/>
                  </a:cubicBezTo>
                  <a:cubicBezTo>
                    <a:pt x="2952" y="392"/>
                    <a:pt x="3093" y="500"/>
                    <a:pt x="3164" y="616"/>
                  </a:cubicBezTo>
                  <a:cubicBezTo>
                    <a:pt x="3297" y="780"/>
                    <a:pt x="3338" y="1037"/>
                    <a:pt x="3338" y="1211"/>
                  </a:cubicBezTo>
                  <a:cubicBezTo>
                    <a:pt x="3338" y="1766"/>
                    <a:pt x="3246" y="2320"/>
                    <a:pt x="3123" y="2885"/>
                  </a:cubicBezTo>
                  <a:cubicBezTo>
                    <a:pt x="2989" y="3522"/>
                    <a:pt x="2866" y="4251"/>
                    <a:pt x="2948" y="4939"/>
                  </a:cubicBezTo>
                  <a:cubicBezTo>
                    <a:pt x="2948" y="4980"/>
                    <a:pt x="2989" y="5021"/>
                    <a:pt x="2989" y="5062"/>
                  </a:cubicBezTo>
                  <a:lnTo>
                    <a:pt x="3041" y="5021"/>
                  </a:lnTo>
                  <a:cubicBezTo>
                    <a:pt x="3041" y="4980"/>
                    <a:pt x="3041" y="4939"/>
                    <a:pt x="2989" y="4888"/>
                  </a:cubicBezTo>
                  <a:cubicBezTo>
                    <a:pt x="2907" y="4251"/>
                    <a:pt x="3041" y="3522"/>
                    <a:pt x="3164" y="2885"/>
                  </a:cubicBezTo>
                  <a:cubicBezTo>
                    <a:pt x="3297" y="2320"/>
                    <a:pt x="3379" y="1766"/>
                    <a:pt x="3379" y="1211"/>
                  </a:cubicBezTo>
                  <a:cubicBezTo>
                    <a:pt x="3379" y="996"/>
                    <a:pt x="3338" y="780"/>
                    <a:pt x="3205" y="616"/>
                  </a:cubicBezTo>
                  <a:cubicBezTo>
                    <a:pt x="3133" y="464"/>
                    <a:pt x="2961" y="351"/>
                    <a:pt x="2776" y="351"/>
                  </a:cubicBezTo>
                  <a:cubicBezTo>
                    <a:pt x="2748" y="351"/>
                    <a:pt x="2720" y="354"/>
                    <a:pt x="2691" y="359"/>
                  </a:cubicBezTo>
                  <a:cubicBezTo>
                    <a:pt x="2527" y="400"/>
                    <a:pt x="2435" y="482"/>
                    <a:pt x="2352" y="575"/>
                  </a:cubicBezTo>
                  <a:lnTo>
                    <a:pt x="2096" y="955"/>
                  </a:lnTo>
                  <a:cubicBezTo>
                    <a:pt x="2014" y="698"/>
                    <a:pt x="1880" y="400"/>
                    <a:pt x="1664" y="226"/>
                  </a:cubicBezTo>
                  <a:cubicBezTo>
                    <a:pt x="1526" y="87"/>
                    <a:pt x="1352" y="0"/>
                    <a:pt x="1196" y="0"/>
                  </a:cubicBez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4" name="Google Shape;2364;p69"/>
            <p:cNvSpPr/>
            <p:nvPr/>
          </p:nvSpPr>
          <p:spPr>
            <a:xfrm>
              <a:off x="3766283" y="3319215"/>
              <a:ext cx="122058" cy="112059"/>
            </a:xfrm>
            <a:custGeom>
              <a:avLst/>
              <a:gdLst/>
              <a:ahLst/>
              <a:cxnLst/>
              <a:rect l="l" t="t" r="r" b="b"/>
              <a:pathLst>
                <a:path w="2014" h="1849" extrusionOk="0">
                  <a:moveTo>
                    <a:pt x="1797" y="0"/>
                  </a:moveTo>
                  <a:cubicBezTo>
                    <a:pt x="1756" y="41"/>
                    <a:pt x="1715" y="41"/>
                    <a:pt x="1674" y="41"/>
                  </a:cubicBezTo>
                  <a:cubicBezTo>
                    <a:pt x="1582" y="82"/>
                    <a:pt x="1500" y="123"/>
                    <a:pt x="1366" y="165"/>
                  </a:cubicBezTo>
                  <a:lnTo>
                    <a:pt x="1325" y="216"/>
                  </a:lnTo>
                  <a:cubicBezTo>
                    <a:pt x="1068" y="298"/>
                    <a:pt x="812" y="380"/>
                    <a:pt x="555" y="421"/>
                  </a:cubicBezTo>
                  <a:lnTo>
                    <a:pt x="514" y="421"/>
                  </a:lnTo>
                  <a:cubicBezTo>
                    <a:pt x="339" y="473"/>
                    <a:pt x="175" y="473"/>
                    <a:pt x="0" y="514"/>
                  </a:cubicBezTo>
                  <a:lnTo>
                    <a:pt x="175" y="1284"/>
                  </a:lnTo>
                  <a:lnTo>
                    <a:pt x="175" y="1325"/>
                  </a:lnTo>
                  <a:cubicBezTo>
                    <a:pt x="216" y="1407"/>
                    <a:pt x="257" y="1499"/>
                    <a:pt x="298" y="1582"/>
                  </a:cubicBezTo>
                  <a:cubicBezTo>
                    <a:pt x="339" y="1582"/>
                    <a:pt x="339" y="1623"/>
                    <a:pt x="339" y="1623"/>
                  </a:cubicBezTo>
                  <a:cubicBezTo>
                    <a:pt x="518" y="1768"/>
                    <a:pt x="725" y="1849"/>
                    <a:pt x="937" y="1849"/>
                  </a:cubicBezTo>
                  <a:cubicBezTo>
                    <a:pt x="981" y="1849"/>
                    <a:pt x="1025" y="1845"/>
                    <a:pt x="1068" y="1838"/>
                  </a:cubicBezTo>
                  <a:lnTo>
                    <a:pt x="1459" y="1756"/>
                  </a:lnTo>
                  <a:cubicBezTo>
                    <a:pt x="1674" y="1664"/>
                    <a:pt x="1880" y="1499"/>
                    <a:pt x="1972" y="1284"/>
                  </a:cubicBezTo>
                  <a:lnTo>
                    <a:pt x="1972" y="1191"/>
                  </a:lnTo>
                  <a:cubicBezTo>
                    <a:pt x="2013" y="1068"/>
                    <a:pt x="2013" y="935"/>
                    <a:pt x="1972" y="811"/>
                  </a:cubicBezTo>
                  <a:lnTo>
                    <a:pt x="1797" y="0"/>
                  </a:lnTo>
                  <a:close/>
                </a:path>
              </a:pathLst>
            </a:custGeom>
            <a:solidFill>
              <a:srgbClr val="7182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5" name="Google Shape;2365;p69"/>
            <p:cNvSpPr/>
            <p:nvPr/>
          </p:nvSpPr>
          <p:spPr>
            <a:xfrm>
              <a:off x="3768768" y="3329154"/>
              <a:ext cx="108968" cy="41757"/>
            </a:xfrm>
            <a:custGeom>
              <a:avLst/>
              <a:gdLst/>
              <a:ahLst/>
              <a:cxnLst/>
              <a:rect l="l" t="t" r="r" b="b"/>
              <a:pathLst>
                <a:path w="1798" h="689" extrusionOk="0">
                  <a:moveTo>
                    <a:pt x="1798" y="1"/>
                  </a:moveTo>
                  <a:cubicBezTo>
                    <a:pt x="1582" y="216"/>
                    <a:pt x="1325" y="350"/>
                    <a:pt x="1027" y="473"/>
                  </a:cubicBezTo>
                  <a:cubicBezTo>
                    <a:pt x="730" y="565"/>
                    <a:pt x="432" y="606"/>
                    <a:pt x="0" y="647"/>
                  </a:cubicBezTo>
                  <a:lnTo>
                    <a:pt x="42" y="689"/>
                  </a:lnTo>
                  <a:cubicBezTo>
                    <a:pt x="298" y="689"/>
                    <a:pt x="514" y="647"/>
                    <a:pt x="730" y="606"/>
                  </a:cubicBezTo>
                  <a:cubicBezTo>
                    <a:pt x="863" y="565"/>
                    <a:pt x="945" y="514"/>
                    <a:pt x="1027" y="514"/>
                  </a:cubicBezTo>
                  <a:cubicBezTo>
                    <a:pt x="1325" y="391"/>
                    <a:pt x="1582" y="257"/>
                    <a:pt x="1798" y="93"/>
                  </a:cubicBezTo>
                  <a:lnTo>
                    <a:pt x="1798" y="1"/>
                  </a:ln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6" name="Google Shape;2366;p69"/>
            <p:cNvSpPr/>
            <p:nvPr/>
          </p:nvSpPr>
          <p:spPr>
            <a:xfrm>
              <a:off x="3776828" y="3357760"/>
              <a:ext cx="109028" cy="41757"/>
            </a:xfrm>
            <a:custGeom>
              <a:avLst/>
              <a:gdLst/>
              <a:ahLst/>
              <a:cxnLst/>
              <a:rect l="l" t="t" r="r" b="b"/>
              <a:pathLst>
                <a:path w="1799" h="689" extrusionOk="0">
                  <a:moveTo>
                    <a:pt x="1757" y="1"/>
                  </a:moveTo>
                  <a:cubicBezTo>
                    <a:pt x="1285" y="391"/>
                    <a:pt x="638" y="648"/>
                    <a:pt x="1" y="648"/>
                  </a:cubicBezTo>
                  <a:lnTo>
                    <a:pt x="1" y="689"/>
                  </a:lnTo>
                  <a:cubicBezTo>
                    <a:pt x="217" y="689"/>
                    <a:pt x="422" y="648"/>
                    <a:pt x="638" y="607"/>
                  </a:cubicBezTo>
                  <a:cubicBezTo>
                    <a:pt x="1069" y="514"/>
                    <a:pt x="1449" y="299"/>
                    <a:pt x="1798" y="42"/>
                  </a:cubicBezTo>
                  <a:lnTo>
                    <a:pt x="1757" y="1"/>
                  </a:ln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7" name="Google Shape;2367;p69"/>
            <p:cNvSpPr/>
            <p:nvPr/>
          </p:nvSpPr>
          <p:spPr>
            <a:xfrm>
              <a:off x="3784343" y="3391396"/>
              <a:ext cx="101513" cy="27151"/>
            </a:xfrm>
            <a:custGeom>
              <a:avLst/>
              <a:gdLst/>
              <a:ahLst/>
              <a:cxnLst/>
              <a:rect l="l" t="t" r="r" b="b"/>
              <a:pathLst>
                <a:path w="1675" h="448" extrusionOk="0">
                  <a:moveTo>
                    <a:pt x="0" y="391"/>
                  </a:moveTo>
                  <a:cubicBezTo>
                    <a:pt x="5" y="391"/>
                    <a:pt x="11" y="392"/>
                    <a:pt x="16" y="393"/>
                  </a:cubicBezTo>
                  <a:lnTo>
                    <a:pt x="16" y="393"/>
                  </a:lnTo>
                  <a:cubicBezTo>
                    <a:pt x="11" y="391"/>
                    <a:pt x="6" y="391"/>
                    <a:pt x="0" y="391"/>
                  </a:cubicBezTo>
                  <a:close/>
                  <a:moveTo>
                    <a:pt x="1674" y="0"/>
                  </a:moveTo>
                  <a:cubicBezTo>
                    <a:pt x="1458" y="134"/>
                    <a:pt x="1202" y="216"/>
                    <a:pt x="904" y="308"/>
                  </a:cubicBezTo>
                  <a:cubicBezTo>
                    <a:pt x="648" y="369"/>
                    <a:pt x="420" y="407"/>
                    <a:pt x="216" y="407"/>
                  </a:cubicBezTo>
                  <a:cubicBezTo>
                    <a:pt x="146" y="407"/>
                    <a:pt x="80" y="402"/>
                    <a:pt x="16" y="393"/>
                  </a:cubicBezTo>
                  <a:lnTo>
                    <a:pt x="16" y="393"/>
                  </a:lnTo>
                  <a:cubicBezTo>
                    <a:pt x="41" y="402"/>
                    <a:pt x="41" y="432"/>
                    <a:pt x="41" y="432"/>
                  </a:cubicBezTo>
                  <a:cubicBezTo>
                    <a:pt x="110" y="443"/>
                    <a:pt x="183" y="448"/>
                    <a:pt x="258" y="448"/>
                  </a:cubicBezTo>
                  <a:cubicBezTo>
                    <a:pt x="465" y="448"/>
                    <a:pt x="697" y="410"/>
                    <a:pt x="945" y="350"/>
                  </a:cubicBezTo>
                  <a:cubicBezTo>
                    <a:pt x="1202" y="308"/>
                    <a:pt x="1458" y="175"/>
                    <a:pt x="1674" y="93"/>
                  </a:cubicBezTo>
                  <a:lnTo>
                    <a:pt x="1674" y="0"/>
                  </a:ln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8" name="Google Shape;2368;p69"/>
            <p:cNvSpPr/>
            <p:nvPr/>
          </p:nvSpPr>
          <p:spPr>
            <a:xfrm>
              <a:off x="3839131" y="2877459"/>
              <a:ext cx="75332" cy="101998"/>
            </a:xfrm>
            <a:custGeom>
              <a:avLst/>
              <a:gdLst/>
              <a:ahLst/>
              <a:cxnLst/>
              <a:rect l="l" t="t" r="r" b="b"/>
              <a:pathLst>
                <a:path w="1243" h="1683" extrusionOk="0">
                  <a:moveTo>
                    <a:pt x="278" y="1"/>
                  </a:moveTo>
                  <a:cubicBezTo>
                    <a:pt x="0" y="1"/>
                    <a:pt x="2" y="536"/>
                    <a:pt x="41" y="738"/>
                  </a:cubicBezTo>
                  <a:cubicBezTo>
                    <a:pt x="82" y="953"/>
                    <a:pt x="216" y="1169"/>
                    <a:pt x="339" y="1344"/>
                  </a:cubicBezTo>
                  <a:cubicBezTo>
                    <a:pt x="472" y="1467"/>
                    <a:pt x="595" y="1600"/>
                    <a:pt x="770" y="1641"/>
                  </a:cubicBezTo>
                  <a:cubicBezTo>
                    <a:pt x="852" y="1641"/>
                    <a:pt x="893" y="1682"/>
                    <a:pt x="986" y="1682"/>
                  </a:cubicBezTo>
                  <a:cubicBezTo>
                    <a:pt x="1068" y="1641"/>
                    <a:pt x="1150" y="1549"/>
                    <a:pt x="1191" y="1467"/>
                  </a:cubicBezTo>
                  <a:cubicBezTo>
                    <a:pt x="1242" y="1385"/>
                    <a:pt x="1242" y="1251"/>
                    <a:pt x="1242" y="1169"/>
                  </a:cubicBezTo>
                  <a:cubicBezTo>
                    <a:pt x="1150" y="738"/>
                    <a:pt x="852" y="440"/>
                    <a:pt x="554" y="142"/>
                  </a:cubicBezTo>
                  <a:cubicBezTo>
                    <a:pt x="472" y="101"/>
                    <a:pt x="421" y="60"/>
                    <a:pt x="339" y="9"/>
                  </a:cubicBezTo>
                  <a:cubicBezTo>
                    <a:pt x="317" y="3"/>
                    <a:pt x="297" y="1"/>
                    <a:pt x="27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9" name="Google Shape;2369;p69"/>
            <p:cNvSpPr/>
            <p:nvPr/>
          </p:nvSpPr>
          <p:spPr>
            <a:xfrm>
              <a:off x="3895737" y="2981761"/>
              <a:ext cx="68544" cy="54969"/>
            </a:xfrm>
            <a:custGeom>
              <a:avLst/>
              <a:gdLst/>
              <a:ahLst/>
              <a:cxnLst/>
              <a:rect l="l" t="t" r="r" b="b"/>
              <a:pathLst>
                <a:path w="1131" h="907" extrusionOk="0">
                  <a:moveTo>
                    <a:pt x="602" y="0"/>
                  </a:moveTo>
                  <a:cubicBezTo>
                    <a:pt x="548" y="0"/>
                    <a:pt x="491" y="14"/>
                    <a:pt x="432" y="44"/>
                  </a:cubicBezTo>
                  <a:cubicBezTo>
                    <a:pt x="0" y="259"/>
                    <a:pt x="257" y="906"/>
                    <a:pt x="688" y="906"/>
                  </a:cubicBezTo>
                  <a:cubicBezTo>
                    <a:pt x="770" y="906"/>
                    <a:pt x="822" y="906"/>
                    <a:pt x="863" y="855"/>
                  </a:cubicBezTo>
                  <a:cubicBezTo>
                    <a:pt x="904" y="855"/>
                    <a:pt x="945" y="814"/>
                    <a:pt x="945" y="773"/>
                  </a:cubicBezTo>
                  <a:cubicBezTo>
                    <a:pt x="1131" y="516"/>
                    <a:pt x="936" y="0"/>
                    <a:pt x="60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0" name="Google Shape;2370;p69"/>
            <p:cNvSpPr/>
            <p:nvPr/>
          </p:nvSpPr>
          <p:spPr>
            <a:xfrm>
              <a:off x="3460102" y="3510911"/>
              <a:ext cx="236541" cy="238359"/>
            </a:xfrm>
            <a:custGeom>
              <a:avLst/>
              <a:gdLst/>
              <a:ahLst/>
              <a:cxnLst/>
              <a:rect l="l" t="t" r="r" b="b"/>
              <a:pathLst>
                <a:path w="3903" h="3933" extrusionOk="0">
                  <a:moveTo>
                    <a:pt x="1797" y="0"/>
                  </a:moveTo>
                  <a:lnTo>
                    <a:pt x="1592" y="1622"/>
                  </a:lnTo>
                  <a:lnTo>
                    <a:pt x="0" y="2013"/>
                  </a:lnTo>
                  <a:lnTo>
                    <a:pt x="1335" y="2352"/>
                  </a:lnTo>
                  <a:lnTo>
                    <a:pt x="1202" y="3933"/>
                  </a:lnTo>
                  <a:lnTo>
                    <a:pt x="1972" y="2608"/>
                  </a:lnTo>
                  <a:lnTo>
                    <a:pt x="3040" y="3635"/>
                  </a:lnTo>
                  <a:lnTo>
                    <a:pt x="2701" y="2187"/>
                  </a:lnTo>
                  <a:lnTo>
                    <a:pt x="3902" y="1325"/>
                  </a:lnTo>
                  <a:lnTo>
                    <a:pt x="3902" y="1325"/>
                  </a:lnTo>
                  <a:lnTo>
                    <a:pt x="2362" y="1499"/>
                  </a:lnTo>
                  <a:lnTo>
                    <a:pt x="1797"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1" name="Google Shape;2371;p69"/>
            <p:cNvSpPr/>
            <p:nvPr/>
          </p:nvSpPr>
          <p:spPr>
            <a:xfrm>
              <a:off x="4899551" y="3648426"/>
              <a:ext cx="235935" cy="238420"/>
            </a:xfrm>
            <a:custGeom>
              <a:avLst/>
              <a:gdLst/>
              <a:ahLst/>
              <a:cxnLst/>
              <a:rect l="l" t="t" r="r" b="b"/>
              <a:pathLst>
                <a:path w="3893" h="3934" extrusionOk="0">
                  <a:moveTo>
                    <a:pt x="1798" y="0"/>
                  </a:moveTo>
                  <a:lnTo>
                    <a:pt x="1582" y="1623"/>
                  </a:lnTo>
                  <a:lnTo>
                    <a:pt x="1" y="2054"/>
                  </a:lnTo>
                  <a:lnTo>
                    <a:pt x="1326" y="2393"/>
                  </a:lnTo>
                  <a:lnTo>
                    <a:pt x="1151" y="3933"/>
                  </a:lnTo>
                  <a:lnTo>
                    <a:pt x="1973" y="2609"/>
                  </a:lnTo>
                  <a:lnTo>
                    <a:pt x="2999" y="3636"/>
                  </a:lnTo>
                  <a:lnTo>
                    <a:pt x="2650" y="2229"/>
                  </a:lnTo>
                  <a:lnTo>
                    <a:pt x="3893" y="1325"/>
                  </a:lnTo>
                  <a:lnTo>
                    <a:pt x="2311" y="1500"/>
                  </a:lnTo>
                  <a:lnTo>
                    <a:pt x="1798"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2" name="Google Shape;2372;p69"/>
            <p:cNvSpPr/>
            <p:nvPr/>
          </p:nvSpPr>
          <p:spPr>
            <a:xfrm>
              <a:off x="3924343" y="3479760"/>
              <a:ext cx="52363" cy="51696"/>
            </a:xfrm>
            <a:custGeom>
              <a:avLst/>
              <a:gdLst/>
              <a:ahLst/>
              <a:cxnLst/>
              <a:rect l="l" t="t" r="r" b="b"/>
              <a:pathLst>
                <a:path w="864" h="853" extrusionOk="0">
                  <a:moveTo>
                    <a:pt x="432" y="1"/>
                  </a:moveTo>
                  <a:cubicBezTo>
                    <a:pt x="216" y="1"/>
                    <a:pt x="1" y="175"/>
                    <a:pt x="1" y="432"/>
                  </a:cubicBezTo>
                  <a:cubicBezTo>
                    <a:pt x="1" y="648"/>
                    <a:pt x="216" y="853"/>
                    <a:pt x="432" y="853"/>
                  </a:cubicBezTo>
                  <a:cubicBezTo>
                    <a:pt x="689" y="853"/>
                    <a:pt x="863" y="648"/>
                    <a:pt x="863" y="432"/>
                  </a:cubicBezTo>
                  <a:cubicBezTo>
                    <a:pt x="863" y="175"/>
                    <a:pt x="689" y="1"/>
                    <a:pt x="432" y="1"/>
                  </a:cubicBez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3" name="Google Shape;2373;p69"/>
            <p:cNvSpPr/>
            <p:nvPr/>
          </p:nvSpPr>
          <p:spPr>
            <a:xfrm>
              <a:off x="4051312" y="2974428"/>
              <a:ext cx="52363" cy="54181"/>
            </a:xfrm>
            <a:custGeom>
              <a:avLst/>
              <a:gdLst/>
              <a:ahLst/>
              <a:cxnLst/>
              <a:rect l="l" t="t" r="r" b="b"/>
              <a:pathLst>
                <a:path w="864" h="894" extrusionOk="0">
                  <a:moveTo>
                    <a:pt x="432" y="0"/>
                  </a:moveTo>
                  <a:cubicBezTo>
                    <a:pt x="216" y="0"/>
                    <a:pt x="1" y="206"/>
                    <a:pt x="1" y="462"/>
                  </a:cubicBezTo>
                  <a:cubicBezTo>
                    <a:pt x="1" y="678"/>
                    <a:pt x="216" y="894"/>
                    <a:pt x="432" y="894"/>
                  </a:cubicBezTo>
                  <a:cubicBezTo>
                    <a:pt x="689" y="894"/>
                    <a:pt x="863" y="678"/>
                    <a:pt x="863" y="462"/>
                  </a:cubicBezTo>
                  <a:cubicBezTo>
                    <a:pt x="863" y="206"/>
                    <a:pt x="689" y="0"/>
                    <a:pt x="432" y="0"/>
                  </a:cubicBezTo>
                  <a:close/>
                </a:path>
              </a:pathLst>
            </a:custGeom>
            <a:solidFill>
              <a:srgbClr val="7182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4" name="Google Shape;2374;p69"/>
            <p:cNvSpPr/>
            <p:nvPr/>
          </p:nvSpPr>
          <p:spPr>
            <a:xfrm>
              <a:off x="4793128" y="3482244"/>
              <a:ext cx="54848" cy="52363"/>
            </a:xfrm>
            <a:custGeom>
              <a:avLst/>
              <a:gdLst/>
              <a:ahLst/>
              <a:cxnLst/>
              <a:rect l="l" t="t" r="r" b="b"/>
              <a:pathLst>
                <a:path w="905" h="864" extrusionOk="0">
                  <a:moveTo>
                    <a:pt x="473" y="1"/>
                  </a:moveTo>
                  <a:cubicBezTo>
                    <a:pt x="217" y="1"/>
                    <a:pt x="1" y="216"/>
                    <a:pt x="1" y="432"/>
                  </a:cubicBezTo>
                  <a:cubicBezTo>
                    <a:pt x="1" y="689"/>
                    <a:pt x="217" y="863"/>
                    <a:pt x="473" y="863"/>
                  </a:cubicBezTo>
                  <a:cubicBezTo>
                    <a:pt x="689" y="863"/>
                    <a:pt x="905" y="689"/>
                    <a:pt x="905" y="432"/>
                  </a:cubicBezTo>
                  <a:cubicBezTo>
                    <a:pt x="905" y="216"/>
                    <a:pt x="689" y="1"/>
                    <a:pt x="473" y="1"/>
                  </a:cubicBezTo>
                  <a:close/>
                </a:path>
              </a:pathLst>
            </a:custGeom>
            <a:solidFill>
              <a:srgbClr val="7182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5" name="Google Shape;2375;p69"/>
            <p:cNvSpPr/>
            <p:nvPr/>
          </p:nvSpPr>
          <p:spPr>
            <a:xfrm>
              <a:off x="4873375" y="3143263"/>
              <a:ext cx="124992" cy="166419"/>
            </a:xfrm>
            <a:custGeom>
              <a:avLst/>
              <a:gdLst/>
              <a:ahLst/>
              <a:cxnLst/>
              <a:rect l="l" t="t" r="r" b="b"/>
              <a:pathLst>
                <a:path w="1798" h="2394" extrusionOk="0">
                  <a:moveTo>
                    <a:pt x="986" y="812"/>
                  </a:moveTo>
                  <a:lnTo>
                    <a:pt x="1120" y="1367"/>
                  </a:lnTo>
                  <a:lnTo>
                    <a:pt x="812" y="1325"/>
                  </a:lnTo>
                  <a:lnTo>
                    <a:pt x="986" y="812"/>
                  </a:lnTo>
                  <a:close/>
                  <a:moveTo>
                    <a:pt x="945" y="1"/>
                  </a:moveTo>
                  <a:cubicBezTo>
                    <a:pt x="863" y="1"/>
                    <a:pt x="812" y="42"/>
                    <a:pt x="771" y="124"/>
                  </a:cubicBezTo>
                  <a:lnTo>
                    <a:pt x="41" y="2096"/>
                  </a:lnTo>
                  <a:lnTo>
                    <a:pt x="0" y="2137"/>
                  </a:lnTo>
                  <a:cubicBezTo>
                    <a:pt x="0" y="2219"/>
                    <a:pt x="93" y="2270"/>
                    <a:pt x="134" y="2270"/>
                  </a:cubicBezTo>
                  <a:lnTo>
                    <a:pt x="350" y="2311"/>
                  </a:lnTo>
                  <a:cubicBezTo>
                    <a:pt x="432" y="2311"/>
                    <a:pt x="473" y="2270"/>
                    <a:pt x="514" y="2178"/>
                  </a:cubicBezTo>
                  <a:lnTo>
                    <a:pt x="647" y="1798"/>
                  </a:lnTo>
                  <a:lnTo>
                    <a:pt x="1202" y="1839"/>
                  </a:lnTo>
                  <a:lnTo>
                    <a:pt x="1325" y="2219"/>
                  </a:lnTo>
                  <a:cubicBezTo>
                    <a:pt x="1325" y="2311"/>
                    <a:pt x="1376" y="2352"/>
                    <a:pt x="1459" y="2352"/>
                  </a:cubicBezTo>
                  <a:lnTo>
                    <a:pt x="1674" y="2393"/>
                  </a:lnTo>
                  <a:cubicBezTo>
                    <a:pt x="1715" y="2393"/>
                    <a:pt x="1797" y="2311"/>
                    <a:pt x="1797" y="2270"/>
                  </a:cubicBezTo>
                  <a:lnTo>
                    <a:pt x="1797" y="2219"/>
                  </a:lnTo>
                  <a:lnTo>
                    <a:pt x="1284" y="165"/>
                  </a:lnTo>
                  <a:cubicBezTo>
                    <a:pt x="1284" y="83"/>
                    <a:pt x="1243" y="42"/>
                    <a:pt x="1161" y="42"/>
                  </a:cubicBezTo>
                  <a:lnTo>
                    <a:pt x="945" y="1"/>
                  </a:ln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6" name="Google Shape;2376;p69"/>
            <p:cNvSpPr/>
            <p:nvPr/>
          </p:nvSpPr>
          <p:spPr>
            <a:xfrm>
              <a:off x="5081786" y="3154733"/>
              <a:ext cx="107196" cy="164472"/>
            </a:xfrm>
            <a:custGeom>
              <a:avLst/>
              <a:gdLst/>
              <a:ahLst/>
              <a:cxnLst/>
              <a:rect l="l" t="t" r="r" b="b"/>
              <a:pathLst>
                <a:path w="1542" h="2366" extrusionOk="0">
                  <a:moveTo>
                    <a:pt x="771" y="513"/>
                  </a:moveTo>
                  <a:cubicBezTo>
                    <a:pt x="894" y="513"/>
                    <a:pt x="987" y="647"/>
                    <a:pt x="987" y="729"/>
                  </a:cubicBezTo>
                  <a:cubicBezTo>
                    <a:pt x="987" y="863"/>
                    <a:pt x="853" y="945"/>
                    <a:pt x="771" y="945"/>
                  </a:cubicBezTo>
                  <a:lnTo>
                    <a:pt x="555" y="904"/>
                  </a:lnTo>
                  <a:lnTo>
                    <a:pt x="596" y="513"/>
                  </a:lnTo>
                  <a:close/>
                  <a:moveTo>
                    <a:pt x="812" y="1376"/>
                  </a:moveTo>
                  <a:cubicBezTo>
                    <a:pt x="987" y="1417"/>
                    <a:pt x="1069" y="1499"/>
                    <a:pt x="1069" y="1633"/>
                  </a:cubicBezTo>
                  <a:cubicBezTo>
                    <a:pt x="1028" y="1797"/>
                    <a:pt x="946" y="1890"/>
                    <a:pt x="812" y="1890"/>
                  </a:cubicBezTo>
                  <a:lnTo>
                    <a:pt x="514" y="1848"/>
                  </a:lnTo>
                  <a:lnTo>
                    <a:pt x="555" y="1376"/>
                  </a:lnTo>
                  <a:close/>
                  <a:moveTo>
                    <a:pt x="340" y="0"/>
                  </a:moveTo>
                  <a:cubicBezTo>
                    <a:pt x="299" y="0"/>
                    <a:pt x="258" y="51"/>
                    <a:pt x="217" y="92"/>
                  </a:cubicBezTo>
                  <a:cubicBezTo>
                    <a:pt x="175" y="92"/>
                    <a:pt x="124" y="175"/>
                    <a:pt x="124" y="216"/>
                  </a:cubicBezTo>
                  <a:lnTo>
                    <a:pt x="1" y="2105"/>
                  </a:lnTo>
                  <a:cubicBezTo>
                    <a:pt x="1" y="2228"/>
                    <a:pt x="83" y="2311"/>
                    <a:pt x="175" y="2311"/>
                  </a:cubicBezTo>
                  <a:lnTo>
                    <a:pt x="771" y="2362"/>
                  </a:lnTo>
                  <a:cubicBezTo>
                    <a:pt x="794" y="2364"/>
                    <a:pt x="817" y="2365"/>
                    <a:pt x="840" y="2365"/>
                  </a:cubicBezTo>
                  <a:cubicBezTo>
                    <a:pt x="1234" y="2365"/>
                    <a:pt x="1502" y="2033"/>
                    <a:pt x="1541" y="1674"/>
                  </a:cubicBezTo>
                  <a:cubicBezTo>
                    <a:pt x="1541" y="1458"/>
                    <a:pt x="1459" y="1243"/>
                    <a:pt x="1285" y="1119"/>
                  </a:cubicBezTo>
                  <a:cubicBezTo>
                    <a:pt x="1408" y="1027"/>
                    <a:pt x="1459" y="904"/>
                    <a:pt x="1459" y="770"/>
                  </a:cubicBezTo>
                  <a:cubicBezTo>
                    <a:pt x="1500" y="390"/>
                    <a:pt x="1202" y="92"/>
                    <a:pt x="853" y="51"/>
                  </a:cubicBezTo>
                  <a:lnTo>
                    <a:pt x="340" y="0"/>
                  </a:ln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7" name="Google Shape;2377;p69"/>
            <p:cNvSpPr/>
            <p:nvPr/>
          </p:nvSpPr>
          <p:spPr>
            <a:xfrm>
              <a:off x="5272400" y="3169470"/>
              <a:ext cx="107126" cy="164542"/>
            </a:xfrm>
            <a:custGeom>
              <a:avLst/>
              <a:gdLst/>
              <a:ahLst/>
              <a:cxnLst/>
              <a:rect l="l" t="t" r="r" b="b"/>
              <a:pathLst>
                <a:path w="1541" h="2367" extrusionOk="0">
                  <a:moveTo>
                    <a:pt x="867" y="1"/>
                  </a:moveTo>
                  <a:cubicBezTo>
                    <a:pt x="427" y="1"/>
                    <a:pt x="81" y="375"/>
                    <a:pt x="42" y="815"/>
                  </a:cubicBezTo>
                  <a:lnTo>
                    <a:pt x="1" y="1462"/>
                  </a:lnTo>
                  <a:cubicBezTo>
                    <a:pt x="1" y="1893"/>
                    <a:pt x="298" y="2314"/>
                    <a:pt x="771" y="2355"/>
                  </a:cubicBezTo>
                  <a:cubicBezTo>
                    <a:pt x="809" y="2363"/>
                    <a:pt x="845" y="2366"/>
                    <a:pt x="881" y="2366"/>
                  </a:cubicBezTo>
                  <a:cubicBezTo>
                    <a:pt x="1087" y="2366"/>
                    <a:pt x="1259" y="2247"/>
                    <a:pt x="1408" y="2099"/>
                  </a:cubicBezTo>
                  <a:cubicBezTo>
                    <a:pt x="1449" y="2099"/>
                    <a:pt x="1449" y="2057"/>
                    <a:pt x="1449" y="2016"/>
                  </a:cubicBezTo>
                  <a:cubicBezTo>
                    <a:pt x="1449" y="1975"/>
                    <a:pt x="1449" y="1934"/>
                    <a:pt x="1408" y="1934"/>
                  </a:cubicBezTo>
                  <a:lnTo>
                    <a:pt x="1284" y="1760"/>
                  </a:lnTo>
                  <a:cubicBezTo>
                    <a:pt x="1284" y="1719"/>
                    <a:pt x="1233" y="1719"/>
                    <a:pt x="1192" y="1719"/>
                  </a:cubicBezTo>
                  <a:cubicBezTo>
                    <a:pt x="1192" y="1719"/>
                    <a:pt x="1151" y="1719"/>
                    <a:pt x="1110" y="1760"/>
                  </a:cubicBezTo>
                  <a:cubicBezTo>
                    <a:pt x="1028" y="1842"/>
                    <a:pt x="935" y="1893"/>
                    <a:pt x="812" y="1893"/>
                  </a:cubicBezTo>
                  <a:cubicBezTo>
                    <a:pt x="637" y="1893"/>
                    <a:pt x="463" y="1678"/>
                    <a:pt x="463" y="1462"/>
                  </a:cubicBezTo>
                  <a:lnTo>
                    <a:pt x="514" y="815"/>
                  </a:lnTo>
                  <a:cubicBezTo>
                    <a:pt x="555" y="651"/>
                    <a:pt x="719" y="476"/>
                    <a:pt x="894" y="476"/>
                  </a:cubicBezTo>
                  <a:cubicBezTo>
                    <a:pt x="1028" y="476"/>
                    <a:pt x="1110" y="517"/>
                    <a:pt x="1192" y="651"/>
                  </a:cubicBezTo>
                  <a:cubicBezTo>
                    <a:pt x="1233" y="692"/>
                    <a:pt x="1233" y="692"/>
                    <a:pt x="1284" y="692"/>
                  </a:cubicBezTo>
                  <a:cubicBezTo>
                    <a:pt x="1325" y="692"/>
                    <a:pt x="1325" y="692"/>
                    <a:pt x="1366" y="651"/>
                  </a:cubicBezTo>
                  <a:lnTo>
                    <a:pt x="1490" y="517"/>
                  </a:lnTo>
                  <a:cubicBezTo>
                    <a:pt x="1541" y="476"/>
                    <a:pt x="1541" y="435"/>
                    <a:pt x="1541" y="435"/>
                  </a:cubicBezTo>
                  <a:lnTo>
                    <a:pt x="1541" y="301"/>
                  </a:lnTo>
                  <a:cubicBezTo>
                    <a:pt x="1408" y="137"/>
                    <a:pt x="1192" y="4"/>
                    <a:pt x="935" y="4"/>
                  </a:cubicBezTo>
                  <a:cubicBezTo>
                    <a:pt x="912" y="2"/>
                    <a:pt x="889" y="1"/>
                    <a:pt x="867" y="1"/>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oogle Shape;1242;p51">
            <a:extLst>
              <a:ext uri="{FF2B5EF4-FFF2-40B4-BE49-F238E27FC236}">
                <a16:creationId xmlns:a16="http://schemas.microsoft.com/office/drawing/2014/main" id="{DD3C73EB-4A8C-BBA3-CFFA-D920EAFD06EF}"/>
              </a:ext>
            </a:extLst>
          </p:cNvPr>
          <p:cNvGrpSpPr/>
          <p:nvPr/>
        </p:nvGrpSpPr>
        <p:grpSpPr>
          <a:xfrm>
            <a:off x="1936610" y="780193"/>
            <a:ext cx="2039767" cy="1037873"/>
            <a:chOff x="3690516" y="902025"/>
            <a:chExt cx="1871575" cy="952294"/>
          </a:xfrm>
        </p:grpSpPr>
        <p:grpSp>
          <p:nvGrpSpPr>
            <p:cNvPr id="3" name="Google Shape;1243;p51">
              <a:extLst>
                <a:ext uri="{FF2B5EF4-FFF2-40B4-BE49-F238E27FC236}">
                  <a16:creationId xmlns:a16="http://schemas.microsoft.com/office/drawing/2014/main" id="{245B1D3F-7101-C4EE-5783-9F01707956C7}"/>
                </a:ext>
              </a:extLst>
            </p:cNvPr>
            <p:cNvGrpSpPr/>
            <p:nvPr/>
          </p:nvGrpSpPr>
          <p:grpSpPr>
            <a:xfrm>
              <a:off x="3690516" y="902025"/>
              <a:ext cx="1871575" cy="952294"/>
              <a:chOff x="3668622" y="601925"/>
              <a:chExt cx="1871575" cy="952294"/>
            </a:xfrm>
          </p:grpSpPr>
          <p:sp>
            <p:nvSpPr>
              <p:cNvPr id="46" name="Google Shape;1244;p51">
                <a:extLst>
                  <a:ext uri="{FF2B5EF4-FFF2-40B4-BE49-F238E27FC236}">
                    <a16:creationId xmlns:a16="http://schemas.microsoft.com/office/drawing/2014/main" id="{AECD5D82-7CA5-0062-35D1-A398990C57B4}"/>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1245;p51">
                <a:extLst>
                  <a:ext uri="{FF2B5EF4-FFF2-40B4-BE49-F238E27FC236}">
                    <a16:creationId xmlns:a16="http://schemas.microsoft.com/office/drawing/2014/main" id="{D1EE4848-4E82-FF1C-43B0-08E2BAC0F54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 name="Google Shape;1246;p51">
              <a:extLst>
                <a:ext uri="{FF2B5EF4-FFF2-40B4-BE49-F238E27FC236}">
                  <a16:creationId xmlns:a16="http://schemas.microsoft.com/office/drawing/2014/main" id="{41BD5133-4467-1A78-89E5-72282168DDF7}"/>
                </a:ext>
              </a:extLst>
            </p:cNvPr>
            <p:cNvGrpSpPr/>
            <p:nvPr/>
          </p:nvGrpSpPr>
          <p:grpSpPr>
            <a:xfrm>
              <a:off x="3690516" y="902025"/>
              <a:ext cx="1871575" cy="952294"/>
              <a:chOff x="3668622" y="601925"/>
              <a:chExt cx="1871575" cy="952294"/>
            </a:xfrm>
          </p:grpSpPr>
          <p:sp>
            <p:nvSpPr>
              <p:cNvPr id="5" name="Google Shape;1247;p51">
                <a:extLst>
                  <a:ext uri="{FF2B5EF4-FFF2-40B4-BE49-F238E27FC236}">
                    <a16:creationId xmlns:a16="http://schemas.microsoft.com/office/drawing/2014/main" id="{A529DDD8-7B91-0EE0-21EA-53D7C3944CE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248;p51">
                <a:extLst>
                  <a:ext uri="{FF2B5EF4-FFF2-40B4-BE49-F238E27FC236}">
                    <a16:creationId xmlns:a16="http://schemas.microsoft.com/office/drawing/2014/main" id="{BAEB1E16-FD4A-EA1C-9B26-A3790FC10F7E}"/>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249;p51">
                <a:extLst>
                  <a:ext uri="{FF2B5EF4-FFF2-40B4-BE49-F238E27FC236}">
                    <a16:creationId xmlns:a16="http://schemas.microsoft.com/office/drawing/2014/main" id="{20ECC343-7F4F-BE18-4126-F38E627DEA74}"/>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250;p51">
                <a:extLst>
                  <a:ext uri="{FF2B5EF4-FFF2-40B4-BE49-F238E27FC236}">
                    <a16:creationId xmlns:a16="http://schemas.microsoft.com/office/drawing/2014/main" id="{0D7665DD-3337-3738-3886-76EF235B4A9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251;p51">
                <a:extLst>
                  <a:ext uri="{FF2B5EF4-FFF2-40B4-BE49-F238E27FC236}">
                    <a16:creationId xmlns:a16="http://schemas.microsoft.com/office/drawing/2014/main" id="{76A9B34A-A850-53D4-BB56-2BCA2E02BE89}"/>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252;p51">
                <a:extLst>
                  <a:ext uri="{FF2B5EF4-FFF2-40B4-BE49-F238E27FC236}">
                    <a16:creationId xmlns:a16="http://schemas.microsoft.com/office/drawing/2014/main" id="{0377A00E-97A9-5B80-9ACE-82977C617756}"/>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253;p51">
                <a:extLst>
                  <a:ext uri="{FF2B5EF4-FFF2-40B4-BE49-F238E27FC236}">
                    <a16:creationId xmlns:a16="http://schemas.microsoft.com/office/drawing/2014/main" id="{9D66DA00-2CE3-8BDD-0937-3D5293A5852D}"/>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54;p51">
                <a:extLst>
                  <a:ext uri="{FF2B5EF4-FFF2-40B4-BE49-F238E27FC236}">
                    <a16:creationId xmlns:a16="http://schemas.microsoft.com/office/drawing/2014/main" id="{A1CD32F7-3503-7C16-BF20-66DB3921C41B}"/>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255;p51">
                <a:extLst>
                  <a:ext uri="{FF2B5EF4-FFF2-40B4-BE49-F238E27FC236}">
                    <a16:creationId xmlns:a16="http://schemas.microsoft.com/office/drawing/2014/main" id="{FF15EED6-18DD-E318-C3D3-3B11BEFB3F72}"/>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256;p51">
                <a:extLst>
                  <a:ext uri="{FF2B5EF4-FFF2-40B4-BE49-F238E27FC236}">
                    <a16:creationId xmlns:a16="http://schemas.microsoft.com/office/drawing/2014/main" id="{E19246EF-6F39-7ECF-42C6-2A7107D38918}"/>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257;p51">
                <a:extLst>
                  <a:ext uri="{FF2B5EF4-FFF2-40B4-BE49-F238E27FC236}">
                    <a16:creationId xmlns:a16="http://schemas.microsoft.com/office/drawing/2014/main" id="{773C71B1-A2D9-8697-8E96-2D045EDC5A0C}"/>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258;p51">
                <a:extLst>
                  <a:ext uri="{FF2B5EF4-FFF2-40B4-BE49-F238E27FC236}">
                    <a16:creationId xmlns:a16="http://schemas.microsoft.com/office/drawing/2014/main" id="{F8E48CE2-F30B-C169-838C-2C0F098F4DB6}"/>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259;p51">
                <a:extLst>
                  <a:ext uri="{FF2B5EF4-FFF2-40B4-BE49-F238E27FC236}">
                    <a16:creationId xmlns:a16="http://schemas.microsoft.com/office/drawing/2014/main" id="{6B7F0DDC-4D00-2AD3-FB75-103EDE3B6C68}"/>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260;p51">
                <a:extLst>
                  <a:ext uri="{FF2B5EF4-FFF2-40B4-BE49-F238E27FC236}">
                    <a16:creationId xmlns:a16="http://schemas.microsoft.com/office/drawing/2014/main" id="{C8B24163-5CC8-94A0-AEE5-EB4D64A6B601}"/>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261;p51">
                <a:extLst>
                  <a:ext uri="{FF2B5EF4-FFF2-40B4-BE49-F238E27FC236}">
                    <a16:creationId xmlns:a16="http://schemas.microsoft.com/office/drawing/2014/main" id="{27C55BB5-DF1D-84A7-24AD-AEBC2736BF87}"/>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262;p51">
                <a:extLst>
                  <a:ext uri="{FF2B5EF4-FFF2-40B4-BE49-F238E27FC236}">
                    <a16:creationId xmlns:a16="http://schemas.microsoft.com/office/drawing/2014/main" id="{7551365B-9D59-AD49-DC0D-791076A0372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263;p51">
                <a:extLst>
                  <a:ext uri="{FF2B5EF4-FFF2-40B4-BE49-F238E27FC236}">
                    <a16:creationId xmlns:a16="http://schemas.microsoft.com/office/drawing/2014/main" id="{0B95F02E-AD01-9B8E-C993-84CA32711A30}"/>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64;p51">
                <a:extLst>
                  <a:ext uri="{FF2B5EF4-FFF2-40B4-BE49-F238E27FC236}">
                    <a16:creationId xmlns:a16="http://schemas.microsoft.com/office/drawing/2014/main" id="{91F23BA1-2C66-AA6F-0E3D-FE836D24F9FD}"/>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65;p51">
                <a:extLst>
                  <a:ext uri="{FF2B5EF4-FFF2-40B4-BE49-F238E27FC236}">
                    <a16:creationId xmlns:a16="http://schemas.microsoft.com/office/drawing/2014/main" id="{09A65F4D-B0F4-C300-D0FF-7D1DBF46F667}"/>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66;p51">
                <a:extLst>
                  <a:ext uri="{FF2B5EF4-FFF2-40B4-BE49-F238E27FC236}">
                    <a16:creationId xmlns:a16="http://schemas.microsoft.com/office/drawing/2014/main" id="{D15C2575-1F16-F983-6E3B-7EA2D83F94FC}"/>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67;p51">
                <a:extLst>
                  <a:ext uri="{FF2B5EF4-FFF2-40B4-BE49-F238E27FC236}">
                    <a16:creationId xmlns:a16="http://schemas.microsoft.com/office/drawing/2014/main" id="{5E858715-5B03-082E-71AD-BD85112F81D4}"/>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68;p51">
                <a:extLst>
                  <a:ext uri="{FF2B5EF4-FFF2-40B4-BE49-F238E27FC236}">
                    <a16:creationId xmlns:a16="http://schemas.microsoft.com/office/drawing/2014/main" id="{34D1714A-DC49-4C53-434F-70D98726E65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69;p51">
                <a:extLst>
                  <a:ext uri="{FF2B5EF4-FFF2-40B4-BE49-F238E27FC236}">
                    <a16:creationId xmlns:a16="http://schemas.microsoft.com/office/drawing/2014/main" id="{1A8805EF-62DF-4577-CBC1-9E6BF5EA4E8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70;p51">
                <a:extLst>
                  <a:ext uri="{FF2B5EF4-FFF2-40B4-BE49-F238E27FC236}">
                    <a16:creationId xmlns:a16="http://schemas.microsoft.com/office/drawing/2014/main" id="{A0E8DCB2-6319-0BD6-B34F-39999827F323}"/>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71;p51">
                <a:extLst>
                  <a:ext uri="{FF2B5EF4-FFF2-40B4-BE49-F238E27FC236}">
                    <a16:creationId xmlns:a16="http://schemas.microsoft.com/office/drawing/2014/main" id="{8C842E6A-013E-8794-181B-F716AEB8E9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72;p51">
                <a:extLst>
                  <a:ext uri="{FF2B5EF4-FFF2-40B4-BE49-F238E27FC236}">
                    <a16:creationId xmlns:a16="http://schemas.microsoft.com/office/drawing/2014/main" id="{94286E1E-39FD-6739-B9FA-CC9CD2F4FA2F}"/>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273;p51">
                <a:extLst>
                  <a:ext uri="{FF2B5EF4-FFF2-40B4-BE49-F238E27FC236}">
                    <a16:creationId xmlns:a16="http://schemas.microsoft.com/office/drawing/2014/main" id="{A9A2EFC8-554C-9A65-D39D-CE0A620A6D4E}"/>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274;p51">
                <a:extLst>
                  <a:ext uri="{FF2B5EF4-FFF2-40B4-BE49-F238E27FC236}">
                    <a16:creationId xmlns:a16="http://schemas.microsoft.com/office/drawing/2014/main" id="{306400B3-8542-7FBC-271F-3D049574F005}"/>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75;p51">
                <a:extLst>
                  <a:ext uri="{FF2B5EF4-FFF2-40B4-BE49-F238E27FC236}">
                    <a16:creationId xmlns:a16="http://schemas.microsoft.com/office/drawing/2014/main" id="{0AF82CD1-ADC6-4368-85AE-8F6884BBFD02}"/>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76;p51">
                <a:extLst>
                  <a:ext uri="{FF2B5EF4-FFF2-40B4-BE49-F238E27FC236}">
                    <a16:creationId xmlns:a16="http://schemas.microsoft.com/office/drawing/2014/main" id="{779F8ED0-5EC5-CD90-A932-83451EAC3BF7}"/>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77;p51">
                <a:extLst>
                  <a:ext uri="{FF2B5EF4-FFF2-40B4-BE49-F238E27FC236}">
                    <a16:creationId xmlns:a16="http://schemas.microsoft.com/office/drawing/2014/main" id="{C5A4795C-B6D0-8708-D01B-9A1E8817F90C}"/>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78;p51">
                <a:extLst>
                  <a:ext uri="{FF2B5EF4-FFF2-40B4-BE49-F238E27FC236}">
                    <a16:creationId xmlns:a16="http://schemas.microsoft.com/office/drawing/2014/main" id="{876B9789-F19F-5D91-C72C-C5D909CE639A}"/>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79;p51">
                <a:extLst>
                  <a:ext uri="{FF2B5EF4-FFF2-40B4-BE49-F238E27FC236}">
                    <a16:creationId xmlns:a16="http://schemas.microsoft.com/office/drawing/2014/main" id="{104689FB-3CC4-C4A5-7947-D87E761C265B}"/>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280;p51">
                <a:extLst>
                  <a:ext uri="{FF2B5EF4-FFF2-40B4-BE49-F238E27FC236}">
                    <a16:creationId xmlns:a16="http://schemas.microsoft.com/office/drawing/2014/main" id="{30B71FD2-B77E-877E-8BF8-DB2BD59D0052}"/>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281;p51">
                <a:extLst>
                  <a:ext uri="{FF2B5EF4-FFF2-40B4-BE49-F238E27FC236}">
                    <a16:creationId xmlns:a16="http://schemas.microsoft.com/office/drawing/2014/main" id="{70D6D4BC-D305-DBEE-A32B-D209AF7507CD}"/>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282;p51">
                <a:extLst>
                  <a:ext uri="{FF2B5EF4-FFF2-40B4-BE49-F238E27FC236}">
                    <a16:creationId xmlns:a16="http://schemas.microsoft.com/office/drawing/2014/main" id="{3CF553BF-520F-94F9-4C78-F1CD47DB7BDA}"/>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283;p51">
                <a:extLst>
                  <a:ext uri="{FF2B5EF4-FFF2-40B4-BE49-F238E27FC236}">
                    <a16:creationId xmlns:a16="http://schemas.microsoft.com/office/drawing/2014/main" id="{C9BA8044-C0F0-E491-D8CF-2F35B2BBC739}"/>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284;p51">
                <a:extLst>
                  <a:ext uri="{FF2B5EF4-FFF2-40B4-BE49-F238E27FC236}">
                    <a16:creationId xmlns:a16="http://schemas.microsoft.com/office/drawing/2014/main" id="{DA22F40B-1825-49EB-EA87-50C5402AF086}"/>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285;p51">
                <a:extLst>
                  <a:ext uri="{FF2B5EF4-FFF2-40B4-BE49-F238E27FC236}">
                    <a16:creationId xmlns:a16="http://schemas.microsoft.com/office/drawing/2014/main" id="{2BDE0842-FBC4-D42E-5A05-9A48DC900B7B}"/>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286;p51">
                <a:extLst>
                  <a:ext uri="{FF2B5EF4-FFF2-40B4-BE49-F238E27FC236}">
                    <a16:creationId xmlns:a16="http://schemas.microsoft.com/office/drawing/2014/main" id="{BB584F6B-7B3C-550B-120C-56A7B0F3B978}"/>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1287;p51">
                <a:extLst>
                  <a:ext uri="{FF2B5EF4-FFF2-40B4-BE49-F238E27FC236}">
                    <a16:creationId xmlns:a16="http://schemas.microsoft.com/office/drawing/2014/main" id="{F31BC1A1-4334-74D5-5ACD-AAF0D8454776}"/>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8" name="Google Shape;1288;p51">
            <a:extLst>
              <a:ext uri="{FF2B5EF4-FFF2-40B4-BE49-F238E27FC236}">
                <a16:creationId xmlns:a16="http://schemas.microsoft.com/office/drawing/2014/main" id="{7F2D5067-2D78-A48D-42A4-CF58A99BC3B6}"/>
              </a:ext>
            </a:extLst>
          </p:cNvPr>
          <p:cNvGrpSpPr/>
          <p:nvPr/>
        </p:nvGrpSpPr>
        <p:grpSpPr>
          <a:xfrm rot="541442">
            <a:off x="-191827" y="3779206"/>
            <a:ext cx="2147809" cy="2928476"/>
            <a:chOff x="1290475" y="2139165"/>
            <a:chExt cx="1625875" cy="2216834"/>
          </a:xfrm>
        </p:grpSpPr>
        <p:sp>
          <p:nvSpPr>
            <p:cNvPr id="49" name="Google Shape;1289;p51">
              <a:extLst>
                <a:ext uri="{FF2B5EF4-FFF2-40B4-BE49-F238E27FC236}">
                  <a16:creationId xmlns:a16="http://schemas.microsoft.com/office/drawing/2014/main" id="{1864A127-48C2-81AE-C754-3895E8A277BF}"/>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290;p51">
              <a:extLst>
                <a:ext uri="{FF2B5EF4-FFF2-40B4-BE49-F238E27FC236}">
                  <a16:creationId xmlns:a16="http://schemas.microsoft.com/office/drawing/2014/main" id="{903851C2-FDE5-518D-7CD1-1AFFC78D20B9}"/>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291;p51">
              <a:extLst>
                <a:ext uri="{FF2B5EF4-FFF2-40B4-BE49-F238E27FC236}">
                  <a16:creationId xmlns:a16="http://schemas.microsoft.com/office/drawing/2014/main" id="{DC73F33A-5D3F-12AE-1E56-03D49131CB2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1292;p51">
              <a:extLst>
                <a:ext uri="{FF2B5EF4-FFF2-40B4-BE49-F238E27FC236}">
                  <a16:creationId xmlns:a16="http://schemas.microsoft.com/office/drawing/2014/main" id="{69A70A2B-C053-7B12-F293-518B65A153BD}"/>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252115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000" fill="hold"/>
                                        <p:tgtEl>
                                          <p:spTgt spid="48"/>
                                        </p:tgtEl>
                                        <p:attrNameLst>
                                          <p:attrName>ppt_w</p:attrName>
                                        </p:attrNameLst>
                                      </p:cBhvr>
                                      <p:tavLst>
                                        <p:tav tm="0">
                                          <p:val>
                                            <p:fltVal val="0"/>
                                          </p:val>
                                        </p:tav>
                                        <p:tav tm="100000">
                                          <p:val>
                                            <p:strVal val="#ppt_w"/>
                                          </p:val>
                                        </p:tav>
                                      </p:tavLst>
                                    </p:anim>
                                    <p:anim calcmode="lin" valueType="num">
                                      <p:cBhvr>
                                        <p:cTn id="14" dur="1000" fill="hold"/>
                                        <p:tgtEl>
                                          <p:spTgt spid="48"/>
                                        </p:tgtEl>
                                        <p:attrNameLst>
                                          <p:attrName>ppt_h</p:attrName>
                                        </p:attrNameLst>
                                      </p:cBhvr>
                                      <p:tavLst>
                                        <p:tav tm="0">
                                          <p:val>
                                            <p:fltVal val="0"/>
                                          </p:val>
                                        </p:tav>
                                        <p:tav tm="100000">
                                          <p:val>
                                            <p:strVal val="#ppt_h"/>
                                          </p:val>
                                        </p:tav>
                                      </p:tavLst>
                                    </p:anim>
                                    <p:anim calcmode="lin" valueType="num">
                                      <p:cBhvr>
                                        <p:cTn id="15" dur="1000" fill="hold"/>
                                        <p:tgtEl>
                                          <p:spTgt spid="48"/>
                                        </p:tgtEl>
                                        <p:attrNameLst>
                                          <p:attrName>style.rotation</p:attrName>
                                        </p:attrNameLst>
                                      </p:cBhvr>
                                      <p:tavLst>
                                        <p:tav tm="0">
                                          <p:val>
                                            <p:fltVal val="90"/>
                                          </p:val>
                                        </p:tav>
                                        <p:tav tm="100000">
                                          <p:val>
                                            <p:fltVal val="0"/>
                                          </p:val>
                                        </p:tav>
                                      </p:tavLst>
                                    </p:anim>
                                    <p:animEffect transition="in" filter="fade">
                                      <p:cBhvr>
                                        <p:cTn id="16" dur="1000"/>
                                        <p:tgtEl>
                                          <p:spTgt spid="4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323"/>
                                        </p:tgtEl>
                                        <p:attrNameLst>
                                          <p:attrName>style.visibility</p:attrName>
                                        </p:attrNameLst>
                                      </p:cBhvr>
                                      <p:to>
                                        <p:strVal val="visible"/>
                                      </p:to>
                                    </p:set>
                                    <p:anim calcmode="lin" valueType="num">
                                      <p:cBhvr>
                                        <p:cTn id="19" dur="1000" fill="hold"/>
                                        <p:tgtEl>
                                          <p:spTgt spid="2323"/>
                                        </p:tgtEl>
                                        <p:attrNameLst>
                                          <p:attrName>ppt_w</p:attrName>
                                        </p:attrNameLst>
                                      </p:cBhvr>
                                      <p:tavLst>
                                        <p:tav tm="0">
                                          <p:val>
                                            <p:fltVal val="0"/>
                                          </p:val>
                                        </p:tav>
                                        <p:tav tm="100000">
                                          <p:val>
                                            <p:strVal val="#ppt_w"/>
                                          </p:val>
                                        </p:tav>
                                      </p:tavLst>
                                    </p:anim>
                                    <p:anim calcmode="lin" valueType="num">
                                      <p:cBhvr>
                                        <p:cTn id="20" dur="1000" fill="hold"/>
                                        <p:tgtEl>
                                          <p:spTgt spid="2323"/>
                                        </p:tgtEl>
                                        <p:attrNameLst>
                                          <p:attrName>ppt_h</p:attrName>
                                        </p:attrNameLst>
                                      </p:cBhvr>
                                      <p:tavLst>
                                        <p:tav tm="0">
                                          <p:val>
                                            <p:fltVal val="0"/>
                                          </p:val>
                                        </p:tav>
                                        <p:tav tm="100000">
                                          <p:val>
                                            <p:strVal val="#ppt_h"/>
                                          </p:val>
                                        </p:tav>
                                      </p:tavLst>
                                    </p:anim>
                                    <p:anim calcmode="lin" valueType="num">
                                      <p:cBhvr>
                                        <p:cTn id="21" dur="1000" fill="hold"/>
                                        <p:tgtEl>
                                          <p:spTgt spid="2323"/>
                                        </p:tgtEl>
                                        <p:attrNameLst>
                                          <p:attrName>style.rotation</p:attrName>
                                        </p:attrNameLst>
                                      </p:cBhvr>
                                      <p:tavLst>
                                        <p:tav tm="0">
                                          <p:val>
                                            <p:fltVal val="90"/>
                                          </p:val>
                                        </p:tav>
                                        <p:tav tm="100000">
                                          <p:val>
                                            <p:fltVal val="0"/>
                                          </p:val>
                                        </p:tav>
                                      </p:tavLst>
                                    </p:anim>
                                    <p:animEffect transition="in" filter="fade">
                                      <p:cBhvr>
                                        <p:cTn id="22" dur="1000"/>
                                        <p:tgtEl>
                                          <p:spTgt spid="2323"/>
                                        </p:tgtEl>
                                      </p:cBhvr>
                                    </p:animEffect>
                                  </p:childTnLst>
                                </p:cTn>
                              </p:par>
                              <p:par>
                                <p:cTn id="23" presetID="31" presetClass="entr" presetSubtype="0" fill="hold" nodeType="withEffect">
                                  <p:stCondLst>
                                    <p:cond delay="0"/>
                                  </p:stCondLst>
                                  <p:childTnLst>
                                    <p:set>
                                      <p:cBhvr>
                                        <p:cTn id="24" dur="1" fill="hold">
                                          <p:stCondLst>
                                            <p:cond delay="0"/>
                                          </p:stCondLst>
                                        </p:cTn>
                                        <p:tgtEl>
                                          <p:spTgt spid="2324"/>
                                        </p:tgtEl>
                                        <p:attrNameLst>
                                          <p:attrName>style.visibility</p:attrName>
                                        </p:attrNameLst>
                                      </p:cBhvr>
                                      <p:to>
                                        <p:strVal val="visible"/>
                                      </p:to>
                                    </p:set>
                                    <p:anim calcmode="lin" valueType="num">
                                      <p:cBhvr>
                                        <p:cTn id="25" dur="1000" fill="hold"/>
                                        <p:tgtEl>
                                          <p:spTgt spid="2324"/>
                                        </p:tgtEl>
                                        <p:attrNameLst>
                                          <p:attrName>ppt_w</p:attrName>
                                        </p:attrNameLst>
                                      </p:cBhvr>
                                      <p:tavLst>
                                        <p:tav tm="0">
                                          <p:val>
                                            <p:fltVal val="0"/>
                                          </p:val>
                                        </p:tav>
                                        <p:tav tm="100000">
                                          <p:val>
                                            <p:strVal val="#ppt_w"/>
                                          </p:val>
                                        </p:tav>
                                      </p:tavLst>
                                    </p:anim>
                                    <p:anim calcmode="lin" valueType="num">
                                      <p:cBhvr>
                                        <p:cTn id="26" dur="1000" fill="hold"/>
                                        <p:tgtEl>
                                          <p:spTgt spid="2324"/>
                                        </p:tgtEl>
                                        <p:attrNameLst>
                                          <p:attrName>ppt_h</p:attrName>
                                        </p:attrNameLst>
                                      </p:cBhvr>
                                      <p:tavLst>
                                        <p:tav tm="0">
                                          <p:val>
                                            <p:fltVal val="0"/>
                                          </p:val>
                                        </p:tav>
                                        <p:tav tm="100000">
                                          <p:val>
                                            <p:strVal val="#ppt_h"/>
                                          </p:val>
                                        </p:tav>
                                      </p:tavLst>
                                    </p:anim>
                                    <p:anim calcmode="lin" valueType="num">
                                      <p:cBhvr>
                                        <p:cTn id="27" dur="1000" fill="hold"/>
                                        <p:tgtEl>
                                          <p:spTgt spid="2324"/>
                                        </p:tgtEl>
                                        <p:attrNameLst>
                                          <p:attrName>style.rotation</p:attrName>
                                        </p:attrNameLst>
                                      </p:cBhvr>
                                      <p:tavLst>
                                        <p:tav tm="0">
                                          <p:val>
                                            <p:fltVal val="90"/>
                                          </p:val>
                                        </p:tav>
                                        <p:tav tm="100000">
                                          <p:val>
                                            <p:fltVal val="0"/>
                                          </p:val>
                                        </p:tav>
                                      </p:tavLst>
                                    </p:anim>
                                    <p:animEffect transition="in" filter="fade">
                                      <p:cBhvr>
                                        <p:cTn id="28" dur="1000"/>
                                        <p:tgtEl>
                                          <p:spTgt spid="2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r>
              <a:rPr lang="en-US" b="1">
                <a:latin typeface="Times New Roman" panose="02020603050405020304" pitchFamily="18" charset="0"/>
                <a:cs typeface="Times New Roman" panose="02020603050405020304" pitchFamily="18" charset="0"/>
              </a:rPr>
              <a:t>Hoạt động vận dụng</a:t>
            </a:r>
            <a:endParaRPr b="1">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0130387" y="513273"/>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0439400" y="5618522"/>
            <a:ext cx="1610551" cy="1145896"/>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289" name="Group 1288">
            <a:extLst>
              <a:ext uri="{FF2B5EF4-FFF2-40B4-BE49-F238E27FC236}">
                <a16:creationId xmlns:a16="http://schemas.microsoft.com/office/drawing/2014/main" id="{2A97F421-729D-DA04-1CCB-B6A6747995C6}"/>
              </a:ext>
            </a:extLst>
          </p:cNvPr>
          <p:cNvGrpSpPr/>
          <p:nvPr/>
        </p:nvGrpSpPr>
        <p:grpSpPr>
          <a:xfrm>
            <a:off x="1404021" y="1372309"/>
            <a:ext cx="9353875" cy="4846715"/>
            <a:chOff x="417022" y="139833"/>
            <a:chExt cx="8458812" cy="5500878"/>
          </a:xfrm>
        </p:grpSpPr>
        <p:grpSp>
          <p:nvGrpSpPr>
            <p:cNvPr id="1290" name="Google Shape;1286;p50">
              <a:extLst>
                <a:ext uri="{FF2B5EF4-FFF2-40B4-BE49-F238E27FC236}">
                  <a16:creationId xmlns:a16="http://schemas.microsoft.com/office/drawing/2014/main" id="{541F1FDA-55DB-C55B-8DF3-2878004F0624}"/>
                </a:ext>
              </a:extLst>
            </p:cNvPr>
            <p:cNvGrpSpPr/>
            <p:nvPr/>
          </p:nvGrpSpPr>
          <p:grpSpPr>
            <a:xfrm>
              <a:off x="417022" y="139833"/>
              <a:ext cx="8458812" cy="5500878"/>
              <a:chOff x="342594" y="166475"/>
              <a:chExt cx="8458812" cy="5500878"/>
            </a:xfrm>
          </p:grpSpPr>
          <p:sp>
            <p:nvSpPr>
              <p:cNvPr id="1292" name="Google Shape;1287;p50">
                <a:extLst>
                  <a:ext uri="{FF2B5EF4-FFF2-40B4-BE49-F238E27FC236}">
                    <a16:creationId xmlns:a16="http://schemas.microsoft.com/office/drawing/2014/main" id="{CAC96183-B3FF-2A6E-55BD-843C4C7C9354}"/>
                  </a:ext>
                </a:extLst>
              </p:cNvPr>
              <p:cNvSpPr/>
              <p:nvPr/>
            </p:nvSpPr>
            <p:spPr>
              <a:xfrm>
                <a:off x="2918710" y="1489273"/>
                <a:ext cx="1223506" cy="659993"/>
              </a:xfrm>
              <a:custGeom>
                <a:avLst/>
                <a:gdLst/>
                <a:ahLst/>
                <a:cxnLst/>
                <a:rect l="l" t="t" r="r" b="b"/>
                <a:pathLst>
                  <a:path w="23968" h="12929" extrusionOk="0">
                    <a:moveTo>
                      <a:pt x="6635" y="0"/>
                    </a:moveTo>
                    <a:cubicBezTo>
                      <a:pt x="4499" y="4007"/>
                      <a:pt x="2136" y="8128"/>
                      <a:pt x="0" y="12135"/>
                    </a:cubicBezTo>
                    <a:lnTo>
                      <a:pt x="23967" y="12929"/>
                    </a:lnTo>
                    <a:cubicBezTo>
                      <a:pt x="23646" y="9697"/>
                      <a:pt x="23344" y="6408"/>
                      <a:pt x="23003" y="3195"/>
                    </a:cubicBezTo>
                    <a:cubicBezTo>
                      <a:pt x="22403" y="3227"/>
                      <a:pt x="21802" y="3243"/>
                      <a:pt x="21200" y="3243"/>
                    </a:cubicBezTo>
                    <a:cubicBezTo>
                      <a:pt x="16195" y="3243"/>
                      <a:pt x="11174" y="2126"/>
                      <a:pt x="6635" y="0"/>
                    </a:cubicBezTo>
                    <a:close/>
                  </a:path>
                </a:pathLst>
              </a:custGeom>
              <a:solidFill>
                <a:srgbClr val="F7957C"/>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3" name="Google Shape;1288;p50">
                <a:extLst>
                  <a:ext uri="{FF2B5EF4-FFF2-40B4-BE49-F238E27FC236}">
                    <a16:creationId xmlns:a16="http://schemas.microsoft.com/office/drawing/2014/main" id="{5BA965D5-4443-FE21-163F-D83BE4B643AF}"/>
                  </a:ext>
                </a:extLst>
              </p:cNvPr>
              <p:cNvSpPr/>
              <p:nvPr/>
            </p:nvSpPr>
            <p:spPr>
              <a:xfrm>
                <a:off x="6054387" y="974069"/>
                <a:ext cx="2747019" cy="1653786"/>
              </a:xfrm>
              <a:custGeom>
                <a:avLst/>
                <a:gdLst/>
                <a:ahLst/>
                <a:cxnLst/>
                <a:rect l="l" t="t" r="r" b="b"/>
                <a:pathLst>
                  <a:path w="53813" h="32397" extrusionOk="0">
                    <a:moveTo>
                      <a:pt x="27067" y="0"/>
                    </a:moveTo>
                    <a:cubicBezTo>
                      <a:pt x="22852" y="756"/>
                      <a:pt x="18826" y="1493"/>
                      <a:pt x="14630" y="2287"/>
                    </a:cubicBezTo>
                    <a:cubicBezTo>
                      <a:pt x="11644" y="2854"/>
                      <a:pt x="8998" y="3875"/>
                      <a:pt x="6163" y="5009"/>
                    </a:cubicBezTo>
                    <a:cubicBezTo>
                      <a:pt x="4121" y="5822"/>
                      <a:pt x="2061" y="6653"/>
                      <a:pt x="1" y="7466"/>
                    </a:cubicBezTo>
                    <a:lnTo>
                      <a:pt x="8998" y="32397"/>
                    </a:lnTo>
                    <a:cubicBezTo>
                      <a:pt x="12627" y="31981"/>
                      <a:pt x="16294" y="31981"/>
                      <a:pt x="19961" y="31981"/>
                    </a:cubicBezTo>
                    <a:cubicBezTo>
                      <a:pt x="25971" y="31962"/>
                      <a:pt x="32076" y="31603"/>
                      <a:pt x="38068" y="31603"/>
                    </a:cubicBezTo>
                    <a:cubicBezTo>
                      <a:pt x="38408" y="28465"/>
                      <a:pt x="38692" y="25403"/>
                      <a:pt x="39032" y="22266"/>
                    </a:cubicBezTo>
                    <a:cubicBezTo>
                      <a:pt x="44003" y="20943"/>
                      <a:pt x="48861" y="19657"/>
                      <a:pt x="53813" y="18353"/>
                    </a:cubicBezTo>
                    <a:cubicBezTo>
                      <a:pt x="52149" y="16104"/>
                      <a:pt x="50562" y="13836"/>
                      <a:pt x="48766" y="11662"/>
                    </a:cubicBezTo>
                    <a:lnTo>
                      <a:pt x="48766" y="11681"/>
                    </a:lnTo>
                    <a:cubicBezTo>
                      <a:pt x="46366" y="8751"/>
                      <a:pt x="43020" y="6937"/>
                      <a:pt x="39712" y="5104"/>
                    </a:cubicBezTo>
                    <a:cubicBezTo>
                      <a:pt x="36726" y="3440"/>
                      <a:pt x="33910" y="1739"/>
                      <a:pt x="30923" y="76"/>
                    </a:cubicBezTo>
                    <a:cubicBezTo>
                      <a:pt x="30415" y="479"/>
                      <a:pt x="29776" y="704"/>
                      <a:pt x="29127" y="704"/>
                    </a:cubicBezTo>
                    <a:cubicBezTo>
                      <a:pt x="29077" y="704"/>
                      <a:pt x="29027" y="702"/>
                      <a:pt x="28976" y="700"/>
                    </a:cubicBezTo>
                    <a:cubicBezTo>
                      <a:pt x="28277" y="643"/>
                      <a:pt x="27559" y="492"/>
                      <a:pt x="27067" y="0"/>
                    </a:cubicBezTo>
                    <a:close/>
                  </a:path>
                </a:pathLst>
              </a:custGeom>
              <a:solidFill>
                <a:srgbClr val="C7CD9F"/>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4" name="Google Shape;1289;p50">
                <a:extLst>
                  <a:ext uri="{FF2B5EF4-FFF2-40B4-BE49-F238E27FC236}">
                    <a16:creationId xmlns:a16="http://schemas.microsoft.com/office/drawing/2014/main" id="{E72770E6-C1E0-F4D6-9331-B8502C97A607}"/>
                  </a:ext>
                </a:extLst>
              </p:cNvPr>
              <p:cNvSpPr/>
              <p:nvPr/>
            </p:nvSpPr>
            <p:spPr>
              <a:xfrm>
                <a:off x="685110" y="1051250"/>
                <a:ext cx="2706538" cy="1158829"/>
              </a:xfrm>
              <a:custGeom>
                <a:avLst/>
                <a:gdLst/>
                <a:ahLst/>
                <a:cxnLst/>
                <a:rect l="l" t="t" r="r" b="b"/>
                <a:pathLst>
                  <a:path w="53020" h="22701" extrusionOk="0">
                    <a:moveTo>
                      <a:pt x="24403" y="0"/>
                    </a:moveTo>
                    <a:cubicBezTo>
                      <a:pt x="21000" y="605"/>
                      <a:pt x="17598" y="1210"/>
                      <a:pt x="14177" y="1815"/>
                    </a:cubicBezTo>
                    <a:cubicBezTo>
                      <a:pt x="12173" y="2174"/>
                      <a:pt x="10264" y="3100"/>
                      <a:pt x="8544" y="4196"/>
                    </a:cubicBezTo>
                    <a:cubicBezTo>
                      <a:pt x="5652" y="6049"/>
                      <a:pt x="2817" y="8203"/>
                      <a:pt x="1" y="10150"/>
                    </a:cubicBezTo>
                    <a:cubicBezTo>
                      <a:pt x="4235" y="14006"/>
                      <a:pt x="8355" y="17975"/>
                      <a:pt x="12608" y="21831"/>
                    </a:cubicBezTo>
                    <a:lnTo>
                      <a:pt x="44740" y="22701"/>
                    </a:lnTo>
                    <a:cubicBezTo>
                      <a:pt x="47557" y="18013"/>
                      <a:pt x="50203" y="13477"/>
                      <a:pt x="53019" y="8789"/>
                    </a:cubicBezTo>
                    <a:cubicBezTo>
                      <a:pt x="48464" y="6483"/>
                      <a:pt x="43757" y="4801"/>
                      <a:pt x="38843" y="3403"/>
                    </a:cubicBezTo>
                    <a:cubicBezTo>
                      <a:pt x="33834" y="1985"/>
                      <a:pt x="29336" y="756"/>
                      <a:pt x="29336" y="756"/>
                    </a:cubicBezTo>
                    <a:cubicBezTo>
                      <a:pt x="28976" y="1716"/>
                      <a:pt x="27963" y="2365"/>
                      <a:pt x="26946" y="2365"/>
                    </a:cubicBezTo>
                    <a:cubicBezTo>
                      <a:pt x="26842" y="2365"/>
                      <a:pt x="26737" y="2358"/>
                      <a:pt x="26633" y="2344"/>
                    </a:cubicBezTo>
                    <a:cubicBezTo>
                      <a:pt x="25518" y="2174"/>
                      <a:pt x="24497" y="1134"/>
                      <a:pt x="24403" y="0"/>
                    </a:cubicBezTo>
                    <a:close/>
                  </a:path>
                </a:pathLst>
              </a:custGeom>
              <a:solidFill>
                <a:srgbClr val="C7CD9F"/>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5" name="Google Shape;1290;p50">
                <a:extLst>
                  <a:ext uri="{FF2B5EF4-FFF2-40B4-BE49-F238E27FC236}">
                    <a16:creationId xmlns:a16="http://schemas.microsoft.com/office/drawing/2014/main" id="{A12D4C5A-3079-CCE4-B004-572600BB9350}"/>
                  </a:ext>
                </a:extLst>
              </p:cNvPr>
              <p:cNvSpPr/>
              <p:nvPr/>
            </p:nvSpPr>
            <p:spPr>
              <a:xfrm>
                <a:off x="6636204" y="1084991"/>
                <a:ext cx="161157" cy="617573"/>
              </a:xfrm>
              <a:custGeom>
                <a:avLst/>
                <a:gdLst/>
                <a:ahLst/>
                <a:cxnLst/>
                <a:rect l="l" t="t" r="r" b="b"/>
                <a:pathLst>
                  <a:path w="3157" h="12098" fill="none" extrusionOk="0">
                    <a:moveTo>
                      <a:pt x="0" y="12098"/>
                    </a:moveTo>
                    <a:cubicBezTo>
                      <a:pt x="775" y="9187"/>
                      <a:pt x="2401" y="2912"/>
                      <a:pt x="3157" y="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6" name="Google Shape;1291;p50">
                <a:extLst>
                  <a:ext uri="{FF2B5EF4-FFF2-40B4-BE49-F238E27FC236}">
                    <a16:creationId xmlns:a16="http://schemas.microsoft.com/office/drawing/2014/main" id="{57CE36BF-8C42-F2E0-E658-4AF06305DBA0}"/>
                  </a:ext>
                </a:extLst>
              </p:cNvPr>
              <p:cNvSpPr/>
              <p:nvPr/>
            </p:nvSpPr>
            <p:spPr>
              <a:xfrm>
                <a:off x="1373051" y="1075343"/>
                <a:ext cx="1438672" cy="1114469"/>
              </a:xfrm>
              <a:custGeom>
                <a:avLst/>
                <a:gdLst/>
                <a:ahLst/>
                <a:cxnLst/>
                <a:rect l="l" t="t" r="r" b="b"/>
                <a:pathLst>
                  <a:path w="28183" h="21832" extrusionOk="0">
                    <a:moveTo>
                      <a:pt x="4877" y="1"/>
                    </a:moveTo>
                    <a:cubicBezTo>
                      <a:pt x="4008" y="133"/>
                      <a:pt x="3081" y="360"/>
                      <a:pt x="2212" y="492"/>
                    </a:cubicBezTo>
                    <a:cubicBezTo>
                      <a:pt x="2496" y="4216"/>
                      <a:pt x="2760" y="7939"/>
                      <a:pt x="3025" y="11663"/>
                    </a:cubicBezTo>
                    <a:cubicBezTo>
                      <a:pt x="3252" y="14989"/>
                      <a:pt x="2155" y="18429"/>
                      <a:pt x="1" y="20962"/>
                    </a:cubicBezTo>
                    <a:lnTo>
                      <a:pt x="28182" y="21832"/>
                    </a:lnTo>
                    <a:cubicBezTo>
                      <a:pt x="27502" y="19866"/>
                      <a:pt x="26538" y="18203"/>
                      <a:pt x="26122" y="16161"/>
                    </a:cubicBezTo>
                    <a:cubicBezTo>
                      <a:pt x="25158" y="11417"/>
                      <a:pt x="24327" y="6616"/>
                      <a:pt x="23381" y="1872"/>
                    </a:cubicBezTo>
                    <a:cubicBezTo>
                      <a:pt x="22436" y="1607"/>
                      <a:pt x="21491" y="1437"/>
                      <a:pt x="20565" y="1173"/>
                    </a:cubicBezTo>
                    <a:lnTo>
                      <a:pt x="20565" y="1173"/>
                    </a:lnTo>
                    <a:cubicBezTo>
                      <a:pt x="20905" y="4896"/>
                      <a:pt x="21208" y="8582"/>
                      <a:pt x="21548" y="12306"/>
                    </a:cubicBezTo>
                    <a:cubicBezTo>
                      <a:pt x="16766" y="12154"/>
                      <a:pt x="12060" y="12154"/>
                      <a:pt x="7278" y="12003"/>
                    </a:cubicBezTo>
                    <a:cubicBezTo>
                      <a:pt x="6484" y="7958"/>
                      <a:pt x="5652" y="4065"/>
                      <a:pt x="4877" y="1"/>
                    </a:cubicBezTo>
                    <a:close/>
                  </a:path>
                </a:pathLst>
              </a:custGeom>
              <a:solidFill>
                <a:srgbClr val="5A3A51"/>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7" name="Google Shape;1292;p50">
                <a:extLst>
                  <a:ext uri="{FF2B5EF4-FFF2-40B4-BE49-F238E27FC236}">
                    <a16:creationId xmlns:a16="http://schemas.microsoft.com/office/drawing/2014/main" id="{5D993240-960D-4B20-3082-A42FE71D4567}"/>
                  </a:ext>
                </a:extLst>
              </p:cNvPr>
              <p:cNvSpPr/>
              <p:nvPr/>
            </p:nvSpPr>
            <p:spPr>
              <a:xfrm>
                <a:off x="4652523" y="1225877"/>
                <a:ext cx="2074468" cy="1267867"/>
              </a:xfrm>
              <a:custGeom>
                <a:avLst/>
                <a:gdLst/>
                <a:ahLst/>
                <a:cxnLst/>
                <a:rect l="l" t="t" r="r" b="b"/>
                <a:pathLst>
                  <a:path w="40638" h="24837" extrusionOk="0">
                    <a:moveTo>
                      <a:pt x="19771" y="0"/>
                    </a:moveTo>
                    <a:cubicBezTo>
                      <a:pt x="16066" y="1437"/>
                      <a:pt x="12362" y="2873"/>
                      <a:pt x="8657" y="4329"/>
                    </a:cubicBezTo>
                    <a:cubicBezTo>
                      <a:pt x="4914" y="5765"/>
                      <a:pt x="2117" y="8846"/>
                      <a:pt x="0" y="12248"/>
                    </a:cubicBezTo>
                    <a:lnTo>
                      <a:pt x="8751" y="24837"/>
                    </a:lnTo>
                    <a:cubicBezTo>
                      <a:pt x="19298" y="23381"/>
                      <a:pt x="30091" y="21926"/>
                      <a:pt x="40638" y="20489"/>
                    </a:cubicBezTo>
                    <a:cubicBezTo>
                      <a:pt x="40468" y="17805"/>
                      <a:pt x="40317" y="15046"/>
                      <a:pt x="40165" y="12305"/>
                    </a:cubicBezTo>
                    <a:cubicBezTo>
                      <a:pt x="39958" y="8355"/>
                      <a:pt x="37292" y="4953"/>
                      <a:pt x="33531" y="3724"/>
                    </a:cubicBezTo>
                    <a:lnTo>
                      <a:pt x="33474" y="3686"/>
                    </a:lnTo>
                    <a:cubicBezTo>
                      <a:pt x="30072" y="2571"/>
                      <a:pt x="26859" y="1494"/>
                      <a:pt x="23457" y="360"/>
                    </a:cubicBezTo>
                    <a:cubicBezTo>
                      <a:pt x="23066" y="1038"/>
                      <a:pt x="22296" y="1473"/>
                      <a:pt x="21513" y="1473"/>
                    </a:cubicBezTo>
                    <a:cubicBezTo>
                      <a:pt x="21424" y="1473"/>
                      <a:pt x="21334" y="1467"/>
                      <a:pt x="21245" y="1456"/>
                    </a:cubicBezTo>
                    <a:cubicBezTo>
                      <a:pt x="20395" y="1342"/>
                      <a:pt x="19979" y="832"/>
                      <a:pt x="19771" y="0"/>
                    </a:cubicBezTo>
                    <a:close/>
                  </a:path>
                </a:pathLst>
              </a:custGeom>
              <a:solidFill>
                <a:srgbClr val="FC5B53"/>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8" name="Google Shape;1293;p50">
                <a:extLst>
                  <a:ext uri="{FF2B5EF4-FFF2-40B4-BE49-F238E27FC236}">
                    <a16:creationId xmlns:a16="http://schemas.microsoft.com/office/drawing/2014/main" id="{4C94D5DE-4507-FFE9-6DAC-7BCF21D7257D}"/>
                  </a:ext>
                </a:extLst>
              </p:cNvPr>
              <p:cNvSpPr/>
              <p:nvPr/>
            </p:nvSpPr>
            <p:spPr>
              <a:xfrm>
                <a:off x="6459637" y="1472887"/>
                <a:ext cx="45381" cy="668671"/>
              </a:xfrm>
              <a:custGeom>
                <a:avLst/>
                <a:gdLst/>
                <a:ahLst/>
                <a:cxnLst/>
                <a:rect l="l" t="t" r="r" b="b"/>
                <a:pathLst>
                  <a:path w="889" h="13099" fill="none" extrusionOk="0">
                    <a:moveTo>
                      <a:pt x="889" y="0"/>
                    </a:moveTo>
                    <a:cubicBezTo>
                      <a:pt x="170" y="4328"/>
                      <a:pt x="0" y="8732"/>
                      <a:pt x="378" y="13099"/>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9" name="Google Shape;1294;p50">
                <a:extLst>
                  <a:ext uri="{FF2B5EF4-FFF2-40B4-BE49-F238E27FC236}">
                    <a16:creationId xmlns:a16="http://schemas.microsoft.com/office/drawing/2014/main" id="{216070B7-E13E-660B-8C06-03429A720E07}"/>
                  </a:ext>
                </a:extLst>
              </p:cNvPr>
              <p:cNvSpPr/>
              <p:nvPr/>
            </p:nvSpPr>
            <p:spPr>
              <a:xfrm>
                <a:off x="5092484" y="1756548"/>
                <a:ext cx="726559" cy="247989"/>
              </a:xfrm>
              <a:custGeom>
                <a:avLst/>
                <a:gdLst/>
                <a:ahLst/>
                <a:cxnLst/>
                <a:rect l="l" t="t" r="r" b="b"/>
                <a:pathLst>
                  <a:path w="14233" h="4858" fill="none" extrusionOk="0">
                    <a:moveTo>
                      <a:pt x="14233" y="0"/>
                    </a:moveTo>
                    <a:cubicBezTo>
                      <a:pt x="9337" y="1134"/>
                      <a:pt x="4574" y="2760"/>
                      <a:pt x="0" y="4858"/>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0" name="Google Shape;1295;p50">
                <a:extLst>
                  <a:ext uri="{FF2B5EF4-FFF2-40B4-BE49-F238E27FC236}">
                    <a16:creationId xmlns:a16="http://schemas.microsoft.com/office/drawing/2014/main" id="{6EF33295-E52F-EC4D-71E2-AEF26F28F397}"/>
                  </a:ext>
                </a:extLst>
              </p:cNvPr>
              <p:cNvSpPr/>
              <p:nvPr/>
            </p:nvSpPr>
            <p:spPr>
              <a:xfrm>
                <a:off x="5481298" y="1826940"/>
                <a:ext cx="83973" cy="359017"/>
              </a:xfrm>
              <a:custGeom>
                <a:avLst/>
                <a:gdLst/>
                <a:ahLst/>
                <a:cxnLst/>
                <a:rect l="l" t="t" r="r" b="b"/>
                <a:pathLst>
                  <a:path w="1645" h="7033" fill="none" extrusionOk="0">
                    <a:moveTo>
                      <a:pt x="1645" y="1"/>
                    </a:moveTo>
                    <a:cubicBezTo>
                      <a:pt x="284" y="2042"/>
                      <a:pt x="0" y="4764"/>
                      <a:pt x="945" y="7032"/>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1" name="Google Shape;1296;p50">
                <a:extLst>
                  <a:ext uri="{FF2B5EF4-FFF2-40B4-BE49-F238E27FC236}">
                    <a16:creationId xmlns:a16="http://schemas.microsoft.com/office/drawing/2014/main" id="{47A07F1C-8702-BE03-BDB3-4BFE04AFB477}"/>
                  </a:ext>
                </a:extLst>
              </p:cNvPr>
              <p:cNvSpPr/>
              <p:nvPr/>
            </p:nvSpPr>
            <p:spPr>
              <a:xfrm>
                <a:off x="5071249" y="1462269"/>
                <a:ext cx="83973" cy="506595"/>
              </a:xfrm>
              <a:custGeom>
                <a:avLst/>
                <a:gdLst/>
                <a:ahLst/>
                <a:cxnLst/>
                <a:rect l="l" t="t" r="r" b="b"/>
                <a:pathLst>
                  <a:path w="1645" h="9924" fill="none" extrusionOk="0">
                    <a:moveTo>
                      <a:pt x="0" y="0"/>
                    </a:moveTo>
                    <a:lnTo>
                      <a:pt x="1645" y="9923"/>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2" name="Google Shape;1297;p50">
                <a:extLst>
                  <a:ext uri="{FF2B5EF4-FFF2-40B4-BE49-F238E27FC236}">
                    <a16:creationId xmlns:a16="http://schemas.microsoft.com/office/drawing/2014/main" id="{1C43BCDE-A93F-CA91-6A3C-57C9A419F86C}"/>
                  </a:ext>
                </a:extLst>
              </p:cNvPr>
              <p:cNvSpPr/>
              <p:nvPr/>
            </p:nvSpPr>
            <p:spPr>
              <a:xfrm>
                <a:off x="3091397" y="1298260"/>
                <a:ext cx="2225058" cy="980316"/>
              </a:xfrm>
              <a:custGeom>
                <a:avLst/>
                <a:gdLst/>
                <a:ahLst/>
                <a:cxnLst/>
                <a:rect l="l" t="t" r="r" b="b"/>
                <a:pathLst>
                  <a:path w="43588" h="19204" extrusionOk="0">
                    <a:moveTo>
                      <a:pt x="23042" y="0"/>
                    </a:moveTo>
                    <a:cubicBezTo>
                      <a:pt x="23023" y="1021"/>
                      <a:pt x="22267" y="1985"/>
                      <a:pt x="21284" y="2268"/>
                    </a:cubicBezTo>
                    <a:cubicBezTo>
                      <a:pt x="21090" y="2320"/>
                      <a:pt x="20891" y="2345"/>
                      <a:pt x="20692" y="2345"/>
                    </a:cubicBezTo>
                    <a:cubicBezTo>
                      <a:pt x="19883" y="2345"/>
                      <a:pt x="19074" y="1930"/>
                      <a:pt x="18619" y="1247"/>
                    </a:cubicBezTo>
                    <a:cubicBezTo>
                      <a:pt x="16974" y="1928"/>
                      <a:pt x="15311" y="2627"/>
                      <a:pt x="13666" y="3327"/>
                    </a:cubicBezTo>
                    <a:cubicBezTo>
                      <a:pt x="9829" y="4914"/>
                      <a:pt x="5974" y="6842"/>
                      <a:pt x="3781" y="10358"/>
                    </a:cubicBezTo>
                    <a:lnTo>
                      <a:pt x="1" y="17465"/>
                    </a:lnTo>
                    <a:lnTo>
                      <a:pt x="43587" y="19204"/>
                    </a:lnTo>
                    <a:lnTo>
                      <a:pt x="41811" y="10679"/>
                    </a:lnTo>
                    <a:cubicBezTo>
                      <a:pt x="41073" y="7466"/>
                      <a:pt x="38616" y="4858"/>
                      <a:pt x="35573" y="3591"/>
                    </a:cubicBezTo>
                    <a:lnTo>
                      <a:pt x="35573" y="3572"/>
                    </a:lnTo>
                    <a:cubicBezTo>
                      <a:pt x="31509" y="1890"/>
                      <a:pt x="27370" y="775"/>
                      <a:pt x="23042" y="0"/>
                    </a:cubicBezTo>
                    <a:close/>
                  </a:path>
                </a:pathLst>
              </a:custGeom>
              <a:solidFill>
                <a:srgbClr val="FC7C9D"/>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3" name="Google Shape;1298;p50">
                <a:extLst>
                  <a:ext uri="{FF2B5EF4-FFF2-40B4-BE49-F238E27FC236}">
                    <a16:creationId xmlns:a16="http://schemas.microsoft.com/office/drawing/2014/main" id="{6B6B44BC-5075-8F5E-81DB-FD3CD823995D}"/>
                  </a:ext>
                </a:extLst>
              </p:cNvPr>
              <p:cNvSpPr/>
              <p:nvPr/>
            </p:nvSpPr>
            <p:spPr>
              <a:xfrm>
                <a:off x="8045826" y="1322353"/>
                <a:ext cx="142831" cy="770970"/>
              </a:xfrm>
              <a:custGeom>
                <a:avLst/>
                <a:gdLst/>
                <a:ahLst/>
                <a:cxnLst/>
                <a:rect l="l" t="t" r="r" b="b"/>
                <a:pathLst>
                  <a:path w="2798" h="15103" fill="none" extrusionOk="0">
                    <a:moveTo>
                      <a:pt x="0" y="15103"/>
                    </a:moveTo>
                    <a:cubicBezTo>
                      <a:pt x="926" y="10075"/>
                      <a:pt x="1871" y="5028"/>
                      <a:pt x="2797" y="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4" name="Google Shape;1299;p50">
                <a:extLst>
                  <a:ext uri="{FF2B5EF4-FFF2-40B4-BE49-F238E27FC236}">
                    <a16:creationId xmlns:a16="http://schemas.microsoft.com/office/drawing/2014/main" id="{26D7DF16-C89F-2AB5-5D22-F31586DFAF12}"/>
                  </a:ext>
                </a:extLst>
              </p:cNvPr>
              <p:cNvSpPr/>
              <p:nvPr/>
            </p:nvSpPr>
            <p:spPr>
              <a:xfrm>
                <a:off x="8065122" y="1817292"/>
                <a:ext cx="644577" cy="191122"/>
              </a:xfrm>
              <a:custGeom>
                <a:avLst/>
                <a:gdLst/>
                <a:ahLst/>
                <a:cxnLst/>
                <a:rect l="l" t="t" r="r" b="b"/>
                <a:pathLst>
                  <a:path w="12627" h="3744" fill="none" extrusionOk="0">
                    <a:moveTo>
                      <a:pt x="0" y="3743"/>
                    </a:moveTo>
                    <a:cubicBezTo>
                      <a:pt x="4215" y="2496"/>
                      <a:pt x="8411" y="1248"/>
                      <a:pt x="12626" y="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5" name="Google Shape;1300;p50">
                <a:extLst>
                  <a:ext uri="{FF2B5EF4-FFF2-40B4-BE49-F238E27FC236}">
                    <a16:creationId xmlns:a16="http://schemas.microsoft.com/office/drawing/2014/main" id="{0150FA92-18B7-34C7-DD17-4CA6F55CC877}"/>
                  </a:ext>
                </a:extLst>
              </p:cNvPr>
              <p:cNvSpPr/>
              <p:nvPr/>
            </p:nvSpPr>
            <p:spPr>
              <a:xfrm>
                <a:off x="7325063" y="1055078"/>
                <a:ext cx="442939" cy="175654"/>
              </a:xfrm>
              <a:custGeom>
                <a:avLst/>
                <a:gdLst/>
                <a:ahLst/>
                <a:cxnLst/>
                <a:rect l="l" t="t" r="r" b="b"/>
                <a:pathLst>
                  <a:path w="8677" h="3441" fill="none" extrusionOk="0">
                    <a:moveTo>
                      <a:pt x="1" y="1"/>
                    </a:moveTo>
                    <a:cubicBezTo>
                      <a:pt x="511" y="1834"/>
                      <a:pt x="2269" y="3233"/>
                      <a:pt x="4178" y="3346"/>
                    </a:cubicBezTo>
                    <a:cubicBezTo>
                      <a:pt x="6068" y="3441"/>
                      <a:pt x="7958" y="2231"/>
                      <a:pt x="8676" y="473"/>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6" name="Google Shape;1301;p50">
                <a:extLst>
                  <a:ext uri="{FF2B5EF4-FFF2-40B4-BE49-F238E27FC236}">
                    <a16:creationId xmlns:a16="http://schemas.microsoft.com/office/drawing/2014/main" id="{3FDD303F-82B2-9116-813D-FF860B8127AB}"/>
                  </a:ext>
                </a:extLst>
              </p:cNvPr>
              <p:cNvSpPr/>
              <p:nvPr/>
            </p:nvSpPr>
            <p:spPr>
              <a:xfrm>
                <a:off x="7756347" y="1950470"/>
                <a:ext cx="975518" cy="1207069"/>
              </a:xfrm>
              <a:custGeom>
                <a:avLst/>
                <a:gdLst/>
                <a:ahLst/>
                <a:cxnLst/>
                <a:rect l="l" t="t" r="r" b="b"/>
                <a:pathLst>
                  <a:path w="19110" h="23646" extrusionOk="0">
                    <a:moveTo>
                      <a:pt x="16917" y="0"/>
                    </a:moveTo>
                    <a:lnTo>
                      <a:pt x="5577" y="2892"/>
                    </a:lnTo>
                    <a:cubicBezTo>
                      <a:pt x="5406" y="4291"/>
                      <a:pt x="5161" y="5822"/>
                      <a:pt x="5009" y="7220"/>
                    </a:cubicBezTo>
                    <a:cubicBezTo>
                      <a:pt x="4046" y="8411"/>
                      <a:pt x="3100" y="9621"/>
                      <a:pt x="2155" y="10831"/>
                    </a:cubicBezTo>
                    <a:cubicBezTo>
                      <a:pt x="605" y="12777"/>
                      <a:pt x="1" y="15367"/>
                      <a:pt x="549" y="17805"/>
                    </a:cubicBezTo>
                    <a:cubicBezTo>
                      <a:pt x="1097" y="20243"/>
                      <a:pt x="2722" y="22417"/>
                      <a:pt x="4896" y="23627"/>
                    </a:cubicBezTo>
                    <a:cubicBezTo>
                      <a:pt x="5728" y="23589"/>
                      <a:pt x="6503" y="23646"/>
                      <a:pt x="7334" y="23513"/>
                    </a:cubicBezTo>
                    <a:cubicBezTo>
                      <a:pt x="8620" y="23286"/>
                      <a:pt x="9867" y="22946"/>
                      <a:pt x="11077" y="22474"/>
                    </a:cubicBezTo>
                    <a:cubicBezTo>
                      <a:pt x="13685" y="21472"/>
                      <a:pt x="15840" y="19374"/>
                      <a:pt x="17201" y="16936"/>
                    </a:cubicBezTo>
                    <a:cubicBezTo>
                      <a:pt x="18562" y="14497"/>
                      <a:pt x="19110" y="11624"/>
                      <a:pt x="18713" y="8865"/>
                    </a:cubicBezTo>
                    <a:cubicBezTo>
                      <a:pt x="18297" y="5916"/>
                      <a:pt x="17768" y="2854"/>
                      <a:pt x="16917" y="0"/>
                    </a:cubicBezTo>
                    <a:close/>
                  </a:path>
                </a:pathLst>
              </a:custGeom>
              <a:solidFill>
                <a:srgbClr val="FC7C9D"/>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7" name="Google Shape;1302;p50">
                <a:extLst>
                  <a:ext uri="{FF2B5EF4-FFF2-40B4-BE49-F238E27FC236}">
                    <a16:creationId xmlns:a16="http://schemas.microsoft.com/office/drawing/2014/main" id="{5038E101-5E9E-AB46-3266-0705987ED524}"/>
                  </a:ext>
                </a:extLst>
              </p:cNvPr>
              <p:cNvSpPr/>
              <p:nvPr/>
            </p:nvSpPr>
            <p:spPr>
              <a:xfrm>
                <a:off x="8013974" y="2196459"/>
                <a:ext cx="560604" cy="222006"/>
              </a:xfrm>
              <a:custGeom>
                <a:avLst/>
                <a:gdLst/>
                <a:ahLst/>
                <a:cxnLst/>
                <a:rect l="l" t="t" r="r" b="b"/>
                <a:pathLst>
                  <a:path w="10982" h="4349" fill="none" extrusionOk="0">
                    <a:moveTo>
                      <a:pt x="0" y="2912"/>
                    </a:moveTo>
                    <a:cubicBezTo>
                      <a:pt x="1304" y="1041"/>
                      <a:pt x="3686" y="1"/>
                      <a:pt x="5935" y="285"/>
                    </a:cubicBezTo>
                    <a:cubicBezTo>
                      <a:pt x="8185" y="587"/>
                      <a:pt x="10207" y="2212"/>
                      <a:pt x="10982" y="4348"/>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8" name="Google Shape;1303;p50">
                <a:extLst>
                  <a:ext uri="{FF2B5EF4-FFF2-40B4-BE49-F238E27FC236}">
                    <a16:creationId xmlns:a16="http://schemas.microsoft.com/office/drawing/2014/main" id="{6C8C1E97-4EF2-0B98-8BF9-A1FDE4EA6A33}"/>
                  </a:ext>
                </a:extLst>
              </p:cNvPr>
              <p:cNvSpPr/>
              <p:nvPr/>
            </p:nvSpPr>
            <p:spPr>
              <a:xfrm>
                <a:off x="7387798" y="866005"/>
                <a:ext cx="319404" cy="301282"/>
              </a:xfrm>
              <a:custGeom>
                <a:avLst/>
                <a:gdLst/>
                <a:ahLst/>
                <a:cxnLst/>
                <a:rect l="l" t="t" r="r" b="b"/>
                <a:pathLst>
                  <a:path w="6257" h="5902" extrusionOk="0">
                    <a:moveTo>
                      <a:pt x="6105" y="0"/>
                    </a:moveTo>
                    <a:cubicBezTo>
                      <a:pt x="3837" y="643"/>
                      <a:pt x="1720" y="1909"/>
                      <a:pt x="0" y="3535"/>
                    </a:cubicBezTo>
                    <a:cubicBezTo>
                      <a:pt x="365" y="4886"/>
                      <a:pt x="1700" y="5901"/>
                      <a:pt x="3102" y="5901"/>
                    </a:cubicBezTo>
                    <a:cubicBezTo>
                      <a:pt x="3152" y="5901"/>
                      <a:pt x="3201" y="5900"/>
                      <a:pt x="3251" y="5897"/>
                    </a:cubicBezTo>
                    <a:cubicBezTo>
                      <a:pt x="4707" y="5841"/>
                      <a:pt x="6030" y="4669"/>
                      <a:pt x="6257" y="3232"/>
                    </a:cubicBezTo>
                    <a:lnTo>
                      <a:pt x="6105" y="0"/>
                    </a:lnTo>
                    <a:close/>
                  </a:path>
                </a:pathLst>
              </a:custGeom>
              <a:solidFill>
                <a:srgbClr val="FC7C9D"/>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9" name="Google Shape;1304;p50">
                <a:extLst>
                  <a:ext uri="{FF2B5EF4-FFF2-40B4-BE49-F238E27FC236}">
                    <a16:creationId xmlns:a16="http://schemas.microsoft.com/office/drawing/2014/main" id="{96709284-399A-B640-3A89-73BD70234746}"/>
                  </a:ext>
                </a:extLst>
              </p:cNvPr>
              <p:cNvSpPr/>
              <p:nvPr/>
            </p:nvSpPr>
            <p:spPr>
              <a:xfrm>
                <a:off x="7136960" y="177144"/>
                <a:ext cx="781588" cy="889145"/>
              </a:xfrm>
              <a:custGeom>
                <a:avLst/>
                <a:gdLst/>
                <a:ahLst/>
                <a:cxnLst/>
                <a:rect l="l" t="t" r="r" b="b"/>
                <a:pathLst>
                  <a:path w="15311" h="17418" extrusionOk="0">
                    <a:moveTo>
                      <a:pt x="7406" y="1"/>
                    </a:moveTo>
                    <a:cubicBezTo>
                      <a:pt x="6942" y="1"/>
                      <a:pt x="6496" y="164"/>
                      <a:pt x="6256" y="548"/>
                    </a:cubicBezTo>
                    <a:cubicBezTo>
                      <a:pt x="5576" y="1588"/>
                      <a:pt x="4820" y="2552"/>
                      <a:pt x="4272" y="3648"/>
                    </a:cubicBezTo>
                    <a:cubicBezTo>
                      <a:pt x="3894" y="4423"/>
                      <a:pt x="3969" y="5406"/>
                      <a:pt x="4480" y="6086"/>
                    </a:cubicBezTo>
                    <a:lnTo>
                      <a:pt x="2249" y="9261"/>
                    </a:lnTo>
                    <a:cubicBezTo>
                      <a:pt x="2179" y="9253"/>
                      <a:pt x="2108" y="9249"/>
                      <a:pt x="2038" y="9249"/>
                    </a:cubicBezTo>
                    <a:cubicBezTo>
                      <a:pt x="1622" y="9249"/>
                      <a:pt x="1231" y="9400"/>
                      <a:pt x="1021" y="9772"/>
                    </a:cubicBezTo>
                    <a:cubicBezTo>
                      <a:pt x="302" y="11076"/>
                      <a:pt x="0" y="12569"/>
                      <a:pt x="132" y="14062"/>
                    </a:cubicBezTo>
                    <a:cubicBezTo>
                      <a:pt x="189" y="14592"/>
                      <a:pt x="473" y="15083"/>
                      <a:pt x="832" y="15442"/>
                    </a:cubicBezTo>
                    <a:cubicBezTo>
                      <a:pt x="1210" y="15820"/>
                      <a:pt x="1682" y="16104"/>
                      <a:pt x="2136" y="16349"/>
                    </a:cubicBezTo>
                    <a:cubicBezTo>
                      <a:pt x="3194" y="16898"/>
                      <a:pt x="4328" y="17332"/>
                      <a:pt x="5500" y="17408"/>
                    </a:cubicBezTo>
                    <a:cubicBezTo>
                      <a:pt x="5612" y="17414"/>
                      <a:pt x="5724" y="17418"/>
                      <a:pt x="5835" y="17418"/>
                    </a:cubicBezTo>
                    <a:cubicBezTo>
                      <a:pt x="7943" y="17418"/>
                      <a:pt x="9942" y="16248"/>
                      <a:pt x="11379" y="14686"/>
                    </a:cubicBezTo>
                    <a:cubicBezTo>
                      <a:pt x="12910" y="13061"/>
                      <a:pt x="13892" y="11000"/>
                      <a:pt x="14856" y="8997"/>
                    </a:cubicBezTo>
                    <a:cubicBezTo>
                      <a:pt x="15064" y="8581"/>
                      <a:pt x="15272" y="8127"/>
                      <a:pt x="15291" y="7655"/>
                    </a:cubicBezTo>
                    <a:cubicBezTo>
                      <a:pt x="15310" y="7201"/>
                      <a:pt x="15102" y="6766"/>
                      <a:pt x="14667" y="6596"/>
                    </a:cubicBezTo>
                    <a:cubicBezTo>
                      <a:pt x="15045" y="6105"/>
                      <a:pt x="15083" y="5387"/>
                      <a:pt x="14781" y="4857"/>
                    </a:cubicBezTo>
                    <a:cubicBezTo>
                      <a:pt x="14507" y="4361"/>
                      <a:pt x="14062" y="4112"/>
                      <a:pt x="13531" y="4112"/>
                    </a:cubicBezTo>
                    <a:cubicBezTo>
                      <a:pt x="13476" y="4112"/>
                      <a:pt x="13420" y="4115"/>
                      <a:pt x="13363" y="4120"/>
                    </a:cubicBezTo>
                    <a:cubicBezTo>
                      <a:pt x="13496" y="3478"/>
                      <a:pt x="13136" y="2741"/>
                      <a:pt x="12550" y="2438"/>
                    </a:cubicBezTo>
                    <a:cubicBezTo>
                      <a:pt x="12331" y="2329"/>
                      <a:pt x="12090" y="2276"/>
                      <a:pt x="11849" y="2276"/>
                    </a:cubicBezTo>
                    <a:cubicBezTo>
                      <a:pt x="11424" y="2276"/>
                      <a:pt x="11000" y="2439"/>
                      <a:pt x="10698" y="2741"/>
                    </a:cubicBezTo>
                    <a:cubicBezTo>
                      <a:pt x="10641" y="2400"/>
                      <a:pt x="10434" y="2079"/>
                      <a:pt x="10112" y="1909"/>
                    </a:cubicBezTo>
                    <a:cubicBezTo>
                      <a:pt x="9957" y="1821"/>
                      <a:pt x="9806" y="1779"/>
                      <a:pt x="9653" y="1779"/>
                    </a:cubicBezTo>
                    <a:cubicBezTo>
                      <a:pt x="9508" y="1779"/>
                      <a:pt x="9361" y="1817"/>
                      <a:pt x="9205" y="1890"/>
                    </a:cubicBezTo>
                    <a:cubicBezTo>
                      <a:pt x="9281" y="1172"/>
                      <a:pt x="8846" y="435"/>
                      <a:pt x="8184" y="151"/>
                    </a:cubicBezTo>
                    <a:cubicBezTo>
                      <a:pt x="7943" y="55"/>
                      <a:pt x="7671" y="1"/>
                      <a:pt x="7406" y="1"/>
                    </a:cubicBezTo>
                    <a:close/>
                  </a:path>
                </a:pathLst>
              </a:custGeom>
              <a:solidFill>
                <a:srgbClr val="FC5B53"/>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0" name="Google Shape;1305;p50">
                <a:extLst>
                  <a:ext uri="{FF2B5EF4-FFF2-40B4-BE49-F238E27FC236}">
                    <a16:creationId xmlns:a16="http://schemas.microsoft.com/office/drawing/2014/main" id="{91939E9B-653E-CDAB-FC21-8AB6D81A2253}"/>
                  </a:ext>
                </a:extLst>
              </p:cNvPr>
              <p:cNvSpPr/>
              <p:nvPr/>
            </p:nvSpPr>
            <p:spPr>
              <a:xfrm>
                <a:off x="7328943" y="166475"/>
                <a:ext cx="111028" cy="311747"/>
              </a:xfrm>
              <a:custGeom>
                <a:avLst/>
                <a:gdLst/>
                <a:ahLst/>
                <a:cxnLst/>
                <a:rect l="l" t="t" r="r" b="b"/>
                <a:pathLst>
                  <a:path w="2175" h="6107" fill="none" extrusionOk="0">
                    <a:moveTo>
                      <a:pt x="2174" y="1"/>
                    </a:moveTo>
                    <a:lnTo>
                      <a:pt x="549" y="2893"/>
                    </a:lnTo>
                    <a:cubicBezTo>
                      <a:pt x="0" y="3857"/>
                      <a:pt x="133" y="5066"/>
                      <a:pt x="530" y="6106"/>
                    </a:cubicBezTo>
                  </a:path>
                </a:pathLst>
              </a:custGeom>
              <a:noFill/>
              <a:ln w="8975" cap="rnd" cmpd="sng">
                <a:solidFill>
                  <a:srgbClr val="FC5B53"/>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1" name="Google Shape;1306;p50">
                <a:extLst>
                  <a:ext uri="{FF2B5EF4-FFF2-40B4-BE49-F238E27FC236}">
                    <a16:creationId xmlns:a16="http://schemas.microsoft.com/office/drawing/2014/main" id="{5C4AD345-D03D-CAD9-8706-3654307A6296}"/>
                  </a:ext>
                </a:extLst>
              </p:cNvPr>
              <p:cNvSpPr/>
              <p:nvPr/>
            </p:nvSpPr>
            <p:spPr>
              <a:xfrm>
                <a:off x="7218940" y="450544"/>
                <a:ext cx="484441" cy="373055"/>
              </a:xfrm>
              <a:custGeom>
                <a:avLst/>
                <a:gdLst/>
                <a:ahLst/>
                <a:cxnLst/>
                <a:rect l="l" t="t" r="r" b="b"/>
                <a:pathLst>
                  <a:path w="9490" h="7308" extrusionOk="0">
                    <a:moveTo>
                      <a:pt x="4601" y="0"/>
                    </a:moveTo>
                    <a:cubicBezTo>
                      <a:pt x="3410" y="0"/>
                      <a:pt x="2218" y="547"/>
                      <a:pt x="1569" y="1562"/>
                    </a:cubicBezTo>
                    <a:cubicBezTo>
                      <a:pt x="946" y="2488"/>
                      <a:pt x="379" y="3509"/>
                      <a:pt x="1" y="4567"/>
                    </a:cubicBezTo>
                    <a:cubicBezTo>
                      <a:pt x="2571" y="4567"/>
                      <a:pt x="5104" y="5588"/>
                      <a:pt x="6994" y="7308"/>
                    </a:cubicBezTo>
                    <a:lnTo>
                      <a:pt x="7845" y="7043"/>
                    </a:lnTo>
                    <a:cubicBezTo>
                      <a:pt x="8393" y="6230"/>
                      <a:pt x="8941" y="5418"/>
                      <a:pt x="9489" y="4605"/>
                    </a:cubicBezTo>
                    <a:cubicBezTo>
                      <a:pt x="8771" y="3792"/>
                      <a:pt x="8355" y="2771"/>
                      <a:pt x="8053" y="1732"/>
                    </a:cubicBezTo>
                    <a:cubicBezTo>
                      <a:pt x="7896" y="1864"/>
                      <a:pt x="7709" y="1935"/>
                      <a:pt x="7520" y="1935"/>
                    </a:cubicBezTo>
                    <a:cubicBezTo>
                      <a:pt x="7413" y="1935"/>
                      <a:pt x="7305" y="1912"/>
                      <a:pt x="7202" y="1864"/>
                    </a:cubicBezTo>
                    <a:cubicBezTo>
                      <a:pt x="6918" y="1751"/>
                      <a:pt x="6711" y="1448"/>
                      <a:pt x="6711" y="1146"/>
                    </a:cubicBezTo>
                    <a:cubicBezTo>
                      <a:pt x="6568" y="1241"/>
                      <a:pt x="6392" y="1283"/>
                      <a:pt x="6213" y="1283"/>
                    </a:cubicBezTo>
                    <a:cubicBezTo>
                      <a:pt x="5963" y="1283"/>
                      <a:pt x="5707" y="1202"/>
                      <a:pt x="5520" y="1070"/>
                    </a:cubicBezTo>
                    <a:cubicBezTo>
                      <a:pt x="5198" y="843"/>
                      <a:pt x="5009" y="428"/>
                      <a:pt x="5085" y="31"/>
                    </a:cubicBezTo>
                    <a:cubicBezTo>
                      <a:pt x="4925" y="10"/>
                      <a:pt x="4763" y="0"/>
                      <a:pt x="4601" y="0"/>
                    </a:cubicBezTo>
                    <a:close/>
                  </a:path>
                </a:pathLst>
              </a:custGeom>
              <a:solidFill>
                <a:srgbClr val="FC7C9D"/>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2" name="Google Shape;1307;p50">
                <a:extLst>
                  <a:ext uri="{FF2B5EF4-FFF2-40B4-BE49-F238E27FC236}">
                    <a16:creationId xmlns:a16="http://schemas.microsoft.com/office/drawing/2014/main" id="{7FBE25A3-A0CF-7A50-18E5-6A052357816D}"/>
                  </a:ext>
                </a:extLst>
              </p:cNvPr>
              <p:cNvSpPr/>
              <p:nvPr/>
            </p:nvSpPr>
            <p:spPr>
              <a:xfrm>
                <a:off x="7304798" y="605468"/>
                <a:ext cx="36754" cy="35784"/>
              </a:xfrm>
              <a:custGeom>
                <a:avLst/>
                <a:gdLst/>
                <a:ahLst/>
                <a:cxnLst/>
                <a:rect l="l" t="t" r="r" b="b"/>
                <a:pathLst>
                  <a:path w="720" h="701" extrusionOk="0">
                    <a:moveTo>
                      <a:pt x="360" y="1"/>
                    </a:moveTo>
                    <a:cubicBezTo>
                      <a:pt x="171" y="1"/>
                      <a:pt x="1" y="152"/>
                      <a:pt x="1" y="341"/>
                    </a:cubicBezTo>
                    <a:cubicBezTo>
                      <a:pt x="1" y="549"/>
                      <a:pt x="171" y="700"/>
                      <a:pt x="360" y="700"/>
                    </a:cubicBezTo>
                    <a:cubicBezTo>
                      <a:pt x="549" y="700"/>
                      <a:pt x="719" y="549"/>
                      <a:pt x="719" y="341"/>
                    </a:cubicBezTo>
                    <a:cubicBezTo>
                      <a:pt x="719" y="152"/>
                      <a:pt x="549" y="1"/>
                      <a:pt x="360" y="1"/>
                    </a:cubicBezTo>
                    <a:close/>
                  </a:path>
                </a:pathLst>
              </a:custGeom>
              <a:solidFill>
                <a:srgbClr val="191919"/>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3" name="Google Shape;1308;p50">
                <a:extLst>
                  <a:ext uri="{FF2B5EF4-FFF2-40B4-BE49-F238E27FC236}">
                    <a16:creationId xmlns:a16="http://schemas.microsoft.com/office/drawing/2014/main" id="{08ABB017-8245-618C-7E55-3846FFA66A2D}"/>
                  </a:ext>
                </a:extLst>
              </p:cNvPr>
              <p:cNvSpPr/>
              <p:nvPr/>
            </p:nvSpPr>
            <p:spPr>
              <a:xfrm>
                <a:off x="7534452" y="695206"/>
                <a:ext cx="35733" cy="36754"/>
              </a:xfrm>
              <a:custGeom>
                <a:avLst/>
                <a:gdLst/>
                <a:ahLst/>
                <a:cxnLst/>
                <a:rect l="l" t="t" r="r" b="b"/>
                <a:pathLst>
                  <a:path w="700" h="720" extrusionOk="0">
                    <a:moveTo>
                      <a:pt x="359" y="1"/>
                    </a:moveTo>
                    <a:cubicBezTo>
                      <a:pt x="152" y="1"/>
                      <a:pt x="0" y="171"/>
                      <a:pt x="0" y="360"/>
                    </a:cubicBezTo>
                    <a:cubicBezTo>
                      <a:pt x="0" y="549"/>
                      <a:pt x="152" y="719"/>
                      <a:pt x="359" y="719"/>
                    </a:cubicBezTo>
                    <a:cubicBezTo>
                      <a:pt x="548" y="719"/>
                      <a:pt x="700" y="549"/>
                      <a:pt x="700" y="360"/>
                    </a:cubicBezTo>
                    <a:cubicBezTo>
                      <a:pt x="700" y="171"/>
                      <a:pt x="548" y="1"/>
                      <a:pt x="359" y="1"/>
                    </a:cubicBezTo>
                    <a:close/>
                  </a:path>
                </a:pathLst>
              </a:custGeom>
              <a:solidFill>
                <a:srgbClr val="191919"/>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4" name="Google Shape;1309;p50">
                <a:extLst>
                  <a:ext uri="{FF2B5EF4-FFF2-40B4-BE49-F238E27FC236}">
                    <a16:creationId xmlns:a16="http://schemas.microsoft.com/office/drawing/2014/main" id="{BF1F4DAA-82B6-F06A-956B-FF5D25FD5825}"/>
                  </a:ext>
                </a:extLst>
              </p:cNvPr>
              <p:cNvSpPr/>
              <p:nvPr/>
            </p:nvSpPr>
            <p:spPr>
              <a:xfrm>
                <a:off x="7385859" y="637320"/>
                <a:ext cx="51201" cy="84024"/>
              </a:xfrm>
              <a:custGeom>
                <a:avLst/>
                <a:gdLst/>
                <a:ahLst/>
                <a:cxnLst/>
                <a:rect l="l" t="t" r="r" b="b"/>
                <a:pathLst>
                  <a:path w="1003" h="1646" fill="none" extrusionOk="0">
                    <a:moveTo>
                      <a:pt x="1002" y="1"/>
                    </a:moveTo>
                    <a:cubicBezTo>
                      <a:pt x="662" y="473"/>
                      <a:pt x="341" y="946"/>
                      <a:pt x="1" y="1418"/>
                    </a:cubicBezTo>
                    <a:cubicBezTo>
                      <a:pt x="171" y="1494"/>
                      <a:pt x="322" y="1570"/>
                      <a:pt x="492" y="1645"/>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5" name="Google Shape;1310;p50">
                <a:extLst>
                  <a:ext uri="{FF2B5EF4-FFF2-40B4-BE49-F238E27FC236}">
                    <a16:creationId xmlns:a16="http://schemas.microsoft.com/office/drawing/2014/main" id="{AD8BEB1B-902E-898A-527B-D8CF18D89D7D}"/>
                  </a:ext>
                </a:extLst>
              </p:cNvPr>
              <p:cNvSpPr/>
              <p:nvPr/>
            </p:nvSpPr>
            <p:spPr>
              <a:xfrm>
                <a:off x="7406124" y="783974"/>
                <a:ext cx="54059" cy="28025"/>
              </a:xfrm>
              <a:custGeom>
                <a:avLst/>
                <a:gdLst/>
                <a:ahLst/>
                <a:cxnLst/>
                <a:rect l="l" t="t" r="r" b="b"/>
                <a:pathLst>
                  <a:path w="1059" h="549" fill="none" extrusionOk="0">
                    <a:moveTo>
                      <a:pt x="0" y="1"/>
                    </a:moveTo>
                    <a:cubicBezTo>
                      <a:pt x="0" y="265"/>
                      <a:pt x="227" y="511"/>
                      <a:pt x="492" y="530"/>
                    </a:cubicBezTo>
                    <a:cubicBezTo>
                      <a:pt x="757" y="549"/>
                      <a:pt x="1021" y="341"/>
                      <a:pt x="1059" y="76"/>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6" name="Google Shape;1311;p50">
                <a:extLst>
                  <a:ext uri="{FF2B5EF4-FFF2-40B4-BE49-F238E27FC236}">
                    <a16:creationId xmlns:a16="http://schemas.microsoft.com/office/drawing/2014/main" id="{C27C5233-B8AE-1858-05EC-956967D2F267}"/>
                  </a:ext>
                </a:extLst>
              </p:cNvPr>
              <p:cNvSpPr/>
              <p:nvPr/>
            </p:nvSpPr>
            <p:spPr>
              <a:xfrm>
                <a:off x="7309648" y="502253"/>
                <a:ext cx="77235" cy="35733"/>
              </a:xfrm>
              <a:custGeom>
                <a:avLst/>
                <a:gdLst/>
                <a:ahLst/>
                <a:cxnLst/>
                <a:rect l="l" t="t" r="r" b="b"/>
                <a:pathLst>
                  <a:path w="1513" h="700" fill="none" extrusionOk="0">
                    <a:moveTo>
                      <a:pt x="0" y="284"/>
                    </a:moveTo>
                    <a:cubicBezTo>
                      <a:pt x="227" y="76"/>
                      <a:pt x="567" y="1"/>
                      <a:pt x="870" y="76"/>
                    </a:cubicBezTo>
                    <a:cubicBezTo>
                      <a:pt x="1172" y="171"/>
                      <a:pt x="1418" y="416"/>
                      <a:pt x="1512" y="700"/>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7" name="Google Shape;1312;p50">
                <a:extLst>
                  <a:ext uri="{FF2B5EF4-FFF2-40B4-BE49-F238E27FC236}">
                    <a16:creationId xmlns:a16="http://schemas.microsoft.com/office/drawing/2014/main" id="{B5C0D9E3-D30F-7131-D391-23D02BDC4B01}"/>
                  </a:ext>
                </a:extLst>
              </p:cNvPr>
              <p:cNvSpPr/>
              <p:nvPr/>
            </p:nvSpPr>
            <p:spPr>
              <a:xfrm>
                <a:off x="7555687" y="609347"/>
                <a:ext cx="51150" cy="19347"/>
              </a:xfrm>
              <a:custGeom>
                <a:avLst/>
                <a:gdLst/>
                <a:ahLst/>
                <a:cxnLst/>
                <a:rect l="l" t="t" r="r" b="b"/>
                <a:pathLst>
                  <a:path w="1002" h="379" fill="none" extrusionOk="0">
                    <a:moveTo>
                      <a:pt x="0" y="1"/>
                    </a:moveTo>
                    <a:cubicBezTo>
                      <a:pt x="321" y="133"/>
                      <a:pt x="662" y="246"/>
                      <a:pt x="1002" y="379"/>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8" name="Google Shape;1313;p50">
                <a:extLst>
                  <a:ext uri="{FF2B5EF4-FFF2-40B4-BE49-F238E27FC236}">
                    <a16:creationId xmlns:a16="http://schemas.microsoft.com/office/drawing/2014/main" id="{43D5CE35-FDD0-1982-07A7-D1BC2A5CF42D}"/>
                  </a:ext>
                </a:extLst>
              </p:cNvPr>
              <p:cNvSpPr/>
              <p:nvPr/>
            </p:nvSpPr>
            <p:spPr>
              <a:xfrm>
                <a:off x="7465949" y="452076"/>
                <a:ext cx="20317" cy="73406"/>
              </a:xfrm>
              <a:custGeom>
                <a:avLst/>
                <a:gdLst/>
                <a:ahLst/>
                <a:cxnLst/>
                <a:rect l="l" t="t" r="r" b="b"/>
                <a:pathLst>
                  <a:path w="398" h="1438" fill="none" extrusionOk="0">
                    <a:moveTo>
                      <a:pt x="265" y="1"/>
                    </a:moveTo>
                    <a:cubicBezTo>
                      <a:pt x="0" y="435"/>
                      <a:pt x="57" y="1040"/>
                      <a:pt x="397" y="1437"/>
                    </a:cubicBezTo>
                  </a:path>
                </a:pathLst>
              </a:custGeom>
              <a:noFill/>
              <a:ln w="8975" cap="rnd" cmpd="sng">
                <a:solidFill>
                  <a:srgbClr val="FC5B53"/>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9" name="Google Shape;1314;p50">
                <a:extLst>
                  <a:ext uri="{FF2B5EF4-FFF2-40B4-BE49-F238E27FC236}">
                    <a16:creationId xmlns:a16="http://schemas.microsoft.com/office/drawing/2014/main" id="{D87E5224-0EA2-A87C-6DD6-8350B073F85A}"/>
                  </a:ext>
                </a:extLst>
              </p:cNvPr>
              <p:cNvSpPr/>
              <p:nvPr/>
            </p:nvSpPr>
            <p:spPr>
              <a:xfrm>
                <a:off x="7654103" y="698116"/>
                <a:ext cx="210367" cy="234665"/>
              </a:xfrm>
              <a:custGeom>
                <a:avLst/>
                <a:gdLst/>
                <a:ahLst/>
                <a:cxnLst/>
                <a:rect l="l" t="t" r="r" b="b"/>
                <a:pathLst>
                  <a:path w="4121" h="4597" extrusionOk="0">
                    <a:moveTo>
                      <a:pt x="1682" y="0"/>
                    </a:moveTo>
                    <a:lnTo>
                      <a:pt x="0" y="3932"/>
                    </a:lnTo>
                    <a:cubicBezTo>
                      <a:pt x="426" y="4369"/>
                      <a:pt x="1033" y="4596"/>
                      <a:pt x="1644" y="4596"/>
                    </a:cubicBezTo>
                    <a:cubicBezTo>
                      <a:pt x="2037" y="4596"/>
                      <a:pt x="2431" y="4502"/>
                      <a:pt x="2779" y="4310"/>
                    </a:cubicBezTo>
                    <a:cubicBezTo>
                      <a:pt x="3648" y="3819"/>
                      <a:pt x="4121" y="2703"/>
                      <a:pt x="3875" y="1739"/>
                    </a:cubicBezTo>
                    <a:cubicBezTo>
                      <a:pt x="3629" y="757"/>
                      <a:pt x="2684" y="19"/>
                      <a:pt x="1682" y="0"/>
                    </a:cubicBezTo>
                    <a:close/>
                  </a:path>
                </a:pathLst>
              </a:custGeom>
              <a:solidFill>
                <a:srgbClr val="FC7C9D"/>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0" name="Google Shape;1315;p50">
                <a:extLst>
                  <a:ext uri="{FF2B5EF4-FFF2-40B4-BE49-F238E27FC236}">
                    <a16:creationId xmlns:a16="http://schemas.microsoft.com/office/drawing/2014/main" id="{1AB475AD-707E-4F93-05C2-EDB552DA625B}"/>
                  </a:ext>
                </a:extLst>
              </p:cNvPr>
              <p:cNvSpPr/>
              <p:nvPr/>
            </p:nvSpPr>
            <p:spPr>
              <a:xfrm>
                <a:off x="7730314" y="783974"/>
                <a:ext cx="93621" cy="13579"/>
              </a:xfrm>
              <a:custGeom>
                <a:avLst/>
                <a:gdLst/>
                <a:ahLst/>
                <a:cxnLst/>
                <a:rect l="l" t="t" r="r" b="b"/>
                <a:pathLst>
                  <a:path w="1834" h="266" fill="none" extrusionOk="0">
                    <a:moveTo>
                      <a:pt x="0" y="1"/>
                    </a:moveTo>
                    <a:lnTo>
                      <a:pt x="1834" y="265"/>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1" name="Google Shape;1316;p50">
                <a:extLst>
                  <a:ext uri="{FF2B5EF4-FFF2-40B4-BE49-F238E27FC236}">
                    <a16:creationId xmlns:a16="http://schemas.microsoft.com/office/drawing/2014/main" id="{955486E5-2CE3-6695-8C86-33131F9AFD9E}"/>
                  </a:ext>
                </a:extLst>
              </p:cNvPr>
              <p:cNvSpPr/>
              <p:nvPr/>
            </p:nvSpPr>
            <p:spPr>
              <a:xfrm>
                <a:off x="342594" y="1419799"/>
                <a:ext cx="1469555" cy="1297985"/>
              </a:xfrm>
              <a:custGeom>
                <a:avLst/>
                <a:gdLst/>
                <a:ahLst/>
                <a:cxnLst/>
                <a:rect l="l" t="t" r="r" b="b"/>
                <a:pathLst>
                  <a:path w="28788" h="25427" extrusionOk="0">
                    <a:moveTo>
                      <a:pt x="13213" y="1"/>
                    </a:moveTo>
                    <a:cubicBezTo>
                      <a:pt x="9508" y="2439"/>
                      <a:pt x="6201" y="5463"/>
                      <a:pt x="3441" y="8922"/>
                    </a:cubicBezTo>
                    <a:cubicBezTo>
                      <a:pt x="1513" y="11341"/>
                      <a:pt x="1" y="14214"/>
                      <a:pt x="474" y="17276"/>
                    </a:cubicBezTo>
                    <a:cubicBezTo>
                      <a:pt x="927" y="20338"/>
                      <a:pt x="3044" y="23098"/>
                      <a:pt x="5879" y="24364"/>
                    </a:cubicBezTo>
                    <a:cubicBezTo>
                      <a:pt x="7999" y="25316"/>
                      <a:pt x="10369" y="25427"/>
                      <a:pt x="12704" y="25427"/>
                    </a:cubicBezTo>
                    <a:cubicBezTo>
                      <a:pt x="13013" y="25427"/>
                      <a:pt x="13322" y="25425"/>
                      <a:pt x="13629" y="25423"/>
                    </a:cubicBezTo>
                    <a:cubicBezTo>
                      <a:pt x="16937" y="25404"/>
                      <a:pt x="20074" y="24402"/>
                      <a:pt x="22777" y="22493"/>
                    </a:cubicBezTo>
                    <a:cubicBezTo>
                      <a:pt x="25480" y="20584"/>
                      <a:pt x="27597" y="17843"/>
                      <a:pt x="28788" y="14762"/>
                    </a:cubicBezTo>
                    <a:lnTo>
                      <a:pt x="13213" y="1"/>
                    </a:lnTo>
                    <a:close/>
                  </a:path>
                </a:pathLst>
              </a:custGeom>
              <a:solidFill>
                <a:srgbClr val="FB8585"/>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2" name="Google Shape;1317;p50">
                <a:extLst>
                  <a:ext uri="{FF2B5EF4-FFF2-40B4-BE49-F238E27FC236}">
                    <a16:creationId xmlns:a16="http://schemas.microsoft.com/office/drawing/2014/main" id="{9EFC44C3-DC1C-A9FD-56B2-B8BB9AC294CE}"/>
                  </a:ext>
                </a:extLst>
              </p:cNvPr>
              <p:cNvSpPr/>
              <p:nvPr/>
            </p:nvSpPr>
            <p:spPr>
              <a:xfrm>
                <a:off x="1709798" y="249475"/>
                <a:ext cx="118685" cy="169886"/>
              </a:xfrm>
              <a:custGeom>
                <a:avLst/>
                <a:gdLst/>
                <a:ahLst/>
                <a:cxnLst/>
                <a:rect l="l" t="t" r="r" b="b"/>
                <a:pathLst>
                  <a:path w="2325" h="3328" fill="none" extrusionOk="0">
                    <a:moveTo>
                      <a:pt x="907" y="3327"/>
                    </a:moveTo>
                    <a:cubicBezTo>
                      <a:pt x="265" y="2855"/>
                      <a:pt x="0" y="1909"/>
                      <a:pt x="321" y="1172"/>
                    </a:cubicBezTo>
                    <a:cubicBezTo>
                      <a:pt x="662" y="435"/>
                      <a:pt x="1550" y="0"/>
                      <a:pt x="2325" y="189"/>
                    </a:cubicBezTo>
                  </a:path>
                </a:pathLst>
              </a:custGeom>
              <a:noFill/>
              <a:ln w="8975" cap="rnd" cmpd="sng">
                <a:solidFill>
                  <a:srgbClr val="FFC442"/>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3" name="Google Shape;1318;p50">
                <a:extLst>
                  <a:ext uri="{FF2B5EF4-FFF2-40B4-BE49-F238E27FC236}">
                    <a16:creationId xmlns:a16="http://schemas.microsoft.com/office/drawing/2014/main" id="{0E1EF097-CD18-C2C5-2BF1-1FA746BF69BA}"/>
                  </a:ext>
                </a:extLst>
              </p:cNvPr>
              <p:cNvSpPr/>
              <p:nvPr/>
            </p:nvSpPr>
            <p:spPr>
              <a:xfrm>
                <a:off x="1528382" y="208894"/>
                <a:ext cx="1012221" cy="927890"/>
              </a:xfrm>
              <a:custGeom>
                <a:avLst/>
                <a:gdLst/>
                <a:ahLst/>
                <a:cxnLst/>
                <a:rect l="l" t="t" r="r" b="b"/>
                <a:pathLst>
                  <a:path w="19829" h="18177" extrusionOk="0">
                    <a:moveTo>
                      <a:pt x="12871" y="0"/>
                    </a:moveTo>
                    <a:cubicBezTo>
                      <a:pt x="12053" y="0"/>
                      <a:pt x="11263" y="435"/>
                      <a:pt x="10888" y="1155"/>
                    </a:cubicBezTo>
                    <a:cubicBezTo>
                      <a:pt x="10657" y="746"/>
                      <a:pt x="10192" y="471"/>
                      <a:pt x="9713" y="471"/>
                    </a:cubicBezTo>
                    <a:cubicBezTo>
                      <a:pt x="9682" y="471"/>
                      <a:pt x="9652" y="472"/>
                      <a:pt x="9621" y="474"/>
                    </a:cubicBezTo>
                    <a:cubicBezTo>
                      <a:pt x="9111" y="531"/>
                      <a:pt x="8657" y="909"/>
                      <a:pt x="8487" y="1400"/>
                    </a:cubicBezTo>
                    <a:cubicBezTo>
                      <a:pt x="8351" y="1158"/>
                      <a:pt x="8094" y="1013"/>
                      <a:pt x="7832" y="1013"/>
                    </a:cubicBezTo>
                    <a:cubicBezTo>
                      <a:pt x="7767" y="1013"/>
                      <a:pt x="7701" y="1022"/>
                      <a:pt x="7637" y="1041"/>
                    </a:cubicBezTo>
                    <a:cubicBezTo>
                      <a:pt x="7315" y="1117"/>
                      <a:pt x="6994" y="1381"/>
                      <a:pt x="6994" y="1722"/>
                    </a:cubicBezTo>
                    <a:cubicBezTo>
                      <a:pt x="6684" y="1450"/>
                      <a:pt x="6268" y="1313"/>
                      <a:pt x="5853" y="1313"/>
                    </a:cubicBezTo>
                    <a:cubicBezTo>
                      <a:pt x="5460" y="1313"/>
                      <a:pt x="5067" y="1436"/>
                      <a:pt x="4764" y="1684"/>
                    </a:cubicBezTo>
                    <a:cubicBezTo>
                      <a:pt x="4140" y="2175"/>
                      <a:pt x="3932" y="3158"/>
                      <a:pt x="4310" y="3876"/>
                    </a:cubicBezTo>
                    <a:cubicBezTo>
                      <a:pt x="4010" y="3753"/>
                      <a:pt x="3690" y="3695"/>
                      <a:pt x="3368" y="3695"/>
                    </a:cubicBezTo>
                    <a:cubicBezTo>
                      <a:pt x="2801" y="3695"/>
                      <a:pt x="2229" y="3879"/>
                      <a:pt x="1759" y="4217"/>
                    </a:cubicBezTo>
                    <a:cubicBezTo>
                      <a:pt x="1021" y="4746"/>
                      <a:pt x="606" y="5653"/>
                      <a:pt x="643" y="6560"/>
                    </a:cubicBezTo>
                    <a:cubicBezTo>
                      <a:pt x="700" y="7260"/>
                      <a:pt x="1059" y="7959"/>
                      <a:pt x="1683" y="8261"/>
                    </a:cubicBezTo>
                    <a:cubicBezTo>
                      <a:pt x="1663" y="8260"/>
                      <a:pt x="1642" y="8260"/>
                      <a:pt x="1622" y="8260"/>
                    </a:cubicBezTo>
                    <a:cubicBezTo>
                      <a:pt x="939" y="8260"/>
                      <a:pt x="205" y="8868"/>
                      <a:pt x="95" y="9547"/>
                    </a:cubicBezTo>
                    <a:cubicBezTo>
                      <a:pt x="1" y="10246"/>
                      <a:pt x="473" y="11002"/>
                      <a:pt x="1154" y="11172"/>
                    </a:cubicBezTo>
                    <a:cubicBezTo>
                      <a:pt x="662" y="11267"/>
                      <a:pt x="171" y="11777"/>
                      <a:pt x="265" y="12287"/>
                    </a:cubicBezTo>
                    <a:cubicBezTo>
                      <a:pt x="334" y="12736"/>
                      <a:pt x="782" y="13091"/>
                      <a:pt x="1249" y="13091"/>
                    </a:cubicBezTo>
                    <a:cubicBezTo>
                      <a:pt x="1292" y="13091"/>
                      <a:pt x="1337" y="13088"/>
                      <a:pt x="1380" y="13081"/>
                    </a:cubicBezTo>
                    <a:lnTo>
                      <a:pt x="1380" y="13081"/>
                    </a:lnTo>
                    <a:cubicBezTo>
                      <a:pt x="984" y="13554"/>
                      <a:pt x="832" y="14272"/>
                      <a:pt x="1154" y="14801"/>
                    </a:cubicBezTo>
                    <a:cubicBezTo>
                      <a:pt x="1412" y="15253"/>
                      <a:pt x="1931" y="15525"/>
                      <a:pt x="2453" y="15525"/>
                    </a:cubicBezTo>
                    <a:cubicBezTo>
                      <a:pt x="2543" y="15525"/>
                      <a:pt x="2634" y="15517"/>
                      <a:pt x="2722" y="15501"/>
                    </a:cubicBezTo>
                    <a:lnTo>
                      <a:pt x="2722" y="15501"/>
                    </a:lnTo>
                    <a:cubicBezTo>
                      <a:pt x="2666" y="15916"/>
                      <a:pt x="2798" y="16370"/>
                      <a:pt x="3157" y="16578"/>
                    </a:cubicBezTo>
                    <a:cubicBezTo>
                      <a:pt x="3319" y="16680"/>
                      <a:pt x="3511" y="16729"/>
                      <a:pt x="3705" y="16729"/>
                    </a:cubicBezTo>
                    <a:cubicBezTo>
                      <a:pt x="3941" y="16729"/>
                      <a:pt x="4180" y="16656"/>
                      <a:pt x="4367" y="16521"/>
                    </a:cubicBezTo>
                    <a:cubicBezTo>
                      <a:pt x="4405" y="17202"/>
                      <a:pt x="4934" y="17788"/>
                      <a:pt x="5558" y="18033"/>
                    </a:cubicBezTo>
                    <a:cubicBezTo>
                      <a:pt x="5835" y="18131"/>
                      <a:pt x="6126" y="18176"/>
                      <a:pt x="6417" y="18176"/>
                    </a:cubicBezTo>
                    <a:cubicBezTo>
                      <a:pt x="6802" y="18176"/>
                      <a:pt x="7187" y="18098"/>
                      <a:pt x="7542" y="17958"/>
                    </a:cubicBezTo>
                    <a:cubicBezTo>
                      <a:pt x="8185" y="17712"/>
                      <a:pt x="8733" y="17296"/>
                      <a:pt x="9243" y="16843"/>
                    </a:cubicBezTo>
                    <a:lnTo>
                      <a:pt x="17447" y="11626"/>
                    </a:lnTo>
                    <a:cubicBezTo>
                      <a:pt x="17862" y="11607"/>
                      <a:pt x="18259" y="11323"/>
                      <a:pt x="18411" y="10926"/>
                    </a:cubicBezTo>
                    <a:cubicBezTo>
                      <a:pt x="18581" y="10548"/>
                      <a:pt x="18581" y="10038"/>
                      <a:pt x="18297" y="9736"/>
                    </a:cubicBezTo>
                    <a:cubicBezTo>
                      <a:pt x="19204" y="9452"/>
                      <a:pt x="19828" y="8469"/>
                      <a:pt x="19696" y="7524"/>
                    </a:cubicBezTo>
                    <a:lnTo>
                      <a:pt x="19696" y="7505"/>
                    </a:lnTo>
                    <a:cubicBezTo>
                      <a:pt x="19564" y="6560"/>
                      <a:pt x="18713" y="5785"/>
                      <a:pt x="17768" y="5766"/>
                    </a:cubicBezTo>
                    <a:cubicBezTo>
                      <a:pt x="17976" y="5426"/>
                      <a:pt x="18014" y="4992"/>
                      <a:pt x="17825" y="4651"/>
                    </a:cubicBezTo>
                    <a:cubicBezTo>
                      <a:pt x="17655" y="4292"/>
                      <a:pt x="17371" y="4122"/>
                      <a:pt x="16974" y="4084"/>
                    </a:cubicBezTo>
                    <a:cubicBezTo>
                      <a:pt x="17295" y="3574"/>
                      <a:pt x="17201" y="2837"/>
                      <a:pt x="16766" y="2402"/>
                    </a:cubicBezTo>
                    <a:cubicBezTo>
                      <a:pt x="16505" y="2141"/>
                      <a:pt x="16154" y="1992"/>
                      <a:pt x="15798" y="1992"/>
                    </a:cubicBezTo>
                    <a:cubicBezTo>
                      <a:pt x="15588" y="1992"/>
                      <a:pt x="15375" y="2044"/>
                      <a:pt x="15178" y="2156"/>
                    </a:cubicBezTo>
                    <a:cubicBezTo>
                      <a:pt x="15122" y="1173"/>
                      <a:pt x="14347" y="266"/>
                      <a:pt x="13383" y="58"/>
                    </a:cubicBezTo>
                    <a:cubicBezTo>
                      <a:pt x="13213" y="19"/>
                      <a:pt x="13042" y="0"/>
                      <a:pt x="12871" y="0"/>
                    </a:cubicBezTo>
                    <a:close/>
                  </a:path>
                </a:pathLst>
              </a:custGeom>
              <a:solidFill>
                <a:srgbClr val="FFC442"/>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4" name="Google Shape;1319;p50">
                <a:extLst>
                  <a:ext uri="{FF2B5EF4-FFF2-40B4-BE49-F238E27FC236}">
                    <a16:creationId xmlns:a16="http://schemas.microsoft.com/office/drawing/2014/main" id="{ACBCC775-E461-D76C-ACA9-90F71CC143B3}"/>
                  </a:ext>
                </a:extLst>
              </p:cNvPr>
              <p:cNvSpPr/>
              <p:nvPr/>
            </p:nvSpPr>
            <p:spPr>
              <a:xfrm>
                <a:off x="1743539" y="1104286"/>
                <a:ext cx="641718" cy="294340"/>
              </a:xfrm>
              <a:custGeom>
                <a:avLst/>
                <a:gdLst/>
                <a:ahLst/>
                <a:cxnLst/>
                <a:rect l="l" t="t" r="r" b="b"/>
                <a:pathLst>
                  <a:path w="12571" h="5766" fill="none" extrusionOk="0">
                    <a:moveTo>
                      <a:pt x="1" y="1"/>
                    </a:moveTo>
                    <a:cubicBezTo>
                      <a:pt x="303" y="1872"/>
                      <a:pt x="1456" y="3592"/>
                      <a:pt x="3082" y="4556"/>
                    </a:cubicBezTo>
                    <a:cubicBezTo>
                      <a:pt x="4707" y="5539"/>
                      <a:pt x="6767" y="5766"/>
                      <a:pt x="8563" y="5161"/>
                    </a:cubicBezTo>
                    <a:cubicBezTo>
                      <a:pt x="10359" y="4556"/>
                      <a:pt x="11852" y="3138"/>
                      <a:pt x="12570" y="138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5" name="Google Shape;1320;p50">
                <a:extLst>
                  <a:ext uri="{FF2B5EF4-FFF2-40B4-BE49-F238E27FC236}">
                    <a16:creationId xmlns:a16="http://schemas.microsoft.com/office/drawing/2014/main" id="{79D364D3-1990-35DB-A114-4E6849302EAD}"/>
                  </a:ext>
                </a:extLst>
              </p:cNvPr>
              <p:cNvSpPr/>
              <p:nvPr/>
            </p:nvSpPr>
            <p:spPr>
              <a:xfrm>
                <a:off x="765200" y="1521125"/>
                <a:ext cx="451617" cy="448708"/>
              </a:xfrm>
              <a:custGeom>
                <a:avLst/>
                <a:gdLst/>
                <a:ahLst/>
                <a:cxnLst/>
                <a:rect l="l" t="t" r="r" b="b"/>
                <a:pathLst>
                  <a:path w="8847" h="8790" fill="none" extrusionOk="0">
                    <a:moveTo>
                      <a:pt x="1" y="0"/>
                    </a:moveTo>
                    <a:cubicBezTo>
                      <a:pt x="2949" y="2930"/>
                      <a:pt x="5898" y="5860"/>
                      <a:pt x="8847" y="8789"/>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6" name="Google Shape;1321;p50">
                <a:extLst>
                  <a:ext uri="{FF2B5EF4-FFF2-40B4-BE49-F238E27FC236}">
                    <a16:creationId xmlns:a16="http://schemas.microsoft.com/office/drawing/2014/main" id="{D7A441E4-0783-3FC3-D030-3D40289EA68C}"/>
                  </a:ext>
                </a:extLst>
              </p:cNvPr>
              <p:cNvSpPr/>
              <p:nvPr/>
            </p:nvSpPr>
            <p:spPr>
              <a:xfrm>
                <a:off x="1256310" y="1203672"/>
                <a:ext cx="290460" cy="673521"/>
              </a:xfrm>
              <a:custGeom>
                <a:avLst/>
                <a:gdLst/>
                <a:ahLst/>
                <a:cxnLst/>
                <a:rect l="l" t="t" r="r" b="b"/>
                <a:pathLst>
                  <a:path w="5690" h="13194" fill="none" extrusionOk="0">
                    <a:moveTo>
                      <a:pt x="1" y="1"/>
                    </a:moveTo>
                    <a:cubicBezTo>
                      <a:pt x="2344" y="4197"/>
                      <a:pt x="4253" y="8620"/>
                      <a:pt x="5690" y="13194"/>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7" name="Google Shape;1322;p50">
                <a:extLst>
                  <a:ext uri="{FF2B5EF4-FFF2-40B4-BE49-F238E27FC236}">
                    <a16:creationId xmlns:a16="http://schemas.microsoft.com/office/drawing/2014/main" id="{E6307F4D-28A3-5361-CC84-C4BBB48CB354}"/>
                  </a:ext>
                </a:extLst>
              </p:cNvPr>
              <p:cNvSpPr/>
              <p:nvPr/>
            </p:nvSpPr>
            <p:spPr>
              <a:xfrm>
                <a:off x="2664962" y="1292440"/>
                <a:ext cx="184333" cy="670611"/>
              </a:xfrm>
              <a:custGeom>
                <a:avLst/>
                <a:gdLst/>
                <a:ahLst/>
                <a:cxnLst/>
                <a:rect l="l" t="t" r="r" b="b"/>
                <a:pathLst>
                  <a:path w="3611" h="13137" fill="none" extrusionOk="0">
                    <a:moveTo>
                      <a:pt x="3611" y="1"/>
                    </a:moveTo>
                    <a:cubicBezTo>
                      <a:pt x="2287" y="3460"/>
                      <a:pt x="1210" y="7013"/>
                      <a:pt x="360" y="10604"/>
                    </a:cubicBezTo>
                    <a:cubicBezTo>
                      <a:pt x="171" y="11455"/>
                      <a:pt x="0" y="12362"/>
                      <a:pt x="360" y="13137"/>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8" name="Google Shape;1323;p50">
                <a:extLst>
                  <a:ext uri="{FF2B5EF4-FFF2-40B4-BE49-F238E27FC236}">
                    <a16:creationId xmlns:a16="http://schemas.microsoft.com/office/drawing/2014/main" id="{BE43EB64-B81F-7F81-5282-5A6EBDAE275B}"/>
                  </a:ext>
                </a:extLst>
              </p:cNvPr>
              <p:cNvSpPr/>
              <p:nvPr/>
            </p:nvSpPr>
            <p:spPr>
              <a:xfrm>
                <a:off x="3008448" y="1461300"/>
                <a:ext cx="297199" cy="596337"/>
              </a:xfrm>
              <a:custGeom>
                <a:avLst/>
                <a:gdLst/>
                <a:ahLst/>
                <a:cxnLst/>
                <a:rect l="l" t="t" r="r" b="b"/>
                <a:pathLst>
                  <a:path w="5822" h="11682" fill="none" extrusionOk="0">
                    <a:moveTo>
                      <a:pt x="5822" y="0"/>
                    </a:moveTo>
                    <a:cubicBezTo>
                      <a:pt x="3875" y="3894"/>
                      <a:pt x="1947" y="7788"/>
                      <a:pt x="0" y="1168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9" name="Google Shape;1324;p50">
                <a:extLst>
                  <a:ext uri="{FF2B5EF4-FFF2-40B4-BE49-F238E27FC236}">
                    <a16:creationId xmlns:a16="http://schemas.microsoft.com/office/drawing/2014/main" id="{2D2942F7-3204-2876-C664-977836B39B11}"/>
                  </a:ext>
                </a:extLst>
              </p:cNvPr>
              <p:cNvSpPr/>
              <p:nvPr/>
            </p:nvSpPr>
            <p:spPr>
              <a:xfrm>
                <a:off x="1548647" y="1656192"/>
                <a:ext cx="162178" cy="83973"/>
              </a:xfrm>
              <a:custGeom>
                <a:avLst/>
                <a:gdLst/>
                <a:ahLst/>
                <a:cxnLst/>
                <a:rect l="l" t="t" r="r" b="b"/>
                <a:pathLst>
                  <a:path w="3177" h="1645" fill="none" extrusionOk="0">
                    <a:moveTo>
                      <a:pt x="1" y="265"/>
                    </a:moveTo>
                    <a:cubicBezTo>
                      <a:pt x="133" y="1040"/>
                      <a:pt x="908" y="1645"/>
                      <a:pt x="1702" y="1588"/>
                    </a:cubicBezTo>
                    <a:cubicBezTo>
                      <a:pt x="2496" y="1531"/>
                      <a:pt x="3176" y="794"/>
                      <a:pt x="3176" y="0"/>
                    </a:cubicBezTo>
                    <a:close/>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0" name="Google Shape;1325;p50">
                <a:extLst>
                  <a:ext uri="{FF2B5EF4-FFF2-40B4-BE49-F238E27FC236}">
                    <a16:creationId xmlns:a16="http://schemas.microsoft.com/office/drawing/2014/main" id="{B9118206-52F0-7A72-870D-0451DDD0687A}"/>
                  </a:ext>
                </a:extLst>
              </p:cNvPr>
              <p:cNvSpPr/>
              <p:nvPr/>
            </p:nvSpPr>
            <p:spPr>
              <a:xfrm>
                <a:off x="2486456" y="1660990"/>
                <a:ext cx="153449" cy="77235"/>
              </a:xfrm>
              <a:custGeom>
                <a:avLst/>
                <a:gdLst/>
                <a:ahLst/>
                <a:cxnLst/>
                <a:rect l="l" t="t" r="r" b="b"/>
                <a:pathLst>
                  <a:path w="3006" h="1513" fill="none" extrusionOk="0">
                    <a:moveTo>
                      <a:pt x="1" y="171"/>
                    </a:moveTo>
                    <a:cubicBezTo>
                      <a:pt x="114" y="908"/>
                      <a:pt x="832" y="1513"/>
                      <a:pt x="1588" y="1456"/>
                    </a:cubicBezTo>
                    <a:cubicBezTo>
                      <a:pt x="2344" y="1418"/>
                      <a:pt x="2987" y="738"/>
                      <a:pt x="3006" y="1"/>
                    </a:cubicBezTo>
                    <a:close/>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1" name="Google Shape;1326;p50">
                <a:extLst>
                  <a:ext uri="{FF2B5EF4-FFF2-40B4-BE49-F238E27FC236}">
                    <a16:creationId xmlns:a16="http://schemas.microsoft.com/office/drawing/2014/main" id="{CBA19FAA-E739-221B-2375-87F72B6CB5F6}"/>
                  </a:ext>
                </a:extLst>
              </p:cNvPr>
              <p:cNvSpPr/>
              <p:nvPr/>
            </p:nvSpPr>
            <p:spPr>
              <a:xfrm>
                <a:off x="1778301" y="611287"/>
                <a:ext cx="674491" cy="678523"/>
              </a:xfrm>
              <a:custGeom>
                <a:avLst/>
                <a:gdLst/>
                <a:ahLst/>
                <a:cxnLst/>
                <a:rect l="l" t="t" r="r" b="b"/>
                <a:pathLst>
                  <a:path w="13213" h="13292" extrusionOk="0">
                    <a:moveTo>
                      <a:pt x="11492" y="0"/>
                    </a:moveTo>
                    <a:cubicBezTo>
                      <a:pt x="11341" y="265"/>
                      <a:pt x="11038" y="454"/>
                      <a:pt x="10736" y="473"/>
                    </a:cubicBezTo>
                    <a:cubicBezTo>
                      <a:pt x="10717" y="474"/>
                      <a:pt x="10698" y="475"/>
                      <a:pt x="10678" y="475"/>
                    </a:cubicBezTo>
                    <a:cubicBezTo>
                      <a:pt x="10393" y="475"/>
                      <a:pt x="10099" y="345"/>
                      <a:pt x="9904" y="133"/>
                    </a:cubicBezTo>
                    <a:lnTo>
                      <a:pt x="9904" y="133"/>
                    </a:lnTo>
                    <a:cubicBezTo>
                      <a:pt x="9961" y="643"/>
                      <a:pt x="9564" y="1191"/>
                      <a:pt x="9035" y="1305"/>
                    </a:cubicBezTo>
                    <a:cubicBezTo>
                      <a:pt x="8963" y="1321"/>
                      <a:pt x="8893" y="1328"/>
                      <a:pt x="8826" y="1328"/>
                    </a:cubicBezTo>
                    <a:cubicBezTo>
                      <a:pt x="8417" y="1328"/>
                      <a:pt x="8104" y="1043"/>
                      <a:pt x="7958" y="605"/>
                    </a:cubicBezTo>
                    <a:cubicBezTo>
                      <a:pt x="7882" y="1116"/>
                      <a:pt x="7485" y="1569"/>
                      <a:pt x="6975" y="1683"/>
                    </a:cubicBezTo>
                    <a:cubicBezTo>
                      <a:pt x="6885" y="1703"/>
                      <a:pt x="6793" y="1713"/>
                      <a:pt x="6701" y="1713"/>
                    </a:cubicBezTo>
                    <a:cubicBezTo>
                      <a:pt x="6286" y="1713"/>
                      <a:pt x="5865" y="1512"/>
                      <a:pt x="5633" y="1172"/>
                    </a:cubicBezTo>
                    <a:cubicBezTo>
                      <a:pt x="5534" y="1511"/>
                      <a:pt x="5141" y="1754"/>
                      <a:pt x="4775" y="1754"/>
                    </a:cubicBezTo>
                    <a:cubicBezTo>
                      <a:pt x="4650" y="1754"/>
                      <a:pt x="4529" y="1726"/>
                      <a:pt x="4423" y="1664"/>
                    </a:cubicBezTo>
                    <a:lnTo>
                      <a:pt x="4423" y="1664"/>
                    </a:lnTo>
                    <a:cubicBezTo>
                      <a:pt x="4536" y="2269"/>
                      <a:pt x="3988" y="2873"/>
                      <a:pt x="3383" y="2930"/>
                    </a:cubicBezTo>
                    <a:cubicBezTo>
                      <a:pt x="3213" y="2628"/>
                      <a:pt x="2949" y="2287"/>
                      <a:pt x="2760" y="1985"/>
                    </a:cubicBezTo>
                    <a:cubicBezTo>
                      <a:pt x="2656" y="1969"/>
                      <a:pt x="2550" y="1961"/>
                      <a:pt x="2445" y="1961"/>
                    </a:cubicBezTo>
                    <a:cubicBezTo>
                      <a:pt x="1671" y="1961"/>
                      <a:pt x="889" y="2378"/>
                      <a:pt x="473" y="3043"/>
                    </a:cubicBezTo>
                    <a:cubicBezTo>
                      <a:pt x="0" y="3800"/>
                      <a:pt x="38" y="4839"/>
                      <a:pt x="548" y="5576"/>
                    </a:cubicBezTo>
                    <a:cubicBezTo>
                      <a:pt x="971" y="6170"/>
                      <a:pt x="1703" y="6532"/>
                      <a:pt x="2436" y="6532"/>
                    </a:cubicBezTo>
                    <a:cubicBezTo>
                      <a:pt x="2589" y="6532"/>
                      <a:pt x="2742" y="6516"/>
                      <a:pt x="2892" y="6483"/>
                    </a:cubicBezTo>
                    <a:lnTo>
                      <a:pt x="2892" y="6483"/>
                    </a:lnTo>
                    <a:cubicBezTo>
                      <a:pt x="2646" y="7466"/>
                      <a:pt x="2363" y="8430"/>
                      <a:pt x="2117" y="9413"/>
                    </a:cubicBezTo>
                    <a:cubicBezTo>
                      <a:pt x="1834" y="9451"/>
                      <a:pt x="1342" y="9470"/>
                      <a:pt x="1040" y="9508"/>
                    </a:cubicBezTo>
                    <a:cubicBezTo>
                      <a:pt x="1399" y="11417"/>
                      <a:pt x="3100" y="12985"/>
                      <a:pt x="5009" y="13250"/>
                    </a:cubicBezTo>
                    <a:cubicBezTo>
                      <a:pt x="5208" y="13278"/>
                      <a:pt x="5410" y="13291"/>
                      <a:pt x="5613" y="13291"/>
                    </a:cubicBezTo>
                    <a:cubicBezTo>
                      <a:pt x="7367" y="13291"/>
                      <a:pt x="9237" y="12296"/>
                      <a:pt x="9999" y="10755"/>
                    </a:cubicBezTo>
                    <a:cubicBezTo>
                      <a:pt x="9621" y="10623"/>
                      <a:pt x="9205" y="10472"/>
                      <a:pt x="8827" y="10339"/>
                    </a:cubicBezTo>
                    <a:cubicBezTo>
                      <a:pt x="8940" y="9734"/>
                      <a:pt x="8997" y="9111"/>
                      <a:pt x="9111" y="8506"/>
                    </a:cubicBezTo>
                    <a:cubicBezTo>
                      <a:pt x="10396" y="8298"/>
                      <a:pt x="11587" y="7485"/>
                      <a:pt x="12248" y="6351"/>
                    </a:cubicBezTo>
                    <a:cubicBezTo>
                      <a:pt x="12910" y="5217"/>
                      <a:pt x="13212" y="3837"/>
                      <a:pt x="12721" y="2609"/>
                    </a:cubicBezTo>
                    <a:cubicBezTo>
                      <a:pt x="12362" y="1701"/>
                      <a:pt x="11870" y="908"/>
                      <a:pt x="11492" y="0"/>
                    </a:cubicBezTo>
                    <a:close/>
                  </a:path>
                </a:pathLst>
              </a:custGeom>
              <a:solidFill>
                <a:srgbClr val="FB8585"/>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2" name="Google Shape;1327;p50">
                <a:extLst>
                  <a:ext uri="{FF2B5EF4-FFF2-40B4-BE49-F238E27FC236}">
                    <a16:creationId xmlns:a16="http://schemas.microsoft.com/office/drawing/2014/main" id="{78DD5DD9-9EA8-5CA9-D30D-CD012FDECEC9}"/>
                  </a:ext>
                </a:extLst>
              </p:cNvPr>
              <p:cNvSpPr/>
              <p:nvPr/>
            </p:nvSpPr>
            <p:spPr>
              <a:xfrm>
                <a:off x="2068699" y="686528"/>
                <a:ext cx="93621" cy="44462"/>
              </a:xfrm>
              <a:custGeom>
                <a:avLst/>
                <a:gdLst/>
                <a:ahLst/>
                <a:cxnLst/>
                <a:rect l="l" t="t" r="r" b="b"/>
                <a:pathLst>
                  <a:path w="1834" h="871" fill="none" extrusionOk="0">
                    <a:moveTo>
                      <a:pt x="0" y="870"/>
                    </a:moveTo>
                    <a:cubicBezTo>
                      <a:pt x="95" y="492"/>
                      <a:pt x="416" y="190"/>
                      <a:pt x="775" y="95"/>
                    </a:cubicBezTo>
                    <a:cubicBezTo>
                      <a:pt x="1153" y="1"/>
                      <a:pt x="1569" y="133"/>
                      <a:pt x="1834" y="417"/>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3" name="Google Shape;1328;p50">
                <a:extLst>
                  <a:ext uri="{FF2B5EF4-FFF2-40B4-BE49-F238E27FC236}">
                    <a16:creationId xmlns:a16="http://schemas.microsoft.com/office/drawing/2014/main" id="{991FEB02-F5D1-B014-E6A0-0EA7EC3AA4FD}"/>
                  </a:ext>
                </a:extLst>
              </p:cNvPr>
              <p:cNvSpPr/>
              <p:nvPr/>
            </p:nvSpPr>
            <p:spPr>
              <a:xfrm>
                <a:off x="2088964" y="767589"/>
                <a:ext cx="62737" cy="22257"/>
              </a:xfrm>
              <a:custGeom>
                <a:avLst/>
                <a:gdLst/>
                <a:ahLst/>
                <a:cxnLst/>
                <a:rect l="l" t="t" r="r" b="b"/>
                <a:pathLst>
                  <a:path w="1229" h="436" fill="none" extrusionOk="0">
                    <a:moveTo>
                      <a:pt x="0" y="435"/>
                    </a:moveTo>
                    <a:cubicBezTo>
                      <a:pt x="114" y="208"/>
                      <a:pt x="341" y="57"/>
                      <a:pt x="586" y="38"/>
                    </a:cubicBezTo>
                    <a:cubicBezTo>
                      <a:pt x="832" y="0"/>
                      <a:pt x="1078" y="114"/>
                      <a:pt x="1229" y="322"/>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4" name="Google Shape;1329;p50">
                <a:extLst>
                  <a:ext uri="{FF2B5EF4-FFF2-40B4-BE49-F238E27FC236}">
                    <a16:creationId xmlns:a16="http://schemas.microsoft.com/office/drawing/2014/main" id="{47B70FAC-1040-C5BC-3026-9AC5FC794D6D}"/>
                  </a:ext>
                </a:extLst>
              </p:cNvPr>
              <p:cNvSpPr/>
              <p:nvPr/>
            </p:nvSpPr>
            <p:spPr>
              <a:xfrm>
                <a:off x="2334034" y="712613"/>
                <a:ext cx="51201" cy="32824"/>
              </a:xfrm>
              <a:custGeom>
                <a:avLst/>
                <a:gdLst/>
                <a:ahLst/>
                <a:cxnLst/>
                <a:rect l="l" t="t" r="r" b="b"/>
                <a:pathLst>
                  <a:path w="1003" h="643" fill="none" extrusionOk="0">
                    <a:moveTo>
                      <a:pt x="0" y="643"/>
                    </a:moveTo>
                    <a:cubicBezTo>
                      <a:pt x="0" y="416"/>
                      <a:pt x="151" y="189"/>
                      <a:pt x="359" y="95"/>
                    </a:cubicBezTo>
                    <a:cubicBezTo>
                      <a:pt x="567" y="0"/>
                      <a:pt x="832" y="38"/>
                      <a:pt x="1002" y="208"/>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5" name="Google Shape;1330;p50">
                <a:extLst>
                  <a:ext uri="{FF2B5EF4-FFF2-40B4-BE49-F238E27FC236}">
                    <a16:creationId xmlns:a16="http://schemas.microsoft.com/office/drawing/2014/main" id="{D3165263-8F63-F3CF-0266-EC00AD38AC22}"/>
                  </a:ext>
                </a:extLst>
              </p:cNvPr>
              <p:cNvSpPr/>
              <p:nvPr/>
            </p:nvSpPr>
            <p:spPr>
              <a:xfrm>
                <a:off x="2238528" y="757941"/>
                <a:ext cx="30884" cy="70497"/>
              </a:xfrm>
              <a:custGeom>
                <a:avLst/>
                <a:gdLst/>
                <a:ahLst/>
                <a:cxnLst/>
                <a:rect l="l" t="t" r="r" b="b"/>
                <a:pathLst>
                  <a:path w="605" h="1381" fill="none" extrusionOk="0">
                    <a:moveTo>
                      <a:pt x="76" y="0"/>
                    </a:moveTo>
                    <a:cubicBezTo>
                      <a:pt x="246" y="435"/>
                      <a:pt x="435" y="870"/>
                      <a:pt x="605" y="1305"/>
                    </a:cubicBezTo>
                    <a:cubicBezTo>
                      <a:pt x="397" y="1305"/>
                      <a:pt x="208" y="1380"/>
                      <a:pt x="0" y="1380"/>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6" name="Google Shape;1331;p50">
                <a:extLst>
                  <a:ext uri="{FF2B5EF4-FFF2-40B4-BE49-F238E27FC236}">
                    <a16:creationId xmlns:a16="http://schemas.microsoft.com/office/drawing/2014/main" id="{4752A976-0C94-8274-30DB-3595AC830997}"/>
                  </a:ext>
                </a:extLst>
              </p:cNvPr>
              <p:cNvSpPr/>
              <p:nvPr/>
            </p:nvSpPr>
            <p:spPr>
              <a:xfrm>
                <a:off x="2308920" y="643139"/>
                <a:ext cx="63758" cy="17407"/>
              </a:xfrm>
              <a:custGeom>
                <a:avLst/>
                <a:gdLst/>
                <a:ahLst/>
                <a:cxnLst/>
                <a:rect l="l" t="t" r="r" b="b"/>
                <a:pathLst>
                  <a:path w="1249" h="341" fill="none" extrusionOk="0">
                    <a:moveTo>
                      <a:pt x="1" y="340"/>
                    </a:moveTo>
                    <a:cubicBezTo>
                      <a:pt x="417" y="227"/>
                      <a:pt x="833" y="114"/>
                      <a:pt x="1248" y="0"/>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7" name="Google Shape;1332;p50">
                <a:extLst>
                  <a:ext uri="{FF2B5EF4-FFF2-40B4-BE49-F238E27FC236}">
                    <a16:creationId xmlns:a16="http://schemas.microsoft.com/office/drawing/2014/main" id="{295A4D98-4049-0C6E-AB28-14EF31C41F39}"/>
                  </a:ext>
                </a:extLst>
              </p:cNvPr>
              <p:cNvSpPr/>
              <p:nvPr/>
            </p:nvSpPr>
            <p:spPr>
              <a:xfrm>
                <a:off x="1857422" y="791682"/>
                <a:ext cx="71415" cy="21287"/>
              </a:xfrm>
              <a:custGeom>
                <a:avLst/>
                <a:gdLst/>
                <a:ahLst/>
                <a:cxnLst/>
                <a:rect l="l" t="t" r="r" b="b"/>
                <a:pathLst>
                  <a:path w="1399" h="417" fill="none" extrusionOk="0">
                    <a:moveTo>
                      <a:pt x="0" y="1"/>
                    </a:moveTo>
                    <a:lnTo>
                      <a:pt x="1399" y="417"/>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8" name="Google Shape;1333;p50">
                <a:extLst>
                  <a:ext uri="{FF2B5EF4-FFF2-40B4-BE49-F238E27FC236}">
                    <a16:creationId xmlns:a16="http://schemas.microsoft.com/office/drawing/2014/main" id="{8CF447FA-8694-FEF0-2BC7-9C2EA900F5A4}"/>
                  </a:ext>
                </a:extLst>
              </p:cNvPr>
              <p:cNvSpPr/>
              <p:nvPr/>
            </p:nvSpPr>
            <p:spPr>
              <a:xfrm>
                <a:off x="1922046" y="948954"/>
                <a:ext cx="25115" cy="51"/>
              </a:xfrm>
              <a:custGeom>
                <a:avLst/>
                <a:gdLst/>
                <a:ahLst/>
                <a:cxnLst/>
                <a:rect l="l" t="t" r="r" b="b"/>
                <a:pathLst>
                  <a:path w="492" h="1" fill="none" extrusionOk="0">
                    <a:moveTo>
                      <a:pt x="0" y="1"/>
                    </a:moveTo>
                    <a:lnTo>
                      <a:pt x="492" y="1"/>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9" name="Google Shape;1334;p50">
                <a:extLst>
                  <a:ext uri="{FF2B5EF4-FFF2-40B4-BE49-F238E27FC236}">
                    <a16:creationId xmlns:a16="http://schemas.microsoft.com/office/drawing/2014/main" id="{F05D39D3-412E-5A24-A107-136AABB2CDC3}"/>
                  </a:ext>
                </a:extLst>
              </p:cNvPr>
              <p:cNvSpPr/>
              <p:nvPr/>
            </p:nvSpPr>
            <p:spPr>
              <a:xfrm>
                <a:off x="2047464" y="1009750"/>
                <a:ext cx="201689" cy="51201"/>
              </a:xfrm>
              <a:custGeom>
                <a:avLst/>
                <a:gdLst/>
                <a:ahLst/>
                <a:cxnLst/>
                <a:rect l="l" t="t" r="r" b="b"/>
                <a:pathLst>
                  <a:path w="3951" h="1003" fill="none" extrusionOk="0">
                    <a:moveTo>
                      <a:pt x="1" y="1"/>
                    </a:moveTo>
                    <a:cubicBezTo>
                      <a:pt x="1135" y="757"/>
                      <a:pt x="2628" y="1002"/>
                      <a:pt x="3951" y="643"/>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0" name="Google Shape;1335;p50">
                <a:extLst>
                  <a:ext uri="{FF2B5EF4-FFF2-40B4-BE49-F238E27FC236}">
                    <a16:creationId xmlns:a16="http://schemas.microsoft.com/office/drawing/2014/main" id="{BD9F55C1-AA10-650F-743D-08922335D034}"/>
                  </a:ext>
                </a:extLst>
              </p:cNvPr>
              <p:cNvSpPr/>
              <p:nvPr/>
            </p:nvSpPr>
            <p:spPr>
              <a:xfrm>
                <a:off x="2165175" y="854418"/>
                <a:ext cx="44462" cy="25115"/>
              </a:xfrm>
              <a:custGeom>
                <a:avLst/>
                <a:gdLst/>
                <a:ahLst/>
                <a:cxnLst/>
                <a:rect l="l" t="t" r="r" b="b"/>
                <a:pathLst>
                  <a:path w="871" h="492" fill="none" extrusionOk="0">
                    <a:moveTo>
                      <a:pt x="1" y="0"/>
                    </a:moveTo>
                    <a:cubicBezTo>
                      <a:pt x="19" y="189"/>
                      <a:pt x="152" y="360"/>
                      <a:pt x="322" y="435"/>
                    </a:cubicBezTo>
                    <a:cubicBezTo>
                      <a:pt x="511" y="492"/>
                      <a:pt x="719" y="454"/>
                      <a:pt x="870" y="322"/>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1" name="Google Shape;1336;p50">
                <a:extLst>
                  <a:ext uri="{FF2B5EF4-FFF2-40B4-BE49-F238E27FC236}">
                    <a16:creationId xmlns:a16="http://schemas.microsoft.com/office/drawing/2014/main" id="{A9FD899A-90B2-0C85-1F1F-B7445FDE037D}"/>
                  </a:ext>
                </a:extLst>
              </p:cNvPr>
              <p:cNvSpPr/>
              <p:nvPr/>
            </p:nvSpPr>
            <p:spPr>
              <a:xfrm>
                <a:off x="5760109" y="1475745"/>
                <a:ext cx="141912" cy="328133"/>
              </a:xfrm>
              <a:custGeom>
                <a:avLst/>
                <a:gdLst/>
                <a:ahLst/>
                <a:cxnLst/>
                <a:rect l="l" t="t" r="r" b="b"/>
                <a:pathLst>
                  <a:path w="2780" h="6428" fill="none" extrusionOk="0">
                    <a:moveTo>
                      <a:pt x="1" y="1"/>
                    </a:moveTo>
                    <a:cubicBezTo>
                      <a:pt x="1097" y="2061"/>
                      <a:pt x="2023" y="4216"/>
                      <a:pt x="2779" y="6427"/>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2" name="Google Shape;1337;p50">
                <a:extLst>
                  <a:ext uri="{FF2B5EF4-FFF2-40B4-BE49-F238E27FC236}">
                    <a16:creationId xmlns:a16="http://schemas.microsoft.com/office/drawing/2014/main" id="{480411C5-69B4-A4A3-0339-DB894BFC5A3C}"/>
                  </a:ext>
                </a:extLst>
              </p:cNvPr>
              <p:cNvSpPr/>
              <p:nvPr/>
            </p:nvSpPr>
            <p:spPr>
              <a:xfrm>
                <a:off x="4711378" y="728284"/>
                <a:ext cx="824979" cy="618287"/>
              </a:xfrm>
              <a:custGeom>
                <a:avLst/>
                <a:gdLst/>
                <a:ahLst/>
                <a:cxnLst/>
                <a:rect l="l" t="t" r="r" b="b"/>
                <a:pathLst>
                  <a:path w="16161" h="12112" extrusionOk="0">
                    <a:moveTo>
                      <a:pt x="13062" y="1"/>
                    </a:moveTo>
                    <a:cubicBezTo>
                      <a:pt x="12596" y="1"/>
                      <a:pt x="12131" y="61"/>
                      <a:pt x="11681" y="184"/>
                    </a:cubicBezTo>
                    <a:cubicBezTo>
                      <a:pt x="10188" y="600"/>
                      <a:pt x="8884" y="1697"/>
                      <a:pt x="8222" y="3114"/>
                    </a:cubicBezTo>
                    <a:cubicBezTo>
                      <a:pt x="7787" y="4078"/>
                      <a:pt x="7542" y="5288"/>
                      <a:pt x="6616" y="5779"/>
                    </a:cubicBezTo>
                    <a:cubicBezTo>
                      <a:pt x="6246" y="5977"/>
                      <a:pt x="5843" y="6025"/>
                      <a:pt x="5428" y="6025"/>
                    </a:cubicBezTo>
                    <a:cubicBezTo>
                      <a:pt x="5038" y="6025"/>
                      <a:pt x="4637" y="5983"/>
                      <a:pt x="4245" y="5983"/>
                    </a:cubicBezTo>
                    <a:cubicBezTo>
                      <a:pt x="4178" y="5983"/>
                      <a:pt x="4111" y="5984"/>
                      <a:pt x="4045" y="5987"/>
                    </a:cubicBezTo>
                    <a:cubicBezTo>
                      <a:pt x="2987" y="6006"/>
                      <a:pt x="1947" y="6460"/>
                      <a:pt x="1191" y="7235"/>
                    </a:cubicBezTo>
                    <a:cubicBezTo>
                      <a:pt x="454" y="7991"/>
                      <a:pt x="19" y="9030"/>
                      <a:pt x="0" y="10108"/>
                    </a:cubicBezTo>
                    <a:lnTo>
                      <a:pt x="2155" y="10599"/>
                    </a:lnTo>
                    <a:cubicBezTo>
                      <a:pt x="2514" y="9446"/>
                      <a:pt x="3497" y="8501"/>
                      <a:pt x="4688" y="8199"/>
                    </a:cubicBezTo>
                    <a:lnTo>
                      <a:pt x="4688" y="8199"/>
                    </a:lnTo>
                    <a:cubicBezTo>
                      <a:pt x="3894" y="8879"/>
                      <a:pt x="3365" y="9824"/>
                      <a:pt x="3157" y="10845"/>
                    </a:cubicBezTo>
                    <a:lnTo>
                      <a:pt x="8544" y="12111"/>
                    </a:lnTo>
                    <a:cubicBezTo>
                      <a:pt x="8562" y="11544"/>
                      <a:pt x="9092" y="11128"/>
                      <a:pt x="9602" y="10920"/>
                    </a:cubicBezTo>
                    <a:cubicBezTo>
                      <a:pt x="10112" y="10712"/>
                      <a:pt x="10698" y="10618"/>
                      <a:pt x="11171" y="10315"/>
                    </a:cubicBezTo>
                    <a:cubicBezTo>
                      <a:pt x="11927" y="9843"/>
                      <a:pt x="12286" y="8898"/>
                      <a:pt x="12362" y="7991"/>
                    </a:cubicBezTo>
                    <a:cubicBezTo>
                      <a:pt x="12437" y="7102"/>
                      <a:pt x="12267" y="6195"/>
                      <a:pt x="12248" y="5288"/>
                    </a:cubicBezTo>
                    <a:cubicBezTo>
                      <a:pt x="12210" y="4399"/>
                      <a:pt x="12362" y="3435"/>
                      <a:pt x="12929" y="2736"/>
                    </a:cubicBezTo>
                    <a:cubicBezTo>
                      <a:pt x="13320" y="2269"/>
                      <a:pt x="14032" y="1937"/>
                      <a:pt x="14670" y="1937"/>
                    </a:cubicBezTo>
                    <a:cubicBezTo>
                      <a:pt x="14987" y="1937"/>
                      <a:pt x="15286" y="2019"/>
                      <a:pt x="15518" y="2207"/>
                    </a:cubicBezTo>
                    <a:cubicBezTo>
                      <a:pt x="15669" y="1810"/>
                      <a:pt x="16010" y="1356"/>
                      <a:pt x="16161" y="959"/>
                    </a:cubicBezTo>
                    <a:cubicBezTo>
                      <a:pt x="15258" y="335"/>
                      <a:pt x="14159" y="1"/>
                      <a:pt x="13062" y="1"/>
                    </a:cubicBezTo>
                    <a:close/>
                  </a:path>
                </a:pathLst>
              </a:custGeom>
              <a:solidFill>
                <a:srgbClr val="FE7028"/>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3" name="Google Shape;1338;p50">
                <a:extLst>
                  <a:ext uri="{FF2B5EF4-FFF2-40B4-BE49-F238E27FC236}">
                    <a16:creationId xmlns:a16="http://schemas.microsoft.com/office/drawing/2014/main" id="{A086FE75-DF07-6DAA-C3B9-76B8D166BFC6}"/>
                  </a:ext>
                </a:extLst>
              </p:cNvPr>
              <p:cNvSpPr/>
              <p:nvPr/>
            </p:nvSpPr>
            <p:spPr>
              <a:xfrm>
                <a:off x="4675646" y="796532"/>
                <a:ext cx="581890" cy="440999"/>
              </a:xfrm>
              <a:custGeom>
                <a:avLst/>
                <a:gdLst/>
                <a:ahLst/>
                <a:cxnLst/>
                <a:rect l="l" t="t" r="r" b="b"/>
                <a:pathLst>
                  <a:path w="11399" h="8639" fill="none" extrusionOk="0">
                    <a:moveTo>
                      <a:pt x="1" y="8638"/>
                    </a:moveTo>
                    <a:cubicBezTo>
                      <a:pt x="76" y="7580"/>
                      <a:pt x="549" y="6559"/>
                      <a:pt x="1305" y="5822"/>
                    </a:cubicBezTo>
                    <a:cubicBezTo>
                      <a:pt x="2061" y="5085"/>
                      <a:pt x="3101" y="4631"/>
                      <a:pt x="4140" y="4574"/>
                    </a:cubicBezTo>
                    <a:cubicBezTo>
                      <a:pt x="5350" y="4518"/>
                      <a:pt x="6654" y="4934"/>
                      <a:pt x="7694" y="4348"/>
                    </a:cubicBezTo>
                    <a:cubicBezTo>
                      <a:pt x="8563" y="3856"/>
                      <a:pt x="8941" y="2854"/>
                      <a:pt x="9357" y="1947"/>
                    </a:cubicBezTo>
                    <a:cubicBezTo>
                      <a:pt x="9773" y="1059"/>
                      <a:pt x="10415" y="114"/>
                      <a:pt x="11398" y="0"/>
                    </a:cubicBezTo>
                  </a:path>
                </a:pathLst>
              </a:custGeom>
              <a:noFill/>
              <a:ln w="8975" cap="rnd" cmpd="sng">
                <a:solidFill>
                  <a:srgbClr val="FE7028"/>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4" name="Google Shape;1339;p50">
                <a:extLst>
                  <a:ext uri="{FF2B5EF4-FFF2-40B4-BE49-F238E27FC236}">
                    <a16:creationId xmlns:a16="http://schemas.microsoft.com/office/drawing/2014/main" id="{91674C6C-4CEC-E696-BFEF-90965CAAAF1F}"/>
                  </a:ext>
                </a:extLst>
              </p:cNvPr>
              <p:cNvSpPr/>
              <p:nvPr/>
            </p:nvSpPr>
            <p:spPr>
              <a:xfrm>
                <a:off x="5419533" y="593472"/>
                <a:ext cx="578011" cy="486381"/>
              </a:xfrm>
              <a:custGeom>
                <a:avLst/>
                <a:gdLst/>
                <a:ahLst/>
                <a:cxnLst/>
                <a:rect l="l" t="t" r="r" b="b"/>
                <a:pathLst>
                  <a:path w="11323" h="9528" extrusionOk="0">
                    <a:moveTo>
                      <a:pt x="6524" y="0"/>
                    </a:moveTo>
                    <a:cubicBezTo>
                      <a:pt x="6226" y="0"/>
                      <a:pt x="5928" y="22"/>
                      <a:pt x="5633" y="66"/>
                    </a:cubicBezTo>
                    <a:cubicBezTo>
                      <a:pt x="3592" y="368"/>
                      <a:pt x="1758" y="1748"/>
                      <a:pt x="889" y="3600"/>
                    </a:cubicBezTo>
                    <a:cubicBezTo>
                      <a:pt x="1" y="5453"/>
                      <a:pt x="114" y="7740"/>
                      <a:pt x="1173" y="9516"/>
                    </a:cubicBezTo>
                    <a:cubicBezTo>
                      <a:pt x="1516" y="9508"/>
                      <a:pt x="1859" y="9506"/>
                      <a:pt x="2201" y="9506"/>
                    </a:cubicBezTo>
                    <a:cubicBezTo>
                      <a:pt x="3136" y="9506"/>
                      <a:pt x="4069" y="9527"/>
                      <a:pt x="5011" y="9527"/>
                    </a:cubicBezTo>
                    <a:cubicBezTo>
                      <a:pt x="5356" y="9527"/>
                      <a:pt x="5702" y="9524"/>
                      <a:pt x="6049" y="9516"/>
                    </a:cubicBezTo>
                    <a:lnTo>
                      <a:pt x="11323" y="4186"/>
                    </a:lnTo>
                    <a:cubicBezTo>
                      <a:pt x="11323" y="3449"/>
                      <a:pt x="11209" y="2769"/>
                      <a:pt x="11209" y="2032"/>
                    </a:cubicBezTo>
                    <a:cubicBezTo>
                      <a:pt x="10015" y="740"/>
                      <a:pt x="8268" y="0"/>
                      <a:pt x="6524" y="0"/>
                    </a:cubicBezTo>
                    <a:close/>
                  </a:path>
                </a:pathLst>
              </a:custGeom>
              <a:solidFill>
                <a:srgbClr val="FE7028"/>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5" name="Google Shape;1340;p50">
                <a:extLst>
                  <a:ext uri="{FF2B5EF4-FFF2-40B4-BE49-F238E27FC236}">
                    <a16:creationId xmlns:a16="http://schemas.microsoft.com/office/drawing/2014/main" id="{F8569C8D-D0C4-605F-1E2E-CE6F62B3DB5D}"/>
                  </a:ext>
                </a:extLst>
              </p:cNvPr>
              <p:cNvSpPr/>
              <p:nvPr/>
            </p:nvSpPr>
            <p:spPr>
              <a:xfrm>
                <a:off x="5427241" y="707049"/>
                <a:ext cx="692868" cy="776535"/>
              </a:xfrm>
              <a:custGeom>
                <a:avLst/>
                <a:gdLst/>
                <a:ahLst/>
                <a:cxnLst/>
                <a:rect l="l" t="t" r="r" b="b"/>
                <a:pathLst>
                  <a:path w="13573" h="15212" extrusionOk="0">
                    <a:moveTo>
                      <a:pt x="8192" y="1"/>
                    </a:moveTo>
                    <a:cubicBezTo>
                      <a:pt x="7932" y="1"/>
                      <a:pt x="7670" y="30"/>
                      <a:pt x="7410" y="90"/>
                    </a:cubicBezTo>
                    <a:cubicBezTo>
                      <a:pt x="7713" y="827"/>
                      <a:pt x="7467" y="1753"/>
                      <a:pt x="6862" y="2283"/>
                    </a:cubicBezTo>
                    <a:cubicBezTo>
                      <a:pt x="6503" y="2566"/>
                      <a:pt x="6049" y="2736"/>
                      <a:pt x="5615" y="2925"/>
                    </a:cubicBezTo>
                    <a:cubicBezTo>
                      <a:pt x="5199" y="3133"/>
                      <a:pt x="4783" y="3398"/>
                      <a:pt x="4594" y="3833"/>
                    </a:cubicBezTo>
                    <a:cubicBezTo>
                      <a:pt x="4386" y="4267"/>
                      <a:pt x="4480" y="4759"/>
                      <a:pt x="4405" y="5231"/>
                    </a:cubicBezTo>
                    <a:cubicBezTo>
                      <a:pt x="4335" y="5669"/>
                      <a:pt x="3974" y="6187"/>
                      <a:pt x="3546" y="6187"/>
                    </a:cubicBezTo>
                    <a:cubicBezTo>
                      <a:pt x="3511" y="6187"/>
                      <a:pt x="3476" y="6183"/>
                      <a:pt x="3441" y="6176"/>
                    </a:cubicBezTo>
                    <a:cubicBezTo>
                      <a:pt x="3214" y="5855"/>
                      <a:pt x="2912" y="5590"/>
                      <a:pt x="2666" y="5250"/>
                    </a:cubicBezTo>
                    <a:cubicBezTo>
                      <a:pt x="2613" y="5246"/>
                      <a:pt x="2561" y="5244"/>
                      <a:pt x="2508" y="5244"/>
                    </a:cubicBezTo>
                    <a:cubicBezTo>
                      <a:pt x="1578" y="5244"/>
                      <a:pt x="663" y="5867"/>
                      <a:pt x="341" y="6743"/>
                    </a:cubicBezTo>
                    <a:cubicBezTo>
                      <a:pt x="1" y="7688"/>
                      <a:pt x="360" y="8822"/>
                      <a:pt x="1173" y="9389"/>
                    </a:cubicBezTo>
                    <a:cubicBezTo>
                      <a:pt x="1557" y="9657"/>
                      <a:pt x="2025" y="9790"/>
                      <a:pt x="2492" y="9790"/>
                    </a:cubicBezTo>
                    <a:cubicBezTo>
                      <a:pt x="3013" y="9790"/>
                      <a:pt x="3533" y="9624"/>
                      <a:pt x="3932" y="9295"/>
                    </a:cubicBezTo>
                    <a:lnTo>
                      <a:pt x="3932" y="9295"/>
                    </a:lnTo>
                    <a:cubicBezTo>
                      <a:pt x="3838" y="9919"/>
                      <a:pt x="3762" y="10561"/>
                      <a:pt x="3649" y="11204"/>
                    </a:cubicBezTo>
                    <a:cubicBezTo>
                      <a:pt x="4556" y="12603"/>
                      <a:pt x="5539" y="13926"/>
                      <a:pt x="6654" y="15211"/>
                    </a:cubicBezTo>
                    <a:lnTo>
                      <a:pt x="9319" y="11582"/>
                    </a:lnTo>
                    <a:cubicBezTo>
                      <a:pt x="9357" y="11223"/>
                      <a:pt x="9395" y="10845"/>
                      <a:pt x="9433" y="10486"/>
                    </a:cubicBezTo>
                    <a:cubicBezTo>
                      <a:pt x="10680" y="10335"/>
                      <a:pt x="11852" y="9597"/>
                      <a:pt x="12514" y="8520"/>
                    </a:cubicBezTo>
                    <a:cubicBezTo>
                      <a:pt x="13194" y="7462"/>
                      <a:pt x="13572" y="6025"/>
                      <a:pt x="13024" y="4910"/>
                    </a:cubicBezTo>
                    <a:cubicBezTo>
                      <a:pt x="12495" y="3851"/>
                      <a:pt x="12098" y="2774"/>
                      <a:pt x="11436" y="1810"/>
                    </a:cubicBezTo>
                    <a:cubicBezTo>
                      <a:pt x="10713" y="709"/>
                      <a:pt x="9479" y="1"/>
                      <a:pt x="8192" y="1"/>
                    </a:cubicBezTo>
                    <a:close/>
                  </a:path>
                </a:pathLst>
              </a:custGeom>
              <a:solidFill>
                <a:srgbClr val="FFC442"/>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6" name="Google Shape;1341;p50">
                <a:extLst>
                  <a:ext uri="{FF2B5EF4-FFF2-40B4-BE49-F238E27FC236}">
                    <a16:creationId xmlns:a16="http://schemas.microsoft.com/office/drawing/2014/main" id="{4231094B-0C3E-2F89-BD4C-741026FE1AA5}"/>
                  </a:ext>
                </a:extLst>
              </p:cNvPr>
              <p:cNvSpPr/>
              <p:nvPr/>
            </p:nvSpPr>
            <p:spPr>
              <a:xfrm>
                <a:off x="5858525" y="1024246"/>
                <a:ext cx="68557" cy="41195"/>
              </a:xfrm>
              <a:custGeom>
                <a:avLst/>
                <a:gdLst/>
                <a:ahLst/>
                <a:cxnLst/>
                <a:rect l="l" t="t" r="r" b="b"/>
                <a:pathLst>
                  <a:path w="1343" h="807" extrusionOk="0">
                    <a:moveTo>
                      <a:pt x="1248" y="0"/>
                    </a:moveTo>
                    <a:lnTo>
                      <a:pt x="1" y="246"/>
                    </a:lnTo>
                    <a:cubicBezTo>
                      <a:pt x="34" y="563"/>
                      <a:pt x="333" y="807"/>
                      <a:pt x="638" y="807"/>
                    </a:cubicBezTo>
                    <a:cubicBezTo>
                      <a:pt x="677" y="807"/>
                      <a:pt x="717" y="803"/>
                      <a:pt x="757" y="794"/>
                    </a:cubicBezTo>
                    <a:cubicBezTo>
                      <a:pt x="1097" y="718"/>
                      <a:pt x="1343" y="340"/>
                      <a:pt x="1267" y="0"/>
                    </a:cubicBezTo>
                    <a:close/>
                  </a:path>
                </a:pathLst>
              </a:custGeom>
              <a:solidFill>
                <a:srgbClr val="FFFFFF"/>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7" name="Google Shape;1342;p50">
                <a:extLst>
                  <a:ext uri="{FF2B5EF4-FFF2-40B4-BE49-F238E27FC236}">
                    <a16:creationId xmlns:a16="http://schemas.microsoft.com/office/drawing/2014/main" id="{B982E3C5-63D6-7855-B1E5-5CF457C9D5EB}"/>
                  </a:ext>
                </a:extLst>
              </p:cNvPr>
              <p:cNvSpPr/>
              <p:nvPr/>
            </p:nvSpPr>
            <p:spPr>
              <a:xfrm>
                <a:off x="5781344" y="962481"/>
                <a:ext cx="35784" cy="35733"/>
              </a:xfrm>
              <a:custGeom>
                <a:avLst/>
                <a:gdLst/>
                <a:ahLst/>
                <a:cxnLst/>
                <a:rect l="l" t="t" r="r" b="b"/>
                <a:pathLst>
                  <a:path w="701" h="700" extrusionOk="0">
                    <a:moveTo>
                      <a:pt x="341" y="0"/>
                    </a:moveTo>
                    <a:cubicBezTo>
                      <a:pt x="152" y="0"/>
                      <a:pt x="1" y="152"/>
                      <a:pt x="1" y="360"/>
                    </a:cubicBezTo>
                    <a:cubicBezTo>
                      <a:pt x="1" y="549"/>
                      <a:pt x="152" y="700"/>
                      <a:pt x="341" y="700"/>
                    </a:cubicBezTo>
                    <a:cubicBezTo>
                      <a:pt x="549" y="700"/>
                      <a:pt x="700" y="549"/>
                      <a:pt x="700" y="360"/>
                    </a:cubicBezTo>
                    <a:cubicBezTo>
                      <a:pt x="700" y="152"/>
                      <a:pt x="549" y="0"/>
                      <a:pt x="341" y="0"/>
                    </a:cubicBezTo>
                    <a:close/>
                  </a:path>
                </a:pathLst>
              </a:custGeom>
              <a:solidFill>
                <a:srgbClr val="191919"/>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8" name="Google Shape;1343;p50">
                <a:extLst>
                  <a:ext uri="{FF2B5EF4-FFF2-40B4-BE49-F238E27FC236}">
                    <a16:creationId xmlns:a16="http://schemas.microsoft.com/office/drawing/2014/main" id="{77B132C6-BE3A-DFB1-C07F-3F3D498F4929}"/>
                  </a:ext>
                </a:extLst>
              </p:cNvPr>
              <p:cNvSpPr/>
              <p:nvPr/>
            </p:nvSpPr>
            <p:spPr>
              <a:xfrm>
                <a:off x="6002320" y="870803"/>
                <a:ext cx="35733" cy="35784"/>
              </a:xfrm>
              <a:custGeom>
                <a:avLst/>
                <a:gdLst/>
                <a:ahLst/>
                <a:cxnLst/>
                <a:rect l="l" t="t" r="r" b="b"/>
                <a:pathLst>
                  <a:path w="700" h="701" extrusionOk="0">
                    <a:moveTo>
                      <a:pt x="359" y="1"/>
                    </a:moveTo>
                    <a:cubicBezTo>
                      <a:pt x="151" y="1"/>
                      <a:pt x="0" y="152"/>
                      <a:pt x="0" y="341"/>
                    </a:cubicBezTo>
                    <a:cubicBezTo>
                      <a:pt x="0" y="549"/>
                      <a:pt x="151" y="700"/>
                      <a:pt x="359" y="700"/>
                    </a:cubicBezTo>
                    <a:cubicBezTo>
                      <a:pt x="548" y="700"/>
                      <a:pt x="699" y="549"/>
                      <a:pt x="699" y="341"/>
                    </a:cubicBezTo>
                    <a:cubicBezTo>
                      <a:pt x="699" y="152"/>
                      <a:pt x="548" y="1"/>
                      <a:pt x="359" y="1"/>
                    </a:cubicBezTo>
                    <a:close/>
                  </a:path>
                </a:pathLst>
              </a:custGeom>
              <a:solidFill>
                <a:srgbClr val="191919"/>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9" name="Google Shape;1344;p50">
                <a:extLst>
                  <a:ext uri="{FF2B5EF4-FFF2-40B4-BE49-F238E27FC236}">
                    <a16:creationId xmlns:a16="http://schemas.microsoft.com/office/drawing/2014/main" id="{AC19415A-1CF6-9650-1B63-B42D5E90764D}"/>
                  </a:ext>
                </a:extLst>
              </p:cNvPr>
              <p:cNvSpPr/>
              <p:nvPr/>
            </p:nvSpPr>
            <p:spPr>
              <a:xfrm>
                <a:off x="5517949" y="1063807"/>
                <a:ext cx="47321" cy="10618"/>
              </a:xfrm>
              <a:custGeom>
                <a:avLst/>
                <a:gdLst/>
                <a:ahLst/>
                <a:cxnLst/>
                <a:rect l="l" t="t" r="r" b="b"/>
                <a:pathLst>
                  <a:path w="927" h="208" fill="none" extrusionOk="0">
                    <a:moveTo>
                      <a:pt x="1" y="0"/>
                    </a:moveTo>
                    <a:cubicBezTo>
                      <a:pt x="322" y="76"/>
                      <a:pt x="624" y="132"/>
                      <a:pt x="927" y="208"/>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0" name="Google Shape;1345;p50">
                <a:extLst>
                  <a:ext uri="{FF2B5EF4-FFF2-40B4-BE49-F238E27FC236}">
                    <a16:creationId xmlns:a16="http://schemas.microsoft.com/office/drawing/2014/main" id="{98768C99-5713-64C3-4B6C-8A2A91C2F16A}"/>
                  </a:ext>
                </a:extLst>
              </p:cNvPr>
              <p:cNvSpPr/>
              <p:nvPr/>
            </p:nvSpPr>
            <p:spPr>
              <a:xfrm>
                <a:off x="5796811" y="702965"/>
                <a:ext cx="35733" cy="117716"/>
              </a:xfrm>
              <a:custGeom>
                <a:avLst/>
                <a:gdLst/>
                <a:ahLst/>
                <a:cxnLst/>
                <a:rect l="l" t="t" r="r" b="b"/>
                <a:pathLst>
                  <a:path w="700" h="2306" fill="none" extrusionOk="0">
                    <a:moveTo>
                      <a:pt x="0" y="0"/>
                    </a:moveTo>
                    <a:cubicBezTo>
                      <a:pt x="586" y="605"/>
                      <a:pt x="699" y="1607"/>
                      <a:pt x="246" y="2306"/>
                    </a:cubicBezTo>
                  </a:path>
                </a:pathLst>
              </a:custGeom>
              <a:noFill/>
              <a:ln w="8975" cap="rnd" cmpd="sng">
                <a:solidFill>
                  <a:srgbClr val="FE7028"/>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1" name="Google Shape;1346;p50">
                <a:extLst>
                  <a:ext uri="{FF2B5EF4-FFF2-40B4-BE49-F238E27FC236}">
                    <a16:creationId xmlns:a16="http://schemas.microsoft.com/office/drawing/2014/main" id="{A31DCE34-0F44-41E7-6AD7-B42019A91E4B}"/>
                  </a:ext>
                </a:extLst>
              </p:cNvPr>
              <p:cNvSpPr/>
              <p:nvPr/>
            </p:nvSpPr>
            <p:spPr>
              <a:xfrm>
                <a:off x="5727338" y="867945"/>
                <a:ext cx="82033" cy="48291"/>
              </a:xfrm>
              <a:custGeom>
                <a:avLst/>
                <a:gdLst/>
                <a:ahLst/>
                <a:cxnLst/>
                <a:rect l="l" t="t" r="r" b="b"/>
                <a:pathLst>
                  <a:path w="1607" h="946" fill="none" extrusionOk="0">
                    <a:moveTo>
                      <a:pt x="0" y="945"/>
                    </a:moveTo>
                    <a:cubicBezTo>
                      <a:pt x="57" y="586"/>
                      <a:pt x="284" y="284"/>
                      <a:pt x="605" y="151"/>
                    </a:cubicBezTo>
                    <a:cubicBezTo>
                      <a:pt x="926" y="0"/>
                      <a:pt x="1323" y="38"/>
                      <a:pt x="1607" y="246"/>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2" name="Google Shape;1347;p50">
                <a:extLst>
                  <a:ext uri="{FF2B5EF4-FFF2-40B4-BE49-F238E27FC236}">
                    <a16:creationId xmlns:a16="http://schemas.microsoft.com/office/drawing/2014/main" id="{D4FF3495-A031-90C7-108F-00C3E95CC75E}"/>
                  </a:ext>
                </a:extLst>
              </p:cNvPr>
              <p:cNvSpPr/>
              <p:nvPr/>
            </p:nvSpPr>
            <p:spPr>
              <a:xfrm>
                <a:off x="5911612" y="909394"/>
                <a:ext cx="37673" cy="76316"/>
              </a:xfrm>
              <a:custGeom>
                <a:avLst/>
                <a:gdLst/>
                <a:ahLst/>
                <a:cxnLst/>
                <a:rect l="l" t="t" r="r" b="b"/>
                <a:pathLst>
                  <a:path w="738" h="1495" fill="none" extrusionOk="0">
                    <a:moveTo>
                      <a:pt x="0" y="1"/>
                    </a:moveTo>
                    <a:cubicBezTo>
                      <a:pt x="246" y="454"/>
                      <a:pt x="492" y="908"/>
                      <a:pt x="737" y="1362"/>
                    </a:cubicBezTo>
                    <a:lnTo>
                      <a:pt x="133" y="1494"/>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3" name="Google Shape;1348;p50">
                <a:extLst>
                  <a:ext uri="{FF2B5EF4-FFF2-40B4-BE49-F238E27FC236}">
                    <a16:creationId xmlns:a16="http://schemas.microsoft.com/office/drawing/2014/main" id="{3244B22D-6D1B-3CFF-BBA7-98F9893BD95B}"/>
                  </a:ext>
                </a:extLst>
              </p:cNvPr>
              <p:cNvSpPr/>
              <p:nvPr/>
            </p:nvSpPr>
            <p:spPr>
              <a:xfrm>
                <a:off x="5986853" y="787854"/>
                <a:ext cx="25166" cy="14497"/>
              </a:xfrm>
              <a:custGeom>
                <a:avLst/>
                <a:gdLst/>
                <a:ahLst/>
                <a:cxnLst/>
                <a:rect l="l" t="t" r="r" b="b"/>
                <a:pathLst>
                  <a:path w="493" h="284" fill="none" extrusionOk="0">
                    <a:moveTo>
                      <a:pt x="1" y="284"/>
                    </a:moveTo>
                    <a:lnTo>
                      <a:pt x="492" y="0"/>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4" name="Google Shape;1349;p50">
                <a:extLst>
                  <a:ext uri="{FF2B5EF4-FFF2-40B4-BE49-F238E27FC236}">
                    <a16:creationId xmlns:a16="http://schemas.microsoft.com/office/drawing/2014/main" id="{06D2EC78-BDD2-0F8A-05AD-09C17565AE78}"/>
                  </a:ext>
                </a:extLst>
              </p:cNvPr>
              <p:cNvSpPr/>
              <p:nvPr/>
            </p:nvSpPr>
            <p:spPr>
              <a:xfrm>
                <a:off x="5618304" y="1175699"/>
                <a:ext cx="29965" cy="13579"/>
              </a:xfrm>
              <a:custGeom>
                <a:avLst/>
                <a:gdLst/>
                <a:ahLst/>
                <a:cxnLst/>
                <a:rect l="l" t="t" r="r" b="b"/>
                <a:pathLst>
                  <a:path w="587" h="266" fill="none" extrusionOk="0">
                    <a:moveTo>
                      <a:pt x="0" y="265"/>
                    </a:moveTo>
                    <a:cubicBezTo>
                      <a:pt x="189" y="190"/>
                      <a:pt x="378" y="95"/>
                      <a:pt x="586" y="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5" name="Google Shape;1350;p50">
                <a:extLst>
                  <a:ext uri="{FF2B5EF4-FFF2-40B4-BE49-F238E27FC236}">
                    <a16:creationId xmlns:a16="http://schemas.microsoft.com/office/drawing/2014/main" id="{74FD7CEC-C624-0497-E517-7137207FDC13}"/>
                  </a:ext>
                </a:extLst>
              </p:cNvPr>
              <p:cNvSpPr/>
              <p:nvPr/>
            </p:nvSpPr>
            <p:spPr>
              <a:xfrm>
                <a:off x="5800639" y="1242263"/>
                <a:ext cx="116797" cy="20317"/>
              </a:xfrm>
              <a:custGeom>
                <a:avLst/>
                <a:gdLst/>
                <a:ahLst/>
                <a:cxnLst/>
                <a:rect l="l" t="t" r="r" b="b"/>
                <a:pathLst>
                  <a:path w="2288" h="398" fill="none" extrusionOk="0">
                    <a:moveTo>
                      <a:pt x="1" y="76"/>
                    </a:moveTo>
                    <a:cubicBezTo>
                      <a:pt x="719" y="398"/>
                      <a:pt x="1588" y="360"/>
                      <a:pt x="2288" y="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6" name="Google Shape;1351;p50">
                <a:extLst>
                  <a:ext uri="{FF2B5EF4-FFF2-40B4-BE49-F238E27FC236}">
                    <a16:creationId xmlns:a16="http://schemas.microsoft.com/office/drawing/2014/main" id="{BF74CDE2-2CAE-EEC3-D714-64D0134B8559}"/>
                  </a:ext>
                </a:extLst>
              </p:cNvPr>
              <p:cNvSpPr/>
              <p:nvPr/>
            </p:nvSpPr>
            <p:spPr>
              <a:xfrm>
                <a:off x="3929871" y="1459360"/>
                <a:ext cx="402356" cy="80145"/>
              </a:xfrm>
              <a:custGeom>
                <a:avLst/>
                <a:gdLst/>
                <a:ahLst/>
                <a:cxnLst/>
                <a:rect l="l" t="t" r="r" b="b"/>
                <a:pathLst>
                  <a:path w="7882" h="1570" fill="none" extrusionOk="0">
                    <a:moveTo>
                      <a:pt x="0" y="38"/>
                    </a:moveTo>
                    <a:cubicBezTo>
                      <a:pt x="1059" y="1021"/>
                      <a:pt x="2495" y="1569"/>
                      <a:pt x="3950" y="1550"/>
                    </a:cubicBezTo>
                    <a:cubicBezTo>
                      <a:pt x="5387" y="1550"/>
                      <a:pt x="6823" y="983"/>
                      <a:pt x="7882" y="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7" name="Google Shape;1352;p50">
                <a:extLst>
                  <a:ext uri="{FF2B5EF4-FFF2-40B4-BE49-F238E27FC236}">
                    <a16:creationId xmlns:a16="http://schemas.microsoft.com/office/drawing/2014/main" id="{946DE980-1F8C-E710-88F6-8FF6BA1A6EF4}"/>
                  </a:ext>
                </a:extLst>
              </p:cNvPr>
              <p:cNvSpPr/>
              <p:nvPr/>
            </p:nvSpPr>
            <p:spPr>
              <a:xfrm>
                <a:off x="4771153" y="1460330"/>
                <a:ext cx="57990" cy="484390"/>
              </a:xfrm>
              <a:custGeom>
                <a:avLst/>
                <a:gdLst/>
                <a:ahLst/>
                <a:cxnLst/>
                <a:rect l="l" t="t" r="r" b="b"/>
                <a:pathLst>
                  <a:path w="1136" h="9489" fill="none" extrusionOk="0">
                    <a:moveTo>
                      <a:pt x="1135" y="0"/>
                    </a:moveTo>
                    <a:cubicBezTo>
                      <a:pt x="1022" y="908"/>
                      <a:pt x="95" y="8582"/>
                      <a:pt x="1" y="9489"/>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8" name="Google Shape;1353;p50">
                <a:extLst>
                  <a:ext uri="{FF2B5EF4-FFF2-40B4-BE49-F238E27FC236}">
                    <a16:creationId xmlns:a16="http://schemas.microsoft.com/office/drawing/2014/main" id="{7EA35562-2D2B-1EE9-BDFB-FE9544E4A486}"/>
                  </a:ext>
                </a:extLst>
              </p:cNvPr>
              <p:cNvSpPr/>
              <p:nvPr/>
            </p:nvSpPr>
            <p:spPr>
              <a:xfrm>
                <a:off x="3612419" y="1564514"/>
                <a:ext cx="51" cy="573212"/>
              </a:xfrm>
              <a:custGeom>
                <a:avLst/>
                <a:gdLst/>
                <a:ahLst/>
                <a:cxnLst/>
                <a:rect l="l" t="t" r="r" b="b"/>
                <a:pathLst>
                  <a:path w="1" h="11229" fill="none" extrusionOk="0">
                    <a:moveTo>
                      <a:pt x="1" y="1"/>
                    </a:moveTo>
                    <a:lnTo>
                      <a:pt x="1" y="11228"/>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9" name="Google Shape;1354;p50">
                <a:extLst>
                  <a:ext uri="{FF2B5EF4-FFF2-40B4-BE49-F238E27FC236}">
                    <a16:creationId xmlns:a16="http://schemas.microsoft.com/office/drawing/2014/main" id="{CDF6E81C-FDCC-D60B-115C-8CA456162FD5}"/>
                  </a:ext>
                </a:extLst>
              </p:cNvPr>
              <p:cNvSpPr/>
              <p:nvPr/>
            </p:nvSpPr>
            <p:spPr>
              <a:xfrm>
                <a:off x="3965552" y="1217199"/>
                <a:ext cx="378262" cy="282446"/>
              </a:xfrm>
              <a:custGeom>
                <a:avLst/>
                <a:gdLst/>
                <a:ahLst/>
                <a:cxnLst/>
                <a:rect l="l" t="t" r="r" b="b"/>
                <a:pathLst>
                  <a:path w="7410" h="5533" extrusionOk="0">
                    <a:moveTo>
                      <a:pt x="6824" y="0"/>
                    </a:moveTo>
                    <a:lnTo>
                      <a:pt x="775" y="2174"/>
                    </a:lnTo>
                    <a:cubicBezTo>
                      <a:pt x="927" y="2590"/>
                      <a:pt x="1078" y="3006"/>
                      <a:pt x="1229" y="3421"/>
                    </a:cubicBezTo>
                    <a:cubicBezTo>
                      <a:pt x="813" y="3705"/>
                      <a:pt x="416" y="3988"/>
                      <a:pt x="0" y="4253"/>
                    </a:cubicBezTo>
                    <a:cubicBezTo>
                      <a:pt x="865" y="5057"/>
                      <a:pt x="2046" y="5532"/>
                      <a:pt x="3222" y="5532"/>
                    </a:cubicBezTo>
                    <a:cubicBezTo>
                      <a:pt x="3511" y="5532"/>
                      <a:pt x="3799" y="5504"/>
                      <a:pt x="4083" y="5444"/>
                    </a:cubicBezTo>
                    <a:cubicBezTo>
                      <a:pt x="5538" y="5141"/>
                      <a:pt x="6805" y="4121"/>
                      <a:pt x="7410" y="2779"/>
                    </a:cubicBezTo>
                    <a:cubicBezTo>
                      <a:pt x="7202" y="1890"/>
                      <a:pt x="7013" y="870"/>
                      <a:pt x="6824" y="0"/>
                    </a:cubicBezTo>
                    <a:close/>
                  </a:path>
                </a:pathLst>
              </a:custGeom>
              <a:solidFill>
                <a:srgbClr val="FC5B53"/>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0" name="Google Shape;1355;p50">
                <a:extLst>
                  <a:ext uri="{FF2B5EF4-FFF2-40B4-BE49-F238E27FC236}">
                    <a16:creationId xmlns:a16="http://schemas.microsoft.com/office/drawing/2014/main" id="{54858656-7381-9BCF-658D-C0C393005A0D}"/>
                  </a:ext>
                </a:extLst>
              </p:cNvPr>
              <p:cNvSpPr/>
              <p:nvPr/>
            </p:nvSpPr>
            <p:spPr>
              <a:xfrm>
                <a:off x="3559331" y="1196934"/>
                <a:ext cx="233593" cy="142831"/>
              </a:xfrm>
              <a:custGeom>
                <a:avLst/>
                <a:gdLst/>
                <a:ahLst/>
                <a:cxnLst/>
                <a:rect l="l" t="t" r="r" b="b"/>
                <a:pathLst>
                  <a:path w="4576" h="2798" fill="none" extrusionOk="0">
                    <a:moveTo>
                      <a:pt x="1" y="2798"/>
                    </a:moveTo>
                    <a:cubicBezTo>
                      <a:pt x="1532" y="1872"/>
                      <a:pt x="3044" y="927"/>
                      <a:pt x="4575" y="0"/>
                    </a:cubicBezTo>
                  </a:path>
                </a:pathLst>
              </a:custGeom>
              <a:noFill/>
              <a:ln w="8975" cap="rnd" cmpd="sng">
                <a:solidFill>
                  <a:srgbClr val="5A3A51"/>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1" name="Google Shape;1356;p50">
                <a:extLst>
                  <a:ext uri="{FF2B5EF4-FFF2-40B4-BE49-F238E27FC236}">
                    <a16:creationId xmlns:a16="http://schemas.microsoft.com/office/drawing/2014/main" id="{8C796AE7-0077-60CE-B559-186C0203BD78}"/>
                  </a:ext>
                </a:extLst>
              </p:cNvPr>
              <p:cNvSpPr/>
              <p:nvPr/>
            </p:nvSpPr>
            <p:spPr>
              <a:xfrm>
                <a:off x="3587355" y="662792"/>
                <a:ext cx="960050" cy="930749"/>
              </a:xfrm>
              <a:custGeom>
                <a:avLst/>
                <a:gdLst/>
                <a:ahLst/>
                <a:cxnLst/>
                <a:rect l="l" t="t" r="r" b="b"/>
                <a:pathLst>
                  <a:path w="18807" h="18233" extrusionOk="0">
                    <a:moveTo>
                      <a:pt x="10558" y="0"/>
                    </a:moveTo>
                    <a:cubicBezTo>
                      <a:pt x="10435" y="0"/>
                      <a:pt x="10311" y="4"/>
                      <a:pt x="10188" y="12"/>
                    </a:cubicBezTo>
                    <a:lnTo>
                      <a:pt x="5973" y="8801"/>
                    </a:lnTo>
                    <a:cubicBezTo>
                      <a:pt x="3969" y="10408"/>
                      <a:pt x="2004" y="12071"/>
                      <a:pt x="0" y="13678"/>
                    </a:cubicBezTo>
                    <a:cubicBezTo>
                      <a:pt x="340" y="13980"/>
                      <a:pt x="662" y="14264"/>
                      <a:pt x="1002" y="14547"/>
                    </a:cubicBezTo>
                    <a:cubicBezTo>
                      <a:pt x="1588" y="14056"/>
                      <a:pt x="2174" y="13564"/>
                      <a:pt x="2760" y="13073"/>
                    </a:cubicBezTo>
                    <a:lnTo>
                      <a:pt x="2760" y="13073"/>
                    </a:lnTo>
                    <a:cubicBezTo>
                      <a:pt x="2344" y="13715"/>
                      <a:pt x="1947" y="14358"/>
                      <a:pt x="1550" y="15001"/>
                    </a:cubicBezTo>
                    <a:cubicBezTo>
                      <a:pt x="2457" y="15776"/>
                      <a:pt x="3383" y="16513"/>
                      <a:pt x="4253" y="17307"/>
                    </a:cubicBezTo>
                    <a:cubicBezTo>
                      <a:pt x="5444" y="15171"/>
                      <a:pt x="6634" y="13129"/>
                      <a:pt x="7825" y="10994"/>
                    </a:cubicBezTo>
                    <a:cubicBezTo>
                      <a:pt x="8522" y="11114"/>
                      <a:pt x="9236" y="11180"/>
                      <a:pt x="9950" y="11180"/>
                    </a:cubicBezTo>
                    <a:cubicBezTo>
                      <a:pt x="10920" y="11180"/>
                      <a:pt x="11890" y="11058"/>
                      <a:pt x="12815" y="10786"/>
                    </a:cubicBezTo>
                    <a:cubicBezTo>
                      <a:pt x="13307" y="13205"/>
                      <a:pt x="13760" y="15813"/>
                      <a:pt x="14233" y="18233"/>
                    </a:cubicBezTo>
                    <a:cubicBezTo>
                      <a:pt x="15102" y="17836"/>
                      <a:pt x="15953" y="17496"/>
                      <a:pt x="16803" y="17137"/>
                    </a:cubicBezTo>
                    <a:cubicBezTo>
                      <a:pt x="16709" y="16475"/>
                      <a:pt x="16595" y="15832"/>
                      <a:pt x="16482" y="15190"/>
                    </a:cubicBezTo>
                    <a:lnTo>
                      <a:pt x="16482" y="15190"/>
                    </a:lnTo>
                    <a:cubicBezTo>
                      <a:pt x="16784" y="15757"/>
                      <a:pt x="17106" y="16324"/>
                      <a:pt x="17408" y="16891"/>
                    </a:cubicBezTo>
                    <a:cubicBezTo>
                      <a:pt x="17862" y="16683"/>
                      <a:pt x="18334" y="16494"/>
                      <a:pt x="18807" y="16267"/>
                    </a:cubicBezTo>
                    <a:cubicBezTo>
                      <a:pt x="17673" y="14131"/>
                      <a:pt x="16671" y="11976"/>
                      <a:pt x="15537" y="9841"/>
                    </a:cubicBezTo>
                    <a:cubicBezTo>
                      <a:pt x="16936" y="7951"/>
                      <a:pt x="17125" y="5267"/>
                      <a:pt x="16009" y="3225"/>
                    </a:cubicBezTo>
                    <a:cubicBezTo>
                      <a:pt x="14953" y="1273"/>
                      <a:pt x="12777" y="0"/>
                      <a:pt x="10558" y="0"/>
                    </a:cubicBezTo>
                    <a:close/>
                  </a:path>
                </a:pathLst>
              </a:custGeom>
              <a:solidFill>
                <a:srgbClr val="5A3A51"/>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2" name="Google Shape;1357;p50">
                <a:extLst>
                  <a:ext uri="{FF2B5EF4-FFF2-40B4-BE49-F238E27FC236}">
                    <a16:creationId xmlns:a16="http://schemas.microsoft.com/office/drawing/2014/main" id="{93BD4AB7-BBF6-0284-68AA-6920286355A6}"/>
                  </a:ext>
                </a:extLst>
              </p:cNvPr>
              <p:cNvSpPr/>
              <p:nvPr/>
            </p:nvSpPr>
            <p:spPr>
              <a:xfrm>
                <a:off x="3761012" y="718177"/>
                <a:ext cx="698585" cy="631407"/>
              </a:xfrm>
              <a:custGeom>
                <a:avLst/>
                <a:gdLst/>
                <a:ahLst/>
                <a:cxnLst/>
                <a:rect l="l" t="t" r="r" b="b"/>
                <a:pathLst>
                  <a:path w="13685" h="12369" extrusionOk="0">
                    <a:moveTo>
                      <a:pt x="5302" y="1"/>
                    </a:moveTo>
                    <a:cubicBezTo>
                      <a:pt x="4722" y="1"/>
                      <a:pt x="4139" y="57"/>
                      <a:pt x="3573" y="137"/>
                    </a:cubicBezTo>
                    <a:cubicBezTo>
                      <a:pt x="2174" y="2121"/>
                      <a:pt x="1059" y="4257"/>
                      <a:pt x="359" y="6563"/>
                    </a:cubicBezTo>
                    <a:cubicBezTo>
                      <a:pt x="0" y="7773"/>
                      <a:pt x="303" y="9134"/>
                      <a:pt x="983" y="10192"/>
                    </a:cubicBezTo>
                    <a:cubicBezTo>
                      <a:pt x="1645" y="11251"/>
                      <a:pt x="2779" y="12007"/>
                      <a:pt x="4007" y="12233"/>
                    </a:cubicBezTo>
                    <a:cubicBezTo>
                      <a:pt x="4480" y="12323"/>
                      <a:pt x="4968" y="12369"/>
                      <a:pt x="5459" y="12369"/>
                    </a:cubicBezTo>
                    <a:cubicBezTo>
                      <a:pt x="7341" y="12369"/>
                      <a:pt x="9257" y="11700"/>
                      <a:pt x="10472" y="10306"/>
                    </a:cubicBezTo>
                    <a:cubicBezTo>
                      <a:pt x="10750" y="10431"/>
                      <a:pt x="11056" y="10492"/>
                      <a:pt x="11364" y="10492"/>
                    </a:cubicBezTo>
                    <a:cubicBezTo>
                      <a:pt x="11891" y="10492"/>
                      <a:pt x="12421" y="10312"/>
                      <a:pt x="12815" y="9965"/>
                    </a:cubicBezTo>
                    <a:cubicBezTo>
                      <a:pt x="13420" y="9398"/>
                      <a:pt x="13685" y="8472"/>
                      <a:pt x="13401" y="7678"/>
                    </a:cubicBezTo>
                    <a:cubicBezTo>
                      <a:pt x="13137" y="6884"/>
                      <a:pt x="12381" y="6299"/>
                      <a:pt x="11549" y="6223"/>
                    </a:cubicBezTo>
                    <a:cubicBezTo>
                      <a:pt x="11284" y="6544"/>
                      <a:pt x="11020" y="6884"/>
                      <a:pt x="10755" y="7206"/>
                    </a:cubicBezTo>
                    <a:cubicBezTo>
                      <a:pt x="10264" y="5996"/>
                      <a:pt x="9961" y="4749"/>
                      <a:pt x="9999" y="3444"/>
                    </a:cubicBezTo>
                    <a:cubicBezTo>
                      <a:pt x="10056" y="2084"/>
                      <a:pt x="8884" y="912"/>
                      <a:pt x="7618" y="401"/>
                    </a:cubicBezTo>
                    <a:cubicBezTo>
                      <a:pt x="6885" y="106"/>
                      <a:pt x="6096" y="1"/>
                      <a:pt x="5302" y="1"/>
                    </a:cubicBezTo>
                    <a:close/>
                  </a:path>
                </a:pathLst>
              </a:custGeom>
              <a:solidFill>
                <a:srgbClr val="FC5B53"/>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3" name="Google Shape;1358;p50">
                <a:extLst>
                  <a:ext uri="{FF2B5EF4-FFF2-40B4-BE49-F238E27FC236}">
                    <a16:creationId xmlns:a16="http://schemas.microsoft.com/office/drawing/2014/main" id="{4EC61425-FBDF-FD6B-AC59-2BEED08206C6}"/>
                  </a:ext>
                </a:extLst>
              </p:cNvPr>
              <p:cNvSpPr/>
              <p:nvPr/>
            </p:nvSpPr>
            <p:spPr>
              <a:xfrm>
                <a:off x="3844931" y="959572"/>
                <a:ext cx="35784" cy="36703"/>
              </a:xfrm>
              <a:custGeom>
                <a:avLst/>
                <a:gdLst/>
                <a:ahLst/>
                <a:cxnLst/>
                <a:rect l="l" t="t" r="r" b="b"/>
                <a:pathLst>
                  <a:path w="701" h="719" extrusionOk="0">
                    <a:moveTo>
                      <a:pt x="360" y="1"/>
                    </a:moveTo>
                    <a:cubicBezTo>
                      <a:pt x="152" y="1"/>
                      <a:pt x="1" y="171"/>
                      <a:pt x="1" y="360"/>
                    </a:cubicBezTo>
                    <a:cubicBezTo>
                      <a:pt x="1" y="549"/>
                      <a:pt x="152" y="719"/>
                      <a:pt x="360" y="719"/>
                    </a:cubicBezTo>
                    <a:cubicBezTo>
                      <a:pt x="549" y="719"/>
                      <a:pt x="700" y="549"/>
                      <a:pt x="700" y="360"/>
                    </a:cubicBezTo>
                    <a:cubicBezTo>
                      <a:pt x="700" y="171"/>
                      <a:pt x="549" y="1"/>
                      <a:pt x="360" y="1"/>
                    </a:cubicBezTo>
                    <a:close/>
                  </a:path>
                </a:pathLst>
              </a:custGeom>
              <a:solidFill>
                <a:srgbClr val="191919"/>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4" name="Google Shape;1359;p50">
                <a:extLst>
                  <a:ext uri="{FF2B5EF4-FFF2-40B4-BE49-F238E27FC236}">
                    <a16:creationId xmlns:a16="http://schemas.microsoft.com/office/drawing/2014/main" id="{1B06628D-6631-C1DA-D6AF-409CE768A512}"/>
                  </a:ext>
                </a:extLst>
              </p:cNvPr>
              <p:cNvSpPr/>
              <p:nvPr/>
            </p:nvSpPr>
            <p:spPr>
              <a:xfrm>
                <a:off x="4088061" y="1029045"/>
                <a:ext cx="35784" cy="36703"/>
              </a:xfrm>
              <a:custGeom>
                <a:avLst/>
                <a:gdLst/>
                <a:ahLst/>
                <a:cxnLst/>
                <a:rect l="l" t="t" r="r" b="b"/>
                <a:pathLst>
                  <a:path w="701" h="719" extrusionOk="0">
                    <a:moveTo>
                      <a:pt x="360" y="1"/>
                    </a:moveTo>
                    <a:cubicBezTo>
                      <a:pt x="152" y="1"/>
                      <a:pt x="1" y="171"/>
                      <a:pt x="1" y="360"/>
                    </a:cubicBezTo>
                    <a:cubicBezTo>
                      <a:pt x="1" y="568"/>
                      <a:pt x="152" y="719"/>
                      <a:pt x="360" y="719"/>
                    </a:cubicBezTo>
                    <a:cubicBezTo>
                      <a:pt x="549" y="719"/>
                      <a:pt x="700" y="568"/>
                      <a:pt x="700" y="360"/>
                    </a:cubicBezTo>
                    <a:cubicBezTo>
                      <a:pt x="700" y="171"/>
                      <a:pt x="549" y="1"/>
                      <a:pt x="360" y="1"/>
                    </a:cubicBezTo>
                    <a:close/>
                  </a:path>
                </a:pathLst>
              </a:custGeom>
              <a:solidFill>
                <a:srgbClr val="191919"/>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5" name="Google Shape;1360;p50">
                <a:extLst>
                  <a:ext uri="{FF2B5EF4-FFF2-40B4-BE49-F238E27FC236}">
                    <a16:creationId xmlns:a16="http://schemas.microsoft.com/office/drawing/2014/main" id="{B5B20BE8-8BA2-0A08-EA9B-6DCC9BA788B8}"/>
                  </a:ext>
                </a:extLst>
              </p:cNvPr>
              <p:cNvSpPr/>
              <p:nvPr/>
            </p:nvSpPr>
            <p:spPr>
              <a:xfrm>
                <a:off x="4001233" y="1144816"/>
                <a:ext cx="42523" cy="18377"/>
              </a:xfrm>
              <a:custGeom>
                <a:avLst/>
                <a:gdLst/>
                <a:ahLst/>
                <a:cxnLst/>
                <a:rect l="l" t="t" r="r" b="b"/>
                <a:pathLst>
                  <a:path w="833" h="360" fill="none" extrusionOk="0">
                    <a:moveTo>
                      <a:pt x="1" y="1"/>
                    </a:moveTo>
                    <a:cubicBezTo>
                      <a:pt x="39" y="190"/>
                      <a:pt x="209" y="322"/>
                      <a:pt x="379" y="341"/>
                    </a:cubicBezTo>
                    <a:cubicBezTo>
                      <a:pt x="568" y="360"/>
                      <a:pt x="757" y="246"/>
                      <a:pt x="832" y="95"/>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6" name="Google Shape;1361;p50">
                <a:extLst>
                  <a:ext uri="{FF2B5EF4-FFF2-40B4-BE49-F238E27FC236}">
                    <a16:creationId xmlns:a16="http://schemas.microsoft.com/office/drawing/2014/main" id="{6ECED92A-7928-6FE8-E4E0-16AEBE8082F5}"/>
                  </a:ext>
                </a:extLst>
              </p:cNvPr>
              <p:cNvSpPr/>
              <p:nvPr/>
            </p:nvSpPr>
            <p:spPr>
              <a:xfrm>
                <a:off x="3972290" y="1032924"/>
                <a:ext cx="29965" cy="60798"/>
              </a:xfrm>
              <a:custGeom>
                <a:avLst/>
                <a:gdLst/>
                <a:ahLst/>
                <a:cxnLst/>
                <a:rect l="l" t="t" r="r" b="b"/>
                <a:pathLst>
                  <a:path w="587" h="1191" fill="none" extrusionOk="0">
                    <a:moveTo>
                      <a:pt x="587" y="0"/>
                    </a:moveTo>
                    <a:cubicBezTo>
                      <a:pt x="398" y="397"/>
                      <a:pt x="190" y="794"/>
                      <a:pt x="1" y="1191"/>
                    </a:cubicBezTo>
                    <a:cubicBezTo>
                      <a:pt x="114" y="1172"/>
                      <a:pt x="228" y="1153"/>
                      <a:pt x="360" y="1134"/>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7" name="Google Shape;1362;p50">
                <a:extLst>
                  <a:ext uri="{FF2B5EF4-FFF2-40B4-BE49-F238E27FC236}">
                    <a16:creationId xmlns:a16="http://schemas.microsoft.com/office/drawing/2014/main" id="{B643DBFC-5230-BBB6-CF08-5F7B2F0DE0D3}"/>
                  </a:ext>
                </a:extLst>
              </p:cNvPr>
              <p:cNvSpPr/>
              <p:nvPr/>
            </p:nvSpPr>
            <p:spPr>
              <a:xfrm>
                <a:off x="4033085" y="975038"/>
                <a:ext cx="222924" cy="222924"/>
              </a:xfrm>
              <a:custGeom>
                <a:avLst/>
                <a:gdLst/>
                <a:ahLst/>
                <a:cxnLst/>
                <a:rect l="l" t="t" r="r" b="b"/>
                <a:pathLst>
                  <a:path w="4367" h="4367" fill="none" extrusionOk="0">
                    <a:moveTo>
                      <a:pt x="4102" y="1720"/>
                    </a:moveTo>
                    <a:cubicBezTo>
                      <a:pt x="4367" y="2798"/>
                      <a:pt x="3705" y="3856"/>
                      <a:pt x="2628" y="4121"/>
                    </a:cubicBezTo>
                    <a:cubicBezTo>
                      <a:pt x="1569" y="4366"/>
                      <a:pt x="492" y="3705"/>
                      <a:pt x="246" y="2646"/>
                    </a:cubicBezTo>
                    <a:cubicBezTo>
                      <a:pt x="0" y="1569"/>
                      <a:pt x="662" y="492"/>
                      <a:pt x="1721" y="246"/>
                    </a:cubicBezTo>
                    <a:cubicBezTo>
                      <a:pt x="2798" y="0"/>
                      <a:pt x="3856" y="662"/>
                      <a:pt x="4102" y="1720"/>
                    </a:cubicBezTo>
                    <a:close/>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8" name="Google Shape;1363;p50">
                <a:extLst>
                  <a:ext uri="{FF2B5EF4-FFF2-40B4-BE49-F238E27FC236}">
                    <a16:creationId xmlns:a16="http://schemas.microsoft.com/office/drawing/2014/main" id="{FC4092C9-F155-5E5B-AACC-8B97BC810B9B}"/>
                  </a:ext>
                </a:extLst>
              </p:cNvPr>
              <p:cNvSpPr/>
              <p:nvPr/>
            </p:nvSpPr>
            <p:spPr>
              <a:xfrm>
                <a:off x="3771630" y="903626"/>
                <a:ext cx="202659" cy="202659"/>
              </a:xfrm>
              <a:custGeom>
                <a:avLst/>
                <a:gdLst/>
                <a:ahLst/>
                <a:cxnLst/>
                <a:rect l="l" t="t" r="r" b="b"/>
                <a:pathLst>
                  <a:path w="3970" h="3970" fill="none" extrusionOk="0">
                    <a:moveTo>
                      <a:pt x="3970" y="1985"/>
                    </a:moveTo>
                    <a:cubicBezTo>
                      <a:pt x="3970" y="3081"/>
                      <a:pt x="3081" y="3970"/>
                      <a:pt x="1985" y="3970"/>
                    </a:cubicBezTo>
                    <a:cubicBezTo>
                      <a:pt x="889" y="3970"/>
                      <a:pt x="0" y="3081"/>
                      <a:pt x="0" y="1985"/>
                    </a:cubicBezTo>
                    <a:cubicBezTo>
                      <a:pt x="0" y="889"/>
                      <a:pt x="889" y="0"/>
                      <a:pt x="1985" y="0"/>
                    </a:cubicBezTo>
                    <a:cubicBezTo>
                      <a:pt x="3081" y="0"/>
                      <a:pt x="3970" y="889"/>
                      <a:pt x="3970" y="1985"/>
                    </a:cubicBezTo>
                    <a:close/>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9" name="Google Shape;1364;p50">
                <a:extLst>
                  <a:ext uri="{FF2B5EF4-FFF2-40B4-BE49-F238E27FC236}">
                    <a16:creationId xmlns:a16="http://schemas.microsoft.com/office/drawing/2014/main" id="{302E33F1-5975-CB8E-54C8-BE3D055FFDCA}"/>
                  </a:ext>
                </a:extLst>
              </p:cNvPr>
              <p:cNvSpPr/>
              <p:nvPr/>
            </p:nvSpPr>
            <p:spPr>
              <a:xfrm>
                <a:off x="3975199" y="994334"/>
                <a:ext cx="79175" cy="37673"/>
              </a:xfrm>
              <a:custGeom>
                <a:avLst/>
                <a:gdLst/>
                <a:ahLst/>
                <a:cxnLst/>
                <a:rect l="l" t="t" r="r" b="b"/>
                <a:pathLst>
                  <a:path w="1551" h="738" fill="none" extrusionOk="0">
                    <a:moveTo>
                      <a:pt x="0" y="189"/>
                    </a:moveTo>
                    <a:cubicBezTo>
                      <a:pt x="265" y="38"/>
                      <a:pt x="624" y="0"/>
                      <a:pt x="908" y="95"/>
                    </a:cubicBezTo>
                    <a:cubicBezTo>
                      <a:pt x="1210" y="208"/>
                      <a:pt x="1456" y="454"/>
                      <a:pt x="1550" y="737"/>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0" name="Google Shape;1365;p50">
                <a:extLst>
                  <a:ext uri="{FF2B5EF4-FFF2-40B4-BE49-F238E27FC236}">
                    <a16:creationId xmlns:a16="http://schemas.microsoft.com/office/drawing/2014/main" id="{9A128B62-7A49-8D90-7F8C-91352BE103DF}"/>
                  </a:ext>
                </a:extLst>
              </p:cNvPr>
              <p:cNvSpPr/>
              <p:nvPr/>
            </p:nvSpPr>
            <p:spPr>
              <a:xfrm>
                <a:off x="4335071" y="1118783"/>
                <a:ext cx="55999" cy="6789"/>
              </a:xfrm>
              <a:custGeom>
                <a:avLst/>
                <a:gdLst/>
                <a:ahLst/>
                <a:cxnLst/>
                <a:rect l="l" t="t" r="r" b="b"/>
                <a:pathLst>
                  <a:path w="1097" h="133" fill="none" extrusionOk="0">
                    <a:moveTo>
                      <a:pt x="1" y="0"/>
                    </a:moveTo>
                    <a:cubicBezTo>
                      <a:pt x="379" y="57"/>
                      <a:pt x="738" y="95"/>
                      <a:pt x="1097" y="133"/>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1" name="Google Shape;1366;p50">
                <a:extLst>
                  <a:ext uri="{FF2B5EF4-FFF2-40B4-BE49-F238E27FC236}">
                    <a16:creationId xmlns:a16="http://schemas.microsoft.com/office/drawing/2014/main" id="{3D48801D-32AF-7605-50EE-5C8BF9A100CE}"/>
                  </a:ext>
                </a:extLst>
              </p:cNvPr>
              <p:cNvSpPr/>
              <p:nvPr/>
            </p:nvSpPr>
            <p:spPr>
              <a:xfrm>
                <a:off x="4005112" y="1330061"/>
                <a:ext cx="162127" cy="28995"/>
              </a:xfrm>
              <a:custGeom>
                <a:avLst/>
                <a:gdLst/>
                <a:ahLst/>
                <a:cxnLst/>
                <a:rect l="l" t="t" r="r" b="b"/>
                <a:pathLst>
                  <a:path w="3176" h="568" fill="none" extrusionOk="0">
                    <a:moveTo>
                      <a:pt x="0" y="454"/>
                    </a:moveTo>
                    <a:cubicBezTo>
                      <a:pt x="1078" y="568"/>
                      <a:pt x="2174" y="417"/>
                      <a:pt x="3176" y="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2" name="Google Shape;1367;p50">
                <a:extLst>
                  <a:ext uri="{FF2B5EF4-FFF2-40B4-BE49-F238E27FC236}">
                    <a16:creationId xmlns:a16="http://schemas.microsoft.com/office/drawing/2014/main" id="{48820FF2-3A9F-48B5-46FB-D98CB490D830}"/>
                  </a:ext>
                </a:extLst>
              </p:cNvPr>
              <p:cNvSpPr/>
              <p:nvPr/>
            </p:nvSpPr>
            <p:spPr>
              <a:xfrm>
                <a:off x="3879693" y="873713"/>
                <a:ext cx="82033" cy="35733"/>
              </a:xfrm>
              <a:custGeom>
                <a:avLst/>
                <a:gdLst/>
                <a:ahLst/>
                <a:cxnLst/>
                <a:rect l="l" t="t" r="r" b="b"/>
                <a:pathLst>
                  <a:path w="1607" h="700" fill="none" extrusionOk="0">
                    <a:moveTo>
                      <a:pt x="0" y="171"/>
                    </a:moveTo>
                    <a:cubicBezTo>
                      <a:pt x="586" y="1"/>
                      <a:pt x="1248" y="208"/>
                      <a:pt x="1607" y="700"/>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3" name="Google Shape;1368;p50">
                <a:extLst>
                  <a:ext uri="{FF2B5EF4-FFF2-40B4-BE49-F238E27FC236}">
                    <a16:creationId xmlns:a16="http://schemas.microsoft.com/office/drawing/2014/main" id="{76B46ADE-29E5-D4CC-736A-2E1A00F3384A}"/>
                  </a:ext>
                </a:extLst>
              </p:cNvPr>
              <p:cNvSpPr/>
              <p:nvPr/>
            </p:nvSpPr>
            <p:spPr>
              <a:xfrm>
                <a:off x="4135380" y="953803"/>
                <a:ext cx="42472" cy="14497"/>
              </a:xfrm>
              <a:custGeom>
                <a:avLst/>
                <a:gdLst/>
                <a:ahLst/>
                <a:cxnLst/>
                <a:rect l="l" t="t" r="r" b="b"/>
                <a:pathLst>
                  <a:path w="832" h="284" fill="none" extrusionOk="0">
                    <a:moveTo>
                      <a:pt x="0" y="0"/>
                    </a:moveTo>
                    <a:cubicBezTo>
                      <a:pt x="284" y="95"/>
                      <a:pt x="548" y="189"/>
                      <a:pt x="832" y="284"/>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4" name="Google Shape;1369;p50">
                <a:extLst>
                  <a:ext uri="{FF2B5EF4-FFF2-40B4-BE49-F238E27FC236}">
                    <a16:creationId xmlns:a16="http://schemas.microsoft.com/office/drawing/2014/main" id="{30E60779-CCA3-5163-8BA0-4F688267A22A}"/>
                  </a:ext>
                </a:extLst>
              </p:cNvPr>
              <p:cNvSpPr/>
              <p:nvPr/>
            </p:nvSpPr>
            <p:spPr>
              <a:xfrm>
                <a:off x="3745546" y="632216"/>
                <a:ext cx="643658" cy="383367"/>
              </a:xfrm>
              <a:custGeom>
                <a:avLst/>
                <a:gdLst/>
                <a:ahLst/>
                <a:cxnLst/>
                <a:rect l="l" t="t" r="r" b="b"/>
                <a:pathLst>
                  <a:path w="12609" h="7510" extrusionOk="0">
                    <a:moveTo>
                      <a:pt x="6600" y="0"/>
                    </a:moveTo>
                    <a:cubicBezTo>
                      <a:pt x="5868" y="0"/>
                      <a:pt x="5133" y="121"/>
                      <a:pt x="4443" y="346"/>
                    </a:cubicBezTo>
                    <a:cubicBezTo>
                      <a:pt x="2685" y="932"/>
                      <a:pt x="1211" y="2123"/>
                      <a:pt x="1" y="3503"/>
                    </a:cubicBezTo>
                    <a:lnTo>
                      <a:pt x="2931" y="4429"/>
                    </a:lnTo>
                    <a:cubicBezTo>
                      <a:pt x="3322" y="3684"/>
                      <a:pt x="3971" y="3067"/>
                      <a:pt x="4750" y="2724"/>
                    </a:cubicBezTo>
                    <a:lnTo>
                      <a:pt x="4750" y="2724"/>
                    </a:lnTo>
                    <a:cubicBezTo>
                      <a:pt x="4228" y="3251"/>
                      <a:pt x="3836" y="3925"/>
                      <a:pt x="3611" y="4656"/>
                    </a:cubicBezTo>
                    <a:lnTo>
                      <a:pt x="12608" y="7510"/>
                    </a:lnTo>
                    <a:cubicBezTo>
                      <a:pt x="12589" y="6244"/>
                      <a:pt x="12438" y="4996"/>
                      <a:pt x="11984" y="3824"/>
                    </a:cubicBezTo>
                    <a:cubicBezTo>
                      <a:pt x="11531" y="2652"/>
                      <a:pt x="10775" y="1575"/>
                      <a:pt x="9735" y="895"/>
                    </a:cubicBezTo>
                    <a:cubicBezTo>
                      <a:pt x="8812" y="279"/>
                      <a:pt x="7710" y="0"/>
                      <a:pt x="6600" y="0"/>
                    </a:cubicBezTo>
                    <a:close/>
                  </a:path>
                </a:pathLst>
              </a:custGeom>
              <a:solidFill>
                <a:srgbClr val="5A3A51"/>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5" name="Google Shape;1370;p50">
                <a:extLst>
                  <a:ext uri="{FF2B5EF4-FFF2-40B4-BE49-F238E27FC236}">
                    <a16:creationId xmlns:a16="http://schemas.microsoft.com/office/drawing/2014/main" id="{2561A8A7-E57F-75E9-099F-86294884569F}"/>
                  </a:ext>
                </a:extLst>
              </p:cNvPr>
              <p:cNvSpPr/>
              <p:nvPr/>
            </p:nvSpPr>
            <p:spPr>
              <a:xfrm>
                <a:off x="3700217" y="622874"/>
                <a:ext cx="665813" cy="216186"/>
              </a:xfrm>
              <a:custGeom>
                <a:avLst/>
                <a:gdLst/>
                <a:ahLst/>
                <a:cxnLst/>
                <a:rect l="l" t="t" r="r" b="b"/>
                <a:pathLst>
                  <a:path w="13043" h="4235" fill="none" extrusionOk="0">
                    <a:moveTo>
                      <a:pt x="1" y="3327"/>
                    </a:moveTo>
                    <a:cubicBezTo>
                      <a:pt x="1248" y="2098"/>
                      <a:pt x="2722" y="1096"/>
                      <a:pt x="4386" y="567"/>
                    </a:cubicBezTo>
                    <a:cubicBezTo>
                      <a:pt x="6049" y="38"/>
                      <a:pt x="7882" y="0"/>
                      <a:pt x="9508" y="624"/>
                    </a:cubicBezTo>
                    <a:cubicBezTo>
                      <a:pt x="11133" y="1248"/>
                      <a:pt x="12513" y="2571"/>
                      <a:pt x="13042" y="4234"/>
                    </a:cubicBezTo>
                  </a:path>
                </a:pathLst>
              </a:custGeom>
              <a:noFill/>
              <a:ln w="8975" cap="rnd" cmpd="sng">
                <a:solidFill>
                  <a:srgbClr val="5A3A51"/>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6" name="Google Shape;1371;p50">
                <a:extLst>
                  <a:ext uri="{FF2B5EF4-FFF2-40B4-BE49-F238E27FC236}">
                    <a16:creationId xmlns:a16="http://schemas.microsoft.com/office/drawing/2014/main" id="{C8B5BB78-6205-5203-076B-A735B3B932D6}"/>
                  </a:ext>
                </a:extLst>
              </p:cNvPr>
              <p:cNvSpPr/>
              <p:nvPr/>
            </p:nvSpPr>
            <p:spPr>
              <a:xfrm>
                <a:off x="715992" y="1777732"/>
                <a:ext cx="858772" cy="428442"/>
              </a:xfrm>
              <a:custGeom>
                <a:avLst/>
                <a:gdLst/>
                <a:ahLst/>
                <a:cxnLst/>
                <a:rect l="l" t="t" r="r" b="b"/>
                <a:pathLst>
                  <a:path w="16823" h="8393" extrusionOk="0">
                    <a:moveTo>
                      <a:pt x="16823" y="1"/>
                    </a:moveTo>
                    <a:lnTo>
                      <a:pt x="16823" y="1"/>
                    </a:lnTo>
                    <a:cubicBezTo>
                      <a:pt x="12249" y="1740"/>
                      <a:pt x="1" y="6881"/>
                      <a:pt x="1" y="6881"/>
                    </a:cubicBezTo>
                    <a:lnTo>
                      <a:pt x="15708" y="8393"/>
                    </a:lnTo>
                    <a:lnTo>
                      <a:pt x="16823" y="1"/>
                    </a:lnTo>
                    <a:close/>
                  </a:path>
                </a:pathLst>
              </a:custGeom>
              <a:solidFill>
                <a:srgbClr val="FB8585"/>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7" name="Google Shape;1372;p50">
                <a:extLst>
                  <a:ext uri="{FF2B5EF4-FFF2-40B4-BE49-F238E27FC236}">
                    <a16:creationId xmlns:a16="http://schemas.microsoft.com/office/drawing/2014/main" id="{B17C8E5A-A211-F03A-1E07-8FBD09E1C566}"/>
                  </a:ext>
                </a:extLst>
              </p:cNvPr>
              <p:cNvSpPr/>
              <p:nvPr/>
            </p:nvSpPr>
            <p:spPr>
              <a:xfrm>
                <a:off x="720842" y="1966856"/>
                <a:ext cx="397558" cy="163097"/>
              </a:xfrm>
              <a:custGeom>
                <a:avLst/>
                <a:gdLst/>
                <a:ahLst/>
                <a:cxnLst/>
                <a:rect l="l" t="t" r="r" b="b"/>
                <a:pathLst>
                  <a:path w="7788" h="3195" fill="none" extrusionOk="0">
                    <a:moveTo>
                      <a:pt x="7788" y="1"/>
                    </a:moveTo>
                    <a:cubicBezTo>
                      <a:pt x="5085" y="794"/>
                      <a:pt x="2476" y="1872"/>
                      <a:pt x="0" y="3195"/>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8" name="Google Shape;1373;p50">
                <a:extLst>
                  <a:ext uri="{FF2B5EF4-FFF2-40B4-BE49-F238E27FC236}">
                    <a16:creationId xmlns:a16="http://schemas.microsoft.com/office/drawing/2014/main" id="{A0D689DC-8B92-2691-3B16-55B2DE502638}"/>
                  </a:ext>
                </a:extLst>
              </p:cNvPr>
              <p:cNvSpPr/>
              <p:nvPr/>
            </p:nvSpPr>
            <p:spPr>
              <a:xfrm>
                <a:off x="3075981" y="1858690"/>
                <a:ext cx="666782" cy="361978"/>
              </a:xfrm>
              <a:custGeom>
                <a:avLst/>
                <a:gdLst/>
                <a:ahLst/>
                <a:cxnLst/>
                <a:rect l="l" t="t" r="r" b="b"/>
                <a:pathLst>
                  <a:path w="13062" h="7091" extrusionOk="0">
                    <a:moveTo>
                      <a:pt x="5391" y="1"/>
                    </a:moveTo>
                    <a:cubicBezTo>
                      <a:pt x="5150" y="1"/>
                      <a:pt x="4909" y="14"/>
                      <a:pt x="4669" y="40"/>
                    </a:cubicBezTo>
                    <a:cubicBezTo>
                      <a:pt x="2968" y="211"/>
                      <a:pt x="1248" y="1269"/>
                      <a:pt x="0" y="3008"/>
                    </a:cubicBezTo>
                    <a:lnTo>
                      <a:pt x="6994" y="7091"/>
                    </a:lnTo>
                    <a:cubicBezTo>
                      <a:pt x="9016" y="6807"/>
                      <a:pt x="11039" y="6542"/>
                      <a:pt x="13061" y="6259"/>
                    </a:cubicBezTo>
                    <a:cubicBezTo>
                      <a:pt x="12135" y="4444"/>
                      <a:pt x="11133" y="2573"/>
                      <a:pt x="9489" y="1363"/>
                    </a:cubicBezTo>
                    <a:cubicBezTo>
                      <a:pt x="8320" y="487"/>
                      <a:pt x="6858" y="1"/>
                      <a:pt x="5391" y="1"/>
                    </a:cubicBezTo>
                    <a:close/>
                  </a:path>
                </a:pathLst>
              </a:custGeom>
              <a:solidFill>
                <a:srgbClr val="FC5B53"/>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9" name="Google Shape;1374;p50">
                <a:extLst>
                  <a:ext uri="{FF2B5EF4-FFF2-40B4-BE49-F238E27FC236}">
                    <a16:creationId xmlns:a16="http://schemas.microsoft.com/office/drawing/2014/main" id="{CADEF7BE-4385-1873-5223-B85F8C54EE60}"/>
                  </a:ext>
                </a:extLst>
              </p:cNvPr>
              <p:cNvSpPr/>
              <p:nvPr/>
            </p:nvSpPr>
            <p:spPr>
              <a:xfrm>
                <a:off x="4505869" y="1880027"/>
                <a:ext cx="711143" cy="385000"/>
              </a:xfrm>
              <a:custGeom>
                <a:avLst/>
                <a:gdLst/>
                <a:ahLst/>
                <a:cxnLst/>
                <a:rect l="l" t="t" r="r" b="b"/>
                <a:pathLst>
                  <a:path w="13931" h="7542" extrusionOk="0">
                    <a:moveTo>
                      <a:pt x="4828" y="0"/>
                    </a:moveTo>
                    <a:cubicBezTo>
                      <a:pt x="3091" y="0"/>
                      <a:pt x="1353" y="590"/>
                      <a:pt x="0" y="1683"/>
                    </a:cubicBezTo>
                    <a:lnTo>
                      <a:pt x="6540" y="7542"/>
                    </a:lnTo>
                    <a:cubicBezTo>
                      <a:pt x="8959" y="7069"/>
                      <a:pt x="11530" y="6597"/>
                      <a:pt x="13930" y="6105"/>
                    </a:cubicBezTo>
                    <a:cubicBezTo>
                      <a:pt x="12948" y="4896"/>
                      <a:pt x="11965" y="3667"/>
                      <a:pt x="10812" y="2628"/>
                    </a:cubicBezTo>
                    <a:cubicBezTo>
                      <a:pt x="9659" y="1569"/>
                      <a:pt x="8317" y="681"/>
                      <a:pt x="6805" y="265"/>
                    </a:cubicBezTo>
                    <a:cubicBezTo>
                      <a:pt x="6160" y="87"/>
                      <a:pt x="5494" y="0"/>
                      <a:pt x="4828" y="0"/>
                    </a:cubicBezTo>
                    <a:close/>
                  </a:path>
                </a:pathLst>
              </a:custGeom>
              <a:solidFill>
                <a:srgbClr val="FC5B53"/>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0" name="Google Shape;1375;p50">
                <a:extLst>
                  <a:ext uri="{FF2B5EF4-FFF2-40B4-BE49-F238E27FC236}">
                    <a16:creationId xmlns:a16="http://schemas.microsoft.com/office/drawing/2014/main" id="{8E5F1F98-8E4B-E4D5-95AD-4B61EE7A81E6}"/>
                  </a:ext>
                </a:extLst>
              </p:cNvPr>
              <p:cNvSpPr/>
              <p:nvPr/>
            </p:nvSpPr>
            <p:spPr>
              <a:xfrm>
                <a:off x="941244" y="2114474"/>
                <a:ext cx="7124066" cy="3552879"/>
              </a:xfrm>
              <a:custGeom>
                <a:avLst/>
                <a:gdLst/>
                <a:ahLst/>
                <a:cxnLst/>
                <a:rect l="l" t="t" r="r" b="b"/>
                <a:pathLst>
                  <a:path w="136261" h="57120" extrusionOk="0">
                    <a:moveTo>
                      <a:pt x="1" y="0"/>
                    </a:moveTo>
                    <a:lnTo>
                      <a:pt x="1" y="57120"/>
                    </a:lnTo>
                    <a:lnTo>
                      <a:pt x="136260" y="57120"/>
                    </a:lnTo>
                    <a:lnTo>
                      <a:pt x="136260" y="0"/>
                    </a:lnTo>
                    <a:close/>
                  </a:path>
                </a:pathLst>
              </a:custGeom>
              <a:solidFill>
                <a:srgbClr val="FEDAC4"/>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1" name="Google Shape;1376;p50">
                <a:extLst>
                  <a:ext uri="{FF2B5EF4-FFF2-40B4-BE49-F238E27FC236}">
                    <a16:creationId xmlns:a16="http://schemas.microsoft.com/office/drawing/2014/main" id="{1016A87F-E214-B614-F892-949CC9362AFA}"/>
                  </a:ext>
                </a:extLst>
              </p:cNvPr>
              <p:cNvSpPr/>
              <p:nvPr/>
            </p:nvSpPr>
            <p:spPr>
              <a:xfrm>
                <a:off x="1303578" y="1746390"/>
                <a:ext cx="742026" cy="642637"/>
              </a:xfrm>
              <a:custGeom>
                <a:avLst/>
                <a:gdLst/>
                <a:ahLst/>
                <a:cxnLst/>
                <a:rect l="l" t="t" r="r" b="b"/>
                <a:pathLst>
                  <a:path w="14536" h="12589" extrusionOk="0">
                    <a:moveTo>
                      <a:pt x="8081" y="0"/>
                    </a:moveTo>
                    <a:cubicBezTo>
                      <a:pt x="7114" y="0"/>
                      <a:pt x="6159" y="199"/>
                      <a:pt x="5312" y="615"/>
                    </a:cubicBezTo>
                    <a:lnTo>
                      <a:pt x="1" y="6399"/>
                    </a:lnTo>
                    <a:cubicBezTo>
                      <a:pt x="1588" y="7986"/>
                      <a:pt x="3195" y="9593"/>
                      <a:pt x="4783" y="11200"/>
                    </a:cubicBezTo>
                    <a:cubicBezTo>
                      <a:pt x="5003" y="11419"/>
                      <a:pt x="5373" y="11560"/>
                      <a:pt x="5718" y="11560"/>
                    </a:cubicBezTo>
                    <a:cubicBezTo>
                      <a:pt x="5877" y="11560"/>
                      <a:pt x="6031" y="11530"/>
                      <a:pt x="6163" y="11464"/>
                    </a:cubicBezTo>
                    <a:cubicBezTo>
                      <a:pt x="5784" y="10462"/>
                      <a:pt x="5293" y="9423"/>
                      <a:pt x="4896" y="8402"/>
                    </a:cubicBezTo>
                    <a:lnTo>
                      <a:pt x="4896" y="8402"/>
                    </a:lnTo>
                    <a:cubicBezTo>
                      <a:pt x="6257" y="9706"/>
                      <a:pt x="7656" y="10935"/>
                      <a:pt x="8998" y="12220"/>
                    </a:cubicBezTo>
                    <a:cubicBezTo>
                      <a:pt x="9248" y="12458"/>
                      <a:pt x="9640" y="12588"/>
                      <a:pt x="10014" y="12588"/>
                    </a:cubicBezTo>
                    <a:cubicBezTo>
                      <a:pt x="10203" y="12588"/>
                      <a:pt x="10388" y="12555"/>
                      <a:pt x="10548" y="12485"/>
                    </a:cubicBezTo>
                    <a:cubicBezTo>
                      <a:pt x="10245" y="11937"/>
                      <a:pt x="10056" y="11237"/>
                      <a:pt x="9773" y="10708"/>
                    </a:cubicBezTo>
                    <a:lnTo>
                      <a:pt x="9773" y="10708"/>
                    </a:lnTo>
                    <a:cubicBezTo>
                      <a:pt x="10302" y="11143"/>
                      <a:pt x="10888" y="11653"/>
                      <a:pt x="11417" y="12088"/>
                    </a:cubicBezTo>
                    <a:cubicBezTo>
                      <a:pt x="11625" y="12256"/>
                      <a:pt x="11864" y="12336"/>
                      <a:pt x="12108" y="12336"/>
                    </a:cubicBezTo>
                    <a:cubicBezTo>
                      <a:pt x="12328" y="12336"/>
                      <a:pt x="12552" y="12270"/>
                      <a:pt x="12759" y="12145"/>
                    </a:cubicBezTo>
                    <a:cubicBezTo>
                      <a:pt x="11946" y="9971"/>
                      <a:pt x="11077" y="7797"/>
                      <a:pt x="10283" y="5624"/>
                    </a:cubicBezTo>
                    <a:lnTo>
                      <a:pt x="10283" y="5624"/>
                    </a:lnTo>
                    <a:cubicBezTo>
                      <a:pt x="11209" y="7060"/>
                      <a:pt x="11927" y="8667"/>
                      <a:pt x="12854" y="10103"/>
                    </a:cubicBezTo>
                    <a:cubicBezTo>
                      <a:pt x="13174" y="10584"/>
                      <a:pt x="13698" y="10996"/>
                      <a:pt x="14241" y="10996"/>
                    </a:cubicBezTo>
                    <a:cubicBezTo>
                      <a:pt x="14339" y="10996"/>
                      <a:pt x="14438" y="10983"/>
                      <a:pt x="14536" y="10954"/>
                    </a:cubicBezTo>
                    <a:cubicBezTo>
                      <a:pt x="13874" y="7835"/>
                      <a:pt x="13137" y="4622"/>
                      <a:pt x="12476" y="1503"/>
                    </a:cubicBezTo>
                    <a:cubicBezTo>
                      <a:pt x="11268" y="530"/>
                      <a:pt x="9660" y="0"/>
                      <a:pt x="8081" y="0"/>
                    </a:cubicBezTo>
                    <a:close/>
                  </a:path>
                </a:pathLst>
              </a:custGeom>
              <a:solidFill>
                <a:srgbClr val="FB8585"/>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2" name="Google Shape;1377;p50">
                <a:extLst>
                  <a:ext uri="{FF2B5EF4-FFF2-40B4-BE49-F238E27FC236}">
                    <a16:creationId xmlns:a16="http://schemas.microsoft.com/office/drawing/2014/main" id="{28B6895F-95B5-3757-13EB-B4651330E0DE}"/>
                  </a:ext>
                </a:extLst>
              </p:cNvPr>
              <p:cNvSpPr/>
              <p:nvPr/>
            </p:nvSpPr>
            <p:spPr>
              <a:xfrm>
                <a:off x="1784069" y="1941792"/>
                <a:ext cx="82084" cy="188161"/>
              </a:xfrm>
              <a:custGeom>
                <a:avLst/>
                <a:gdLst/>
                <a:ahLst/>
                <a:cxnLst/>
                <a:rect l="l" t="t" r="r" b="b"/>
                <a:pathLst>
                  <a:path w="1608" h="3686" fill="none" extrusionOk="0">
                    <a:moveTo>
                      <a:pt x="1" y="0"/>
                    </a:moveTo>
                    <a:lnTo>
                      <a:pt x="1607" y="3686"/>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3" name="Google Shape;1378;p50">
                <a:extLst>
                  <a:ext uri="{FF2B5EF4-FFF2-40B4-BE49-F238E27FC236}">
                    <a16:creationId xmlns:a16="http://schemas.microsoft.com/office/drawing/2014/main" id="{79F60F44-A2DE-E8E3-F393-3B6EE5B447EC}"/>
                  </a:ext>
                </a:extLst>
              </p:cNvPr>
              <p:cNvSpPr/>
              <p:nvPr/>
            </p:nvSpPr>
            <p:spPr>
              <a:xfrm>
                <a:off x="1622970" y="1981353"/>
                <a:ext cx="205517" cy="338700"/>
              </a:xfrm>
              <a:custGeom>
                <a:avLst/>
                <a:gdLst/>
                <a:ahLst/>
                <a:cxnLst/>
                <a:rect l="l" t="t" r="r" b="b"/>
                <a:pathLst>
                  <a:path w="4026" h="6635" fill="none" extrusionOk="0">
                    <a:moveTo>
                      <a:pt x="0" y="0"/>
                    </a:moveTo>
                    <a:cubicBezTo>
                      <a:pt x="1342" y="2211"/>
                      <a:pt x="2684" y="4423"/>
                      <a:pt x="4026" y="6634"/>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4" name="Google Shape;1379;p50">
                <a:extLst>
                  <a:ext uri="{FF2B5EF4-FFF2-40B4-BE49-F238E27FC236}">
                    <a16:creationId xmlns:a16="http://schemas.microsoft.com/office/drawing/2014/main" id="{7D31BC1F-FA00-0B26-7668-90647EE52374}"/>
                  </a:ext>
                </a:extLst>
              </p:cNvPr>
              <p:cNvSpPr/>
              <p:nvPr/>
            </p:nvSpPr>
            <p:spPr>
              <a:xfrm>
                <a:off x="1481114" y="2048886"/>
                <a:ext cx="92702" cy="149569"/>
              </a:xfrm>
              <a:custGeom>
                <a:avLst/>
                <a:gdLst/>
                <a:ahLst/>
                <a:cxnLst/>
                <a:rect l="l" t="t" r="r" b="b"/>
                <a:pathLst>
                  <a:path w="1816" h="2930" fill="none" extrusionOk="0">
                    <a:moveTo>
                      <a:pt x="1" y="0"/>
                    </a:moveTo>
                    <a:cubicBezTo>
                      <a:pt x="605" y="983"/>
                      <a:pt x="1210" y="1947"/>
                      <a:pt x="1815" y="2930"/>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5" name="Google Shape;1380;p50">
                <a:extLst>
                  <a:ext uri="{FF2B5EF4-FFF2-40B4-BE49-F238E27FC236}">
                    <a16:creationId xmlns:a16="http://schemas.microsoft.com/office/drawing/2014/main" id="{F556C8D6-16CF-BEC9-ABE2-04BAE1424E79}"/>
                  </a:ext>
                </a:extLst>
              </p:cNvPr>
              <p:cNvSpPr/>
              <p:nvPr/>
            </p:nvSpPr>
            <p:spPr>
              <a:xfrm>
                <a:off x="1294900" y="2105802"/>
                <a:ext cx="62788" cy="18377"/>
              </a:xfrm>
              <a:custGeom>
                <a:avLst/>
                <a:gdLst/>
                <a:ahLst/>
                <a:cxnLst/>
                <a:rect l="l" t="t" r="r" b="b"/>
                <a:pathLst>
                  <a:path w="1230" h="360" fill="none" extrusionOk="0">
                    <a:moveTo>
                      <a:pt x="1229" y="359"/>
                    </a:moveTo>
                    <a:cubicBezTo>
                      <a:pt x="813" y="246"/>
                      <a:pt x="416" y="114"/>
                      <a:pt x="1" y="0"/>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6" name="Google Shape;1381;p50">
                <a:extLst>
                  <a:ext uri="{FF2B5EF4-FFF2-40B4-BE49-F238E27FC236}">
                    <a16:creationId xmlns:a16="http://schemas.microsoft.com/office/drawing/2014/main" id="{8478F439-E95F-E18E-C11F-57AFA0293480}"/>
                  </a:ext>
                </a:extLst>
              </p:cNvPr>
              <p:cNvSpPr/>
              <p:nvPr/>
            </p:nvSpPr>
            <p:spPr>
              <a:xfrm>
                <a:off x="3023864" y="1882784"/>
                <a:ext cx="588629" cy="458968"/>
              </a:xfrm>
              <a:custGeom>
                <a:avLst/>
                <a:gdLst/>
                <a:ahLst/>
                <a:cxnLst/>
                <a:rect l="l" t="t" r="r" b="b"/>
                <a:pathLst>
                  <a:path w="11531" h="8991" extrusionOk="0">
                    <a:moveTo>
                      <a:pt x="5408" y="1"/>
                    </a:moveTo>
                    <a:cubicBezTo>
                      <a:pt x="5344" y="1"/>
                      <a:pt x="5280" y="1"/>
                      <a:pt x="5217" y="3"/>
                    </a:cubicBezTo>
                    <a:cubicBezTo>
                      <a:pt x="3743" y="60"/>
                      <a:pt x="2061" y="1005"/>
                      <a:pt x="984" y="2347"/>
                    </a:cubicBezTo>
                    <a:cubicBezTo>
                      <a:pt x="228" y="3292"/>
                      <a:pt x="1" y="4558"/>
                      <a:pt x="341" y="5711"/>
                    </a:cubicBezTo>
                    <a:cubicBezTo>
                      <a:pt x="417" y="5938"/>
                      <a:pt x="492" y="6165"/>
                      <a:pt x="587" y="6505"/>
                    </a:cubicBezTo>
                    <a:cubicBezTo>
                      <a:pt x="832" y="7393"/>
                      <a:pt x="1399" y="8168"/>
                      <a:pt x="2155" y="8698"/>
                    </a:cubicBezTo>
                    <a:cubicBezTo>
                      <a:pt x="2443" y="8901"/>
                      <a:pt x="2639" y="8991"/>
                      <a:pt x="2850" y="8991"/>
                    </a:cubicBezTo>
                    <a:cubicBezTo>
                      <a:pt x="2972" y="8991"/>
                      <a:pt x="3099" y="8961"/>
                      <a:pt x="3252" y="8906"/>
                    </a:cubicBezTo>
                    <a:cubicBezTo>
                      <a:pt x="3573" y="8792"/>
                      <a:pt x="3838" y="8528"/>
                      <a:pt x="3951" y="8206"/>
                    </a:cubicBezTo>
                    <a:cubicBezTo>
                      <a:pt x="4138" y="8631"/>
                      <a:pt x="4570" y="8857"/>
                      <a:pt x="5026" y="8857"/>
                    </a:cubicBezTo>
                    <a:cubicBezTo>
                      <a:pt x="5077" y="8857"/>
                      <a:pt x="5128" y="8855"/>
                      <a:pt x="5180" y="8849"/>
                    </a:cubicBezTo>
                    <a:cubicBezTo>
                      <a:pt x="5709" y="8811"/>
                      <a:pt x="6181" y="8414"/>
                      <a:pt x="6314" y="7904"/>
                    </a:cubicBezTo>
                    <a:cubicBezTo>
                      <a:pt x="6569" y="8207"/>
                      <a:pt x="6945" y="8375"/>
                      <a:pt x="7328" y="8375"/>
                    </a:cubicBezTo>
                    <a:cubicBezTo>
                      <a:pt x="7400" y="8375"/>
                      <a:pt x="7471" y="8369"/>
                      <a:pt x="7542" y="8357"/>
                    </a:cubicBezTo>
                    <a:cubicBezTo>
                      <a:pt x="7996" y="8263"/>
                      <a:pt x="8393" y="7923"/>
                      <a:pt x="8544" y="7488"/>
                    </a:cubicBezTo>
                    <a:cubicBezTo>
                      <a:pt x="8711" y="7836"/>
                      <a:pt x="9011" y="8081"/>
                      <a:pt x="9369" y="8081"/>
                    </a:cubicBezTo>
                    <a:cubicBezTo>
                      <a:pt x="9497" y="8081"/>
                      <a:pt x="9633" y="8049"/>
                      <a:pt x="9773" y="7979"/>
                    </a:cubicBezTo>
                    <a:cubicBezTo>
                      <a:pt x="10094" y="7809"/>
                      <a:pt x="10283" y="7469"/>
                      <a:pt x="10302" y="7110"/>
                    </a:cubicBezTo>
                    <a:cubicBezTo>
                      <a:pt x="10396" y="5617"/>
                      <a:pt x="10680" y="4785"/>
                      <a:pt x="11531" y="4369"/>
                    </a:cubicBezTo>
                    <a:cubicBezTo>
                      <a:pt x="10651" y="905"/>
                      <a:pt x="7478" y="1"/>
                      <a:pt x="5408" y="1"/>
                    </a:cubicBezTo>
                    <a:close/>
                  </a:path>
                </a:pathLst>
              </a:custGeom>
              <a:solidFill>
                <a:srgbClr val="FC5B53"/>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7" name="Google Shape;1382;p50">
                <a:extLst>
                  <a:ext uri="{FF2B5EF4-FFF2-40B4-BE49-F238E27FC236}">
                    <a16:creationId xmlns:a16="http://schemas.microsoft.com/office/drawing/2014/main" id="{D8B761CC-398B-22AE-9B9B-D5152AE581EE}"/>
                  </a:ext>
                </a:extLst>
              </p:cNvPr>
              <p:cNvSpPr/>
              <p:nvPr/>
            </p:nvSpPr>
            <p:spPr>
              <a:xfrm>
                <a:off x="3144484" y="2188751"/>
                <a:ext cx="85913" cy="123586"/>
              </a:xfrm>
              <a:custGeom>
                <a:avLst/>
                <a:gdLst/>
                <a:ahLst/>
                <a:cxnLst/>
                <a:rect l="l" t="t" r="r" b="b"/>
                <a:pathLst>
                  <a:path w="1683" h="2421" fill="none" extrusionOk="0">
                    <a:moveTo>
                      <a:pt x="0" y="1"/>
                    </a:moveTo>
                    <a:cubicBezTo>
                      <a:pt x="567" y="795"/>
                      <a:pt x="1116" y="1607"/>
                      <a:pt x="1683" y="2420"/>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8" name="Google Shape;1383;p50">
                <a:extLst>
                  <a:ext uri="{FF2B5EF4-FFF2-40B4-BE49-F238E27FC236}">
                    <a16:creationId xmlns:a16="http://schemas.microsoft.com/office/drawing/2014/main" id="{838DAE1E-6ED2-609A-6B19-84623DA815D4}"/>
                  </a:ext>
                </a:extLst>
              </p:cNvPr>
              <p:cNvSpPr/>
              <p:nvPr/>
            </p:nvSpPr>
            <p:spPr>
              <a:xfrm>
                <a:off x="3289198" y="2149191"/>
                <a:ext cx="63758" cy="145741"/>
              </a:xfrm>
              <a:custGeom>
                <a:avLst/>
                <a:gdLst/>
                <a:ahLst/>
                <a:cxnLst/>
                <a:rect l="l" t="t" r="r" b="b"/>
                <a:pathLst>
                  <a:path w="1249" h="2855" fill="none" extrusionOk="0">
                    <a:moveTo>
                      <a:pt x="1" y="1"/>
                    </a:moveTo>
                    <a:cubicBezTo>
                      <a:pt x="416" y="965"/>
                      <a:pt x="832" y="1910"/>
                      <a:pt x="1248" y="2855"/>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9" name="Google Shape;1384;p50">
                <a:extLst>
                  <a:ext uri="{FF2B5EF4-FFF2-40B4-BE49-F238E27FC236}">
                    <a16:creationId xmlns:a16="http://schemas.microsoft.com/office/drawing/2014/main" id="{9112CC5E-2A05-F960-DF2A-B517FFA50C4E}"/>
                  </a:ext>
                </a:extLst>
              </p:cNvPr>
              <p:cNvSpPr/>
              <p:nvPr/>
            </p:nvSpPr>
            <p:spPr>
              <a:xfrm>
                <a:off x="3426205" y="2137655"/>
                <a:ext cx="30935" cy="140891"/>
              </a:xfrm>
              <a:custGeom>
                <a:avLst/>
                <a:gdLst/>
                <a:ahLst/>
                <a:cxnLst/>
                <a:rect l="l" t="t" r="r" b="b"/>
                <a:pathLst>
                  <a:path w="606" h="2760" fill="none" extrusionOk="0">
                    <a:moveTo>
                      <a:pt x="1" y="0"/>
                    </a:moveTo>
                    <a:cubicBezTo>
                      <a:pt x="76" y="945"/>
                      <a:pt x="284" y="1871"/>
                      <a:pt x="605" y="2760"/>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0" name="Google Shape;1385;p50">
                <a:extLst>
                  <a:ext uri="{FF2B5EF4-FFF2-40B4-BE49-F238E27FC236}">
                    <a16:creationId xmlns:a16="http://schemas.microsoft.com/office/drawing/2014/main" id="{40AEE901-98A2-C487-0F5C-E19741480146}"/>
                  </a:ext>
                </a:extLst>
              </p:cNvPr>
              <p:cNvSpPr/>
              <p:nvPr/>
            </p:nvSpPr>
            <p:spPr>
              <a:xfrm>
                <a:off x="3147394" y="2243779"/>
                <a:ext cx="28025" cy="51"/>
              </a:xfrm>
              <a:custGeom>
                <a:avLst/>
                <a:gdLst/>
                <a:ahLst/>
                <a:cxnLst/>
                <a:rect l="l" t="t" r="r" b="b"/>
                <a:pathLst>
                  <a:path w="549" h="1" fill="none" extrusionOk="0">
                    <a:moveTo>
                      <a:pt x="0" y="0"/>
                    </a:moveTo>
                    <a:lnTo>
                      <a:pt x="548" y="0"/>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1" name="Google Shape;1386;p50">
                <a:extLst>
                  <a:ext uri="{FF2B5EF4-FFF2-40B4-BE49-F238E27FC236}">
                    <a16:creationId xmlns:a16="http://schemas.microsoft.com/office/drawing/2014/main" id="{346E38F3-01B4-7C8D-33C5-E21201E03B9A}"/>
                  </a:ext>
                </a:extLst>
              </p:cNvPr>
              <p:cNvSpPr/>
              <p:nvPr/>
            </p:nvSpPr>
            <p:spPr>
              <a:xfrm>
                <a:off x="4433486" y="1892176"/>
                <a:ext cx="559685" cy="438702"/>
              </a:xfrm>
              <a:custGeom>
                <a:avLst/>
                <a:gdLst/>
                <a:ahLst/>
                <a:cxnLst/>
                <a:rect l="l" t="t" r="r" b="b"/>
                <a:pathLst>
                  <a:path w="10964" h="8594" extrusionOk="0">
                    <a:moveTo>
                      <a:pt x="5185" y="0"/>
                    </a:moveTo>
                    <a:cubicBezTo>
                      <a:pt x="3749" y="0"/>
                      <a:pt x="2301" y="541"/>
                      <a:pt x="1116" y="1388"/>
                    </a:cubicBezTo>
                    <a:cubicBezTo>
                      <a:pt x="624" y="2503"/>
                      <a:pt x="284" y="3675"/>
                      <a:pt x="114" y="4885"/>
                    </a:cubicBezTo>
                    <a:cubicBezTo>
                      <a:pt x="1" y="5584"/>
                      <a:pt x="133" y="6453"/>
                      <a:pt x="530" y="7039"/>
                    </a:cubicBezTo>
                    <a:cubicBezTo>
                      <a:pt x="851" y="7474"/>
                      <a:pt x="1191" y="7966"/>
                      <a:pt x="1664" y="8211"/>
                    </a:cubicBezTo>
                    <a:cubicBezTo>
                      <a:pt x="1934" y="8355"/>
                      <a:pt x="2239" y="8534"/>
                      <a:pt x="2545" y="8534"/>
                    </a:cubicBezTo>
                    <a:cubicBezTo>
                      <a:pt x="2560" y="8534"/>
                      <a:pt x="2575" y="8533"/>
                      <a:pt x="2590" y="8533"/>
                    </a:cubicBezTo>
                    <a:cubicBezTo>
                      <a:pt x="2911" y="8495"/>
                      <a:pt x="3195" y="8306"/>
                      <a:pt x="3365" y="8022"/>
                    </a:cubicBezTo>
                    <a:cubicBezTo>
                      <a:pt x="3522" y="8353"/>
                      <a:pt x="3887" y="8556"/>
                      <a:pt x="4255" y="8556"/>
                    </a:cubicBezTo>
                    <a:cubicBezTo>
                      <a:pt x="4286" y="8556"/>
                      <a:pt x="4317" y="8554"/>
                      <a:pt x="4348" y="8551"/>
                    </a:cubicBezTo>
                    <a:cubicBezTo>
                      <a:pt x="4745" y="8514"/>
                      <a:pt x="5104" y="8230"/>
                      <a:pt x="5198" y="7852"/>
                    </a:cubicBezTo>
                    <a:cubicBezTo>
                      <a:pt x="5198" y="8192"/>
                      <a:pt x="5576" y="8476"/>
                      <a:pt x="5917" y="8570"/>
                    </a:cubicBezTo>
                    <a:cubicBezTo>
                      <a:pt x="5984" y="8586"/>
                      <a:pt x="6052" y="8594"/>
                      <a:pt x="6122" y="8594"/>
                    </a:cubicBezTo>
                    <a:cubicBezTo>
                      <a:pt x="6384" y="8594"/>
                      <a:pt x="6652" y="8485"/>
                      <a:pt x="6862" y="8306"/>
                    </a:cubicBezTo>
                    <a:cubicBezTo>
                      <a:pt x="7126" y="8098"/>
                      <a:pt x="7296" y="7795"/>
                      <a:pt x="7410" y="7474"/>
                    </a:cubicBezTo>
                    <a:cubicBezTo>
                      <a:pt x="7485" y="7739"/>
                      <a:pt x="7618" y="7984"/>
                      <a:pt x="7882" y="8060"/>
                    </a:cubicBezTo>
                    <a:cubicBezTo>
                      <a:pt x="7947" y="8080"/>
                      <a:pt x="8016" y="8089"/>
                      <a:pt x="8085" y="8089"/>
                    </a:cubicBezTo>
                    <a:cubicBezTo>
                      <a:pt x="8279" y="8089"/>
                      <a:pt x="8480" y="8015"/>
                      <a:pt x="8620" y="7890"/>
                    </a:cubicBezTo>
                    <a:cubicBezTo>
                      <a:pt x="9773" y="6850"/>
                      <a:pt x="10453" y="5395"/>
                      <a:pt x="10963" y="3921"/>
                    </a:cubicBezTo>
                    <a:cubicBezTo>
                      <a:pt x="10188" y="2144"/>
                      <a:pt x="8506" y="707"/>
                      <a:pt x="6635" y="197"/>
                    </a:cubicBezTo>
                    <a:cubicBezTo>
                      <a:pt x="6160" y="63"/>
                      <a:pt x="5673" y="0"/>
                      <a:pt x="5185" y="0"/>
                    </a:cubicBezTo>
                    <a:close/>
                  </a:path>
                </a:pathLst>
              </a:custGeom>
              <a:solidFill>
                <a:srgbClr val="FC5B53"/>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2" name="Google Shape;1387;p50">
                <a:extLst>
                  <a:ext uri="{FF2B5EF4-FFF2-40B4-BE49-F238E27FC236}">
                    <a16:creationId xmlns:a16="http://schemas.microsoft.com/office/drawing/2014/main" id="{C5922C6C-51A5-DE7E-3654-E4516D459420}"/>
                  </a:ext>
                </a:extLst>
              </p:cNvPr>
              <p:cNvSpPr/>
              <p:nvPr/>
            </p:nvSpPr>
            <p:spPr>
              <a:xfrm>
                <a:off x="4540580" y="2137655"/>
                <a:ext cx="62788" cy="174685"/>
              </a:xfrm>
              <a:custGeom>
                <a:avLst/>
                <a:gdLst/>
                <a:ahLst/>
                <a:cxnLst/>
                <a:rect l="l" t="t" r="r" b="b"/>
                <a:pathLst>
                  <a:path w="1230" h="3422" fill="none" extrusionOk="0">
                    <a:moveTo>
                      <a:pt x="1" y="0"/>
                    </a:moveTo>
                    <a:cubicBezTo>
                      <a:pt x="416" y="1134"/>
                      <a:pt x="832" y="2268"/>
                      <a:pt x="1229" y="342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3" name="Google Shape;1388;p50">
                <a:extLst>
                  <a:ext uri="{FF2B5EF4-FFF2-40B4-BE49-F238E27FC236}">
                    <a16:creationId xmlns:a16="http://schemas.microsoft.com/office/drawing/2014/main" id="{8FF9D6A0-BDAD-A9DF-E21D-B349BA00D583}"/>
                  </a:ext>
                </a:extLst>
              </p:cNvPr>
              <p:cNvSpPr/>
              <p:nvPr/>
            </p:nvSpPr>
            <p:spPr>
              <a:xfrm>
                <a:off x="4694942" y="2128926"/>
                <a:ext cx="5870" cy="178564"/>
              </a:xfrm>
              <a:custGeom>
                <a:avLst/>
                <a:gdLst/>
                <a:ahLst/>
                <a:cxnLst/>
                <a:rect l="l" t="t" r="r" b="b"/>
                <a:pathLst>
                  <a:path w="115" h="3498" fill="none" extrusionOk="0">
                    <a:moveTo>
                      <a:pt x="1" y="1"/>
                    </a:moveTo>
                    <a:cubicBezTo>
                      <a:pt x="39" y="1173"/>
                      <a:pt x="76" y="2326"/>
                      <a:pt x="114" y="3498"/>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4" name="Google Shape;1389;p50">
                <a:extLst>
                  <a:ext uri="{FF2B5EF4-FFF2-40B4-BE49-F238E27FC236}">
                    <a16:creationId xmlns:a16="http://schemas.microsoft.com/office/drawing/2014/main" id="{F2F675F7-02B3-0A4F-F2D5-4C0BFDBFC962}"/>
                  </a:ext>
                </a:extLst>
              </p:cNvPr>
              <p:cNvSpPr/>
              <p:nvPr/>
            </p:nvSpPr>
            <p:spPr>
              <a:xfrm>
                <a:off x="4809794" y="2145363"/>
                <a:ext cx="29914" cy="142831"/>
              </a:xfrm>
              <a:custGeom>
                <a:avLst/>
                <a:gdLst/>
                <a:ahLst/>
                <a:cxnLst/>
                <a:rect l="l" t="t" r="r" b="b"/>
                <a:pathLst>
                  <a:path w="586" h="2798" fill="none" extrusionOk="0">
                    <a:moveTo>
                      <a:pt x="586" y="0"/>
                    </a:moveTo>
                    <a:cubicBezTo>
                      <a:pt x="378" y="945"/>
                      <a:pt x="189" y="1871"/>
                      <a:pt x="0" y="2798"/>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5" name="Google Shape;1390;p50">
                <a:extLst>
                  <a:ext uri="{FF2B5EF4-FFF2-40B4-BE49-F238E27FC236}">
                    <a16:creationId xmlns:a16="http://schemas.microsoft.com/office/drawing/2014/main" id="{085A162E-6E9A-C6B2-821E-9CAFE2543538}"/>
                  </a:ext>
                </a:extLst>
              </p:cNvPr>
              <p:cNvSpPr/>
              <p:nvPr/>
            </p:nvSpPr>
            <p:spPr>
              <a:xfrm>
                <a:off x="4548288" y="2205188"/>
                <a:ext cx="6840" cy="34763"/>
              </a:xfrm>
              <a:custGeom>
                <a:avLst/>
                <a:gdLst/>
                <a:ahLst/>
                <a:cxnLst/>
                <a:rect l="l" t="t" r="r" b="b"/>
                <a:pathLst>
                  <a:path w="134" h="681" fill="none" extrusionOk="0">
                    <a:moveTo>
                      <a:pt x="133" y="0"/>
                    </a:moveTo>
                    <a:cubicBezTo>
                      <a:pt x="76" y="227"/>
                      <a:pt x="39" y="454"/>
                      <a:pt x="1" y="68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6" name="Google Shape;1391;p50">
                <a:extLst>
                  <a:ext uri="{FF2B5EF4-FFF2-40B4-BE49-F238E27FC236}">
                    <a16:creationId xmlns:a16="http://schemas.microsoft.com/office/drawing/2014/main" id="{C891EE8D-A0F0-32D8-C640-BFCC8D551483}"/>
                  </a:ext>
                </a:extLst>
              </p:cNvPr>
              <p:cNvSpPr/>
              <p:nvPr/>
            </p:nvSpPr>
            <p:spPr>
              <a:xfrm>
                <a:off x="4985391" y="2079718"/>
                <a:ext cx="18377" cy="38643"/>
              </a:xfrm>
              <a:custGeom>
                <a:avLst/>
                <a:gdLst/>
                <a:ahLst/>
                <a:cxnLst/>
                <a:rect l="l" t="t" r="r" b="b"/>
                <a:pathLst>
                  <a:path w="360" h="757" fill="none" extrusionOk="0">
                    <a:moveTo>
                      <a:pt x="0" y="757"/>
                    </a:moveTo>
                    <a:cubicBezTo>
                      <a:pt x="132" y="511"/>
                      <a:pt x="246" y="266"/>
                      <a:pt x="359" y="1"/>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7" name="Google Shape;1392;p50">
                <a:extLst>
                  <a:ext uri="{FF2B5EF4-FFF2-40B4-BE49-F238E27FC236}">
                    <a16:creationId xmlns:a16="http://schemas.microsoft.com/office/drawing/2014/main" id="{51255946-63E6-7D71-FCC3-09929E2AF192}"/>
                  </a:ext>
                </a:extLst>
              </p:cNvPr>
              <p:cNvSpPr/>
              <p:nvPr/>
            </p:nvSpPr>
            <p:spPr>
              <a:xfrm>
                <a:off x="5629892" y="1757160"/>
                <a:ext cx="802824" cy="720740"/>
              </a:xfrm>
              <a:custGeom>
                <a:avLst/>
                <a:gdLst/>
                <a:ahLst/>
                <a:cxnLst/>
                <a:rect l="l" t="t" r="r" b="b"/>
                <a:pathLst>
                  <a:path w="15727" h="14119" extrusionOk="0">
                    <a:moveTo>
                      <a:pt x="5189" y="0"/>
                    </a:moveTo>
                    <a:cubicBezTo>
                      <a:pt x="4839" y="0"/>
                      <a:pt x="4480" y="48"/>
                      <a:pt x="4158" y="101"/>
                    </a:cubicBezTo>
                    <a:cubicBezTo>
                      <a:pt x="2571" y="328"/>
                      <a:pt x="1172" y="1481"/>
                      <a:pt x="586" y="2974"/>
                    </a:cubicBezTo>
                    <a:cubicBezTo>
                      <a:pt x="0" y="4449"/>
                      <a:pt x="208" y="6225"/>
                      <a:pt x="1078" y="7567"/>
                    </a:cubicBezTo>
                    <a:cubicBezTo>
                      <a:pt x="1947" y="8909"/>
                      <a:pt x="3459" y="10025"/>
                      <a:pt x="5047" y="10232"/>
                    </a:cubicBezTo>
                    <a:cubicBezTo>
                      <a:pt x="6162" y="11178"/>
                      <a:pt x="7296" y="12123"/>
                      <a:pt x="8430" y="13049"/>
                    </a:cubicBezTo>
                    <a:cubicBezTo>
                      <a:pt x="8695" y="13276"/>
                      <a:pt x="8959" y="13502"/>
                      <a:pt x="9281" y="13616"/>
                    </a:cubicBezTo>
                    <a:cubicBezTo>
                      <a:pt x="9427" y="13676"/>
                      <a:pt x="9589" y="13709"/>
                      <a:pt x="9749" y="13709"/>
                    </a:cubicBezTo>
                    <a:cubicBezTo>
                      <a:pt x="9940" y="13709"/>
                      <a:pt x="10128" y="13662"/>
                      <a:pt x="10282" y="13559"/>
                    </a:cubicBezTo>
                    <a:cubicBezTo>
                      <a:pt x="9375" y="12293"/>
                      <a:pt x="8544" y="11064"/>
                      <a:pt x="7617" y="9798"/>
                    </a:cubicBezTo>
                    <a:lnTo>
                      <a:pt x="7617" y="9798"/>
                    </a:lnTo>
                    <a:cubicBezTo>
                      <a:pt x="9111" y="11102"/>
                      <a:pt x="10604" y="12387"/>
                      <a:pt x="12097" y="13691"/>
                    </a:cubicBezTo>
                    <a:cubicBezTo>
                      <a:pt x="12305" y="13862"/>
                      <a:pt x="12532" y="14051"/>
                      <a:pt x="12815" y="14107"/>
                    </a:cubicBezTo>
                    <a:cubicBezTo>
                      <a:pt x="12850" y="14115"/>
                      <a:pt x="12886" y="14118"/>
                      <a:pt x="12923" y="14118"/>
                    </a:cubicBezTo>
                    <a:cubicBezTo>
                      <a:pt x="13173" y="14118"/>
                      <a:pt x="13465" y="13959"/>
                      <a:pt x="13515" y="13729"/>
                    </a:cubicBezTo>
                    <a:cubicBezTo>
                      <a:pt x="12985" y="12841"/>
                      <a:pt x="12513" y="11915"/>
                      <a:pt x="11984" y="11026"/>
                    </a:cubicBezTo>
                    <a:lnTo>
                      <a:pt x="11984" y="11026"/>
                    </a:lnTo>
                    <a:lnTo>
                      <a:pt x="13458" y="12803"/>
                    </a:lnTo>
                    <a:cubicBezTo>
                      <a:pt x="13704" y="13068"/>
                      <a:pt x="13930" y="13351"/>
                      <a:pt x="14252" y="13521"/>
                    </a:cubicBezTo>
                    <a:cubicBezTo>
                      <a:pt x="14371" y="13588"/>
                      <a:pt x="14505" y="13620"/>
                      <a:pt x="14640" y="13620"/>
                    </a:cubicBezTo>
                    <a:cubicBezTo>
                      <a:pt x="14847" y="13620"/>
                      <a:pt x="15055" y="13545"/>
                      <a:pt x="15216" y="13408"/>
                    </a:cubicBezTo>
                    <a:cubicBezTo>
                      <a:pt x="15027" y="12954"/>
                      <a:pt x="14838" y="12463"/>
                      <a:pt x="14649" y="12009"/>
                    </a:cubicBezTo>
                    <a:lnTo>
                      <a:pt x="14649" y="12009"/>
                    </a:lnTo>
                    <a:cubicBezTo>
                      <a:pt x="14838" y="12160"/>
                      <a:pt x="15102" y="12253"/>
                      <a:pt x="15359" y="12253"/>
                    </a:cubicBezTo>
                    <a:cubicBezTo>
                      <a:pt x="15487" y="12253"/>
                      <a:pt x="15613" y="12230"/>
                      <a:pt x="15726" y="12179"/>
                    </a:cubicBezTo>
                    <a:cubicBezTo>
                      <a:pt x="15046" y="8985"/>
                      <a:pt x="14403" y="5829"/>
                      <a:pt x="13723" y="2634"/>
                    </a:cubicBezTo>
                    <a:cubicBezTo>
                      <a:pt x="11133" y="1803"/>
                      <a:pt x="8544" y="952"/>
                      <a:pt x="5954" y="101"/>
                    </a:cubicBezTo>
                    <a:cubicBezTo>
                      <a:pt x="5717" y="28"/>
                      <a:pt x="5455" y="0"/>
                      <a:pt x="5189" y="0"/>
                    </a:cubicBezTo>
                    <a:close/>
                  </a:path>
                </a:pathLst>
              </a:custGeom>
              <a:solidFill>
                <a:srgbClr val="FFC442"/>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8" name="Google Shape;1393;p50">
                <a:extLst>
                  <a:ext uri="{FF2B5EF4-FFF2-40B4-BE49-F238E27FC236}">
                    <a16:creationId xmlns:a16="http://schemas.microsoft.com/office/drawing/2014/main" id="{EA62B37C-EC9F-EE8A-672C-222EE264EF47}"/>
                  </a:ext>
                </a:extLst>
              </p:cNvPr>
              <p:cNvSpPr/>
              <p:nvPr/>
            </p:nvSpPr>
            <p:spPr>
              <a:xfrm>
                <a:off x="6222275" y="2048886"/>
                <a:ext cx="165037" cy="342580"/>
              </a:xfrm>
              <a:custGeom>
                <a:avLst/>
                <a:gdLst/>
                <a:ahLst/>
                <a:cxnLst/>
                <a:rect l="l" t="t" r="r" b="b"/>
                <a:pathLst>
                  <a:path w="3233" h="6711" fill="none" extrusionOk="0">
                    <a:moveTo>
                      <a:pt x="1" y="0"/>
                    </a:moveTo>
                    <a:lnTo>
                      <a:pt x="3233" y="6710"/>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9" name="Google Shape;1394;p50">
                <a:extLst>
                  <a:ext uri="{FF2B5EF4-FFF2-40B4-BE49-F238E27FC236}">
                    <a16:creationId xmlns:a16="http://schemas.microsoft.com/office/drawing/2014/main" id="{FD70CAC5-5E86-E7DB-6E01-1BDF4B7973B6}"/>
                  </a:ext>
                </a:extLst>
              </p:cNvPr>
              <p:cNvSpPr/>
              <p:nvPr/>
            </p:nvSpPr>
            <p:spPr>
              <a:xfrm>
                <a:off x="6104564" y="2124128"/>
                <a:ext cx="153449" cy="211337"/>
              </a:xfrm>
              <a:custGeom>
                <a:avLst/>
                <a:gdLst/>
                <a:ahLst/>
                <a:cxnLst/>
                <a:rect l="l" t="t" r="r" b="b"/>
                <a:pathLst>
                  <a:path w="3006" h="4140" fill="none" extrusionOk="0">
                    <a:moveTo>
                      <a:pt x="3006" y="4140"/>
                    </a:moveTo>
                    <a:cubicBezTo>
                      <a:pt x="2099" y="2703"/>
                      <a:pt x="1078" y="1305"/>
                      <a:pt x="1" y="0"/>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00" name="Google Shape;1395;p50">
                <a:extLst>
                  <a:ext uri="{FF2B5EF4-FFF2-40B4-BE49-F238E27FC236}">
                    <a16:creationId xmlns:a16="http://schemas.microsoft.com/office/drawing/2014/main" id="{DA5AEE1C-0781-6DEE-D8C0-2448E0786D30}"/>
                  </a:ext>
                </a:extLst>
              </p:cNvPr>
              <p:cNvSpPr/>
              <p:nvPr/>
            </p:nvSpPr>
            <p:spPr>
              <a:xfrm>
                <a:off x="5993591" y="2226372"/>
                <a:ext cx="57020" cy="57939"/>
              </a:xfrm>
              <a:custGeom>
                <a:avLst/>
                <a:gdLst/>
                <a:ahLst/>
                <a:cxnLst/>
                <a:rect l="l" t="t" r="r" b="b"/>
                <a:pathLst>
                  <a:path w="1117" h="1135" fill="none" extrusionOk="0">
                    <a:moveTo>
                      <a:pt x="1" y="1"/>
                    </a:moveTo>
                    <a:lnTo>
                      <a:pt x="1116" y="1135"/>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01" name="Google Shape;1396;p50">
                <a:extLst>
                  <a:ext uri="{FF2B5EF4-FFF2-40B4-BE49-F238E27FC236}">
                    <a16:creationId xmlns:a16="http://schemas.microsoft.com/office/drawing/2014/main" id="{4F6E8B7D-1061-A92F-E89D-58FF0062F059}"/>
                  </a:ext>
                </a:extLst>
              </p:cNvPr>
              <p:cNvSpPr/>
              <p:nvPr/>
            </p:nvSpPr>
            <p:spPr>
              <a:xfrm>
                <a:off x="7318325" y="2432852"/>
                <a:ext cx="1032436" cy="829828"/>
              </a:xfrm>
              <a:custGeom>
                <a:avLst/>
                <a:gdLst/>
                <a:ahLst/>
                <a:cxnLst/>
                <a:rect l="l" t="t" r="r" b="b"/>
                <a:pathLst>
                  <a:path w="20225" h="16256" extrusionOk="0">
                    <a:moveTo>
                      <a:pt x="14687" y="1"/>
                    </a:moveTo>
                    <a:lnTo>
                      <a:pt x="11965" y="530"/>
                    </a:lnTo>
                    <a:cubicBezTo>
                      <a:pt x="8128" y="1929"/>
                      <a:pt x="4291" y="3346"/>
                      <a:pt x="435" y="4764"/>
                    </a:cubicBezTo>
                    <a:cubicBezTo>
                      <a:pt x="114" y="4877"/>
                      <a:pt x="416" y="5482"/>
                      <a:pt x="719" y="5671"/>
                    </a:cubicBezTo>
                    <a:cubicBezTo>
                      <a:pt x="1002" y="5860"/>
                      <a:pt x="1380" y="5860"/>
                      <a:pt x="1720" y="5860"/>
                    </a:cubicBezTo>
                    <a:cubicBezTo>
                      <a:pt x="4253" y="5803"/>
                      <a:pt x="6786" y="5785"/>
                      <a:pt x="9319" y="5728"/>
                    </a:cubicBezTo>
                    <a:lnTo>
                      <a:pt x="9319" y="5728"/>
                    </a:lnTo>
                    <a:cubicBezTo>
                      <a:pt x="6295" y="6087"/>
                      <a:pt x="3270" y="6427"/>
                      <a:pt x="246" y="6786"/>
                    </a:cubicBezTo>
                    <a:cubicBezTo>
                      <a:pt x="0" y="7070"/>
                      <a:pt x="189" y="7486"/>
                      <a:pt x="492" y="7731"/>
                    </a:cubicBezTo>
                    <a:cubicBezTo>
                      <a:pt x="794" y="7958"/>
                      <a:pt x="1210" y="8015"/>
                      <a:pt x="1588" y="8053"/>
                    </a:cubicBezTo>
                    <a:cubicBezTo>
                      <a:pt x="4423" y="8355"/>
                      <a:pt x="7277" y="8658"/>
                      <a:pt x="10132" y="8960"/>
                    </a:cubicBezTo>
                    <a:cubicBezTo>
                      <a:pt x="9278" y="8917"/>
                      <a:pt x="8423" y="8895"/>
                      <a:pt x="7568" y="8895"/>
                    </a:cubicBezTo>
                    <a:cubicBezTo>
                      <a:pt x="5431" y="8895"/>
                      <a:pt x="3292" y="9030"/>
                      <a:pt x="1172" y="9300"/>
                    </a:cubicBezTo>
                    <a:cubicBezTo>
                      <a:pt x="1002" y="9640"/>
                      <a:pt x="1153" y="10075"/>
                      <a:pt x="1456" y="10321"/>
                    </a:cubicBezTo>
                    <a:cubicBezTo>
                      <a:pt x="1758" y="10567"/>
                      <a:pt x="2155" y="10661"/>
                      <a:pt x="2533" y="10756"/>
                    </a:cubicBezTo>
                    <a:cubicBezTo>
                      <a:pt x="4631" y="11247"/>
                      <a:pt x="6748" y="11738"/>
                      <a:pt x="8846" y="12211"/>
                    </a:cubicBezTo>
                    <a:lnTo>
                      <a:pt x="4423" y="11852"/>
                    </a:lnTo>
                    <a:cubicBezTo>
                      <a:pt x="4215" y="12003"/>
                      <a:pt x="4178" y="12457"/>
                      <a:pt x="4329" y="12665"/>
                    </a:cubicBezTo>
                    <a:cubicBezTo>
                      <a:pt x="4480" y="12891"/>
                      <a:pt x="4726" y="13005"/>
                      <a:pt x="4971" y="13118"/>
                    </a:cubicBezTo>
                    <a:cubicBezTo>
                      <a:pt x="7051" y="14120"/>
                      <a:pt x="9149" y="15122"/>
                      <a:pt x="11247" y="16105"/>
                    </a:cubicBezTo>
                    <a:cubicBezTo>
                      <a:pt x="11463" y="16210"/>
                      <a:pt x="11707" y="16255"/>
                      <a:pt x="11958" y="16255"/>
                    </a:cubicBezTo>
                    <a:cubicBezTo>
                      <a:pt x="12431" y="16255"/>
                      <a:pt x="12931" y="16093"/>
                      <a:pt x="13326" y="15859"/>
                    </a:cubicBezTo>
                    <a:cubicBezTo>
                      <a:pt x="14725" y="15027"/>
                      <a:pt x="15840" y="13836"/>
                      <a:pt x="17068" y="12759"/>
                    </a:cubicBezTo>
                    <a:cubicBezTo>
                      <a:pt x="19053" y="11039"/>
                      <a:pt x="20225" y="8128"/>
                      <a:pt x="19771" y="5520"/>
                    </a:cubicBezTo>
                    <a:cubicBezTo>
                      <a:pt x="19299" y="2930"/>
                      <a:pt x="17238" y="681"/>
                      <a:pt x="14687" y="1"/>
                    </a:cubicBezTo>
                    <a:close/>
                  </a:path>
                </a:pathLst>
              </a:custGeom>
              <a:solidFill>
                <a:srgbClr val="FC7C9D"/>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02" name="Google Shape;1397;p50">
                <a:extLst>
                  <a:ext uri="{FF2B5EF4-FFF2-40B4-BE49-F238E27FC236}">
                    <a16:creationId xmlns:a16="http://schemas.microsoft.com/office/drawing/2014/main" id="{E8323ABD-7B52-2CFC-674A-DB5A6C7DA4BE}"/>
                  </a:ext>
                </a:extLst>
              </p:cNvPr>
              <p:cNvSpPr/>
              <p:nvPr/>
            </p:nvSpPr>
            <p:spPr>
              <a:xfrm>
                <a:off x="7728374" y="2727130"/>
                <a:ext cx="150590" cy="5870"/>
              </a:xfrm>
              <a:custGeom>
                <a:avLst/>
                <a:gdLst/>
                <a:ahLst/>
                <a:cxnLst/>
                <a:rect l="l" t="t" r="r" b="b"/>
                <a:pathLst>
                  <a:path w="2950" h="115" fill="none" extrusionOk="0">
                    <a:moveTo>
                      <a:pt x="1" y="114"/>
                    </a:moveTo>
                    <a:lnTo>
                      <a:pt x="2949" y="1"/>
                    </a:ln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03" name="Google Shape;1398;p50">
                <a:extLst>
                  <a:ext uri="{FF2B5EF4-FFF2-40B4-BE49-F238E27FC236}">
                    <a16:creationId xmlns:a16="http://schemas.microsoft.com/office/drawing/2014/main" id="{D55DA39C-3B79-43C1-4A54-5A89A61AC493}"/>
                  </a:ext>
                </a:extLst>
              </p:cNvPr>
              <p:cNvSpPr/>
              <p:nvPr/>
            </p:nvSpPr>
            <p:spPr>
              <a:xfrm>
                <a:off x="7734142" y="2887311"/>
                <a:ext cx="150590" cy="2910"/>
              </a:xfrm>
              <a:custGeom>
                <a:avLst/>
                <a:gdLst/>
                <a:ahLst/>
                <a:cxnLst/>
                <a:rect l="l" t="t" r="r" b="b"/>
                <a:pathLst>
                  <a:path w="2950" h="57" fill="none" extrusionOk="0">
                    <a:moveTo>
                      <a:pt x="1" y="0"/>
                    </a:moveTo>
                    <a:cubicBezTo>
                      <a:pt x="984" y="19"/>
                      <a:pt x="1967" y="38"/>
                      <a:pt x="2950" y="57"/>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04" name="Google Shape;1399;p50">
                <a:extLst>
                  <a:ext uri="{FF2B5EF4-FFF2-40B4-BE49-F238E27FC236}">
                    <a16:creationId xmlns:a16="http://schemas.microsoft.com/office/drawing/2014/main" id="{51998325-C090-9902-D72B-C80B3B0268EC}"/>
                  </a:ext>
                </a:extLst>
              </p:cNvPr>
              <p:cNvSpPr/>
              <p:nvPr/>
            </p:nvSpPr>
            <p:spPr>
              <a:xfrm>
                <a:off x="7880796" y="2420346"/>
                <a:ext cx="461265" cy="734267"/>
              </a:xfrm>
              <a:custGeom>
                <a:avLst/>
                <a:gdLst/>
                <a:ahLst/>
                <a:cxnLst/>
                <a:rect l="l" t="t" r="r" b="b"/>
                <a:pathLst>
                  <a:path w="9036" h="14384" fill="none" extrusionOk="0">
                    <a:moveTo>
                      <a:pt x="4707" y="14384"/>
                    </a:moveTo>
                    <a:cubicBezTo>
                      <a:pt x="6654" y="13023"/>
                      <a:pt x="8147" y="10963"/>
                      <a:pt x="8601" y="8638"/>
                    </a:cubicBezTo>
                    <a:cubicBezTo>
                      <a:pt x="9036" y="6313"/>
                      <a:pt x="8336" y="3724"/>
                      <a:pt x="6597" y="2117"/>
                    </a:cubicBezTo>
                    <a:cubicBezTo>
                      <a:pt x="4859" y="491"/>
                      <a:pt x="2099" y="0"/>
                      <a:pt x="1" y="1134"/>
                    </a:cubicBezTo>
                  </a:path>
                </a:pathLst>
              </a:custGeom>
              <a:noFill/>
              <a:ln w="8975" cap="rnd" cmpd="sng">
                <a:solidFill>
                  <a:srgbClr val="191919"/>
                </a:solidFill>
                <a:prstDash val="solid"/>
                <a:round/>
                <a:headEnd type="none" w="sm" len="sm"/>
                <a:tailEnd type="none" w="sm" len="sm"/>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625519" rtl="0" eaLnBrk="1" fontAlgn="auto" latinLnBrk="0" hangingPunct="1">
                  <a:lnSpc>
                    <a:spcPct val="100000"/>
                  </a:lnSpc>
                  <a:spcBef>
                    <a:spcPts val="0"/>
                  </a:spcBef>
                  <a:spcAft>
                    <a:spcPts val="0"/>
                  </a:spcAft>
                  <a:buClrTx/>
                  <a:buSzTx/>
                  <a:buFont typeface="Arial"/>
                  <a:buNone/>
                  <a:tabLst/>
                  <a:defRPr/>
                </a:pPr>
                <a:endParaRPr kumimoji="0" sz="32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1291" name="Google Shape;1400;p50">
              <a:extLst>
                <a:ext uri="{FF2B5EF4-FFF2-40B4-BE49-F238E27FC236}">
                  <a16:creationId xmlns:a16="http://schemas.microsoft.com/office/drawing/2014/main" id="{6E94A6C2-1810-894B-EB5E-1D9F70AFFFDD}"/>
                </a:ext>
              </a:extLst>
            </p:cNvPr>
            <p:cNvSpPr txBox="1">
              <a:spLocks/>
            </p:cNvSpPr>
            <p:nvPr/>
          </p:nvSpPr>
          <p:spPr>
            <a:xfrm>
              <a:off x="994048" y="3248983"/>
              <a:ext cx="6687216" cy="1498800"/>
            </a:xfrm>
            <a:prstGeom prst="rect">
              <a:avLst/>
            </a:prstGeom>
            <a:no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390" marR="8890" indent="281940" algn="just">
                <a:spcAft>
                  <a:spcPts val="240"/>
                </a:spcAft>
              </a:pPr>
              <a:r>
                <a:rPr lang="vi-VN" sz="3200" dirty="0" smtClean="0">
                  <a:solidFill>
                    <a:srgbClr val="181717"/>
                  </a:solidFill>
                  <a:effectLst/>
                  <a:latin typeface="Times New Roman" panose="02020603050405020304" pitchFamily="18" charset="0"/>
                  <a:ea typeface="Times New Roman" panose="02020603050405020304" pitchFamily="18" charset="0"/>
                </a:rPr>
                <a:t>Hãy hóa thân thành một nhân vật hài kịch mà em yêu thích sau đó trình diễn trước tập thể lớp</a:t>
              </a:r>
              <a:endParaRPr lang="en-US" sz="3200" dirty="0">
                <a:solidFill>
                  <a:srgbClr val="181717"/>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419516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89"/>
                                        </p:tgtEl>
                                        <p:attrNameLst>
                                          <p:attrName>style.visibility</p:attrName>
                                        </p:attrNameLst>
                                      </p:cBhvr>
                                      <p:to>
                                        <p:strVal val="visible"/>
                                      </p:to>
                                    </p:set>
                                    <p:animEffect transition="in" filter="fade">
                                      <p:cBhvr>
                                        <p:cTn id="7" dur="1000"/>
                                        <p:tgtEl>
                                          <p:spTgt spid="1289"/>
                                        </p:tgtEl>
                                      </p:cBhvr>
                                    </p:animEffect>
                                    <p:anim calcmode="lin" valueType="num">
                                      <p:cBhvr>
                                        <p:cTn id="8" dur="1000" fill="hold"/>
                                        <p:tgtEl>
                                          <p:spTgt spid="1289"/>
                                        </p:tgtEl>
                                        <p:attrNameLst>
                                          <p:attrName>ppt_x</p:attrName>
                                        </p:attrNameLst>
                                      </p:cBhvr>
                                      <p:tavLst>
                                        <p:tav tm="0">
                                          <p:val>
                                            <p:strVal val="#ppt_x"/>
                                          </p:val>
                                        </p:tav>
                                        <p:tav tm="100000">
                                          <p:val>
                                            <p:strVal val="#ppt_x"/>
                                          </p:val>
                                        </p:tav>
                                      </p:tavLst>
                                    </p:anim>
                                    <p:anim calcmode="lin" valueType="num">
                                      <p:cBhvr>
                                        <p:cTn id="9" dur="1000" fill="hold"/>
                                        <p:tgtEl>
                                          <p:spTgt spid="12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0819913" y="72985"/>
            <a:ext cx="1163681" cy="1591396"/>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1846792" y="496145"/>
            <a:ext cx="9170400" cy="763600"/>
          </a:xfrm>
          <a:prstGeom prst="rect">
            <a:avLst/>
          </a:prstGeom>
        </p:spPr>
        <p:txBody>
          <a:bodyPr spcFirstLastPara="1" wrap="square" lIns="121900" tIns="121900" rIns="121900" bIns="121900" anchor="ctr" anchorCtr="0">
            <a:noAutofit/>
          </a:bodyPr>
          <a:lstStyle/>
          <a:p>
            <a:pPr marL="72390" marR="8890" indent="281940" algn="just">
              <a:lnSpc>
                <a:spcPct val="150000"/>
              </a:lnSpc>
              <a:spcAft>
                <a:spcPts val="240"/>
              </a:spcAft>
            </a:pPr>
            <a:r>
              <a:rPr lang="vi-VN" b="1" dirty="0" smtClean="0">
                <a:solidFill>
                  <a:srgbClr val="181717"/>
                </a:solidFill>
                <a:effectLst/>
                <a:latin typeface="Times New Roman" panose="02020603050405020304" pitchFamily="18" charset="0"/>
                <a:ea typeface="Times New Roman" panose="02020603050405020304" pitchFamily="18" charset="0"/>
              </a:rPr>
              <a:t>Gợi ý</a:t>
            </a:r>
            <a:endParaRPr lang="en-US" dirty="0">
              <a:solidFill>
                <a:srgbClr val="181717"/>
              </a:solidFill>
              <a:effectLst/>
              <a:latin typeface="Times New Roman" panose="02020603050405020304" pitchFamily="18" charset="0"/>
              <a:ea typeface="Times New Roman" panose="02020603050405020304" pitchFamily="18" charset="0"/>
            </a:endParaRPr>
          </a:p>
        </p:txBody>
      </p:sp>
      <p:grpSp>
        <p:nvGrpSpPr>
          <p:cNvPr id="1225" name="Google Shape;1225;p50"/>
          <p:cNvGrpSpPr/>
          <p:nvPr/>
        </p:nvGrpSpPr>
        <p:grpSpPr>
          <a:xfrm>
            <a:off x="10090620" y="79385"/>
            <a:ext cx="1635791" cy="1635791"/>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609232" y="635793"/>
            <a:ext cx="1145883" cy="61297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0901686" y="5730130"/>
            <a:ext cx="1148265" cy="1034287"/>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aphicFrame>
        <p:nvGraphicFramePr>
          <p:cNvPr id="3" name="Table 2">
            <a:extLst>
              <a:ext uri="{FF2B5EF4-FFF2-40B4-BE49-F238E27FC236}">
                <a16:creationId xmlns:a16="http://schemas.microsoft.com/office/drawing/2014/main" id="{21C666B3-CE3A-606A-A961-B3B74087885E}"/>
              </a:ext>
            </a:extLst>
          </p:cNvPr>
          <p:cNvGraphicFramePr>
            <a:graphicFrameLocks noGrp="1"/>
          </p:cNvGraphicFramePr>
          <p:nvPr/>
        </p:nvGraphicFramePr>
        <p:xfrm>
          <a:off x="1504950" y="1409060"/>
          <a:ext cx="9105900" cy="3778968"/>
        </p:xfrm>
        <a:graphic>
          <a:graphicData uri="http://schemas.openxmlformats.org/drawingml/2006/table">
            <a:tbl>
              <a:tblPr firstRow="1" firstCol="1" bandRow="1"/>
              <a:tblGrid>
                <a:gridCol w="1905000">
                  <a:extLst>
                    <a:ext uri="{9D8B030D-6E8A-4147-A177-3AD203B41FA5}">
                      <a16:colId xmlns:a16="http://schemas.microsoft.com/office/drawing/2014/main" val="2715654853"/>
                    </a:ext>
                  </a:extLst>
                </a:gridCol>
                <a:gridCol w="7200900">
                  <a:extLst>
                    <a:ext uri="{9D8B030D-6E8A-4147-A177-3AD203B41FA5}">
                      <a16:colId xmlns:a16="http://schemas.microsoft.com/office/drawing/2014/main" val="479126533"/>
                    </a:ext>
                  </a:extLst>
                </a:gridCol>
              </a:tblGrid>
              <a:tr h="526172">
                <a:tc>
                  <a:txBody>
                    <a:bodyPr/>
                    <a:lstStyle/>
                    <a:p>
                      <a:pPr marL="72390" marR="8890" indent="281940" algn="just">
                        <a:lnSpc>
                          <a:spcPct val="100000"/>
                        </a:lnSpc>
                        <a:spcAft>
                          <a:spcPts val="240"/>
                        </a:spcAft>
                      </a:pPr>
                      <a:r>
                        <a:rPr lang="vi-VN" sz="2800" b="1"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Yếu tố</a:t>
                      </a:r>
                      <a:endParaRPr lang="en-US" sz="24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67" marR="59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72390" marR="8890" indent="281940" algn="just">
                        <a:lnSpc>
                          <a:spcPct val="100000"/>
                        </a:lnSpc>
                        <a:spcAft>
                          <a:spcPts val="240"/>
                        </a:spcAft>
                      </a:pPr>
                      <a:r>
                        <a:rPr lang="vi-VN" sz="2800" b="1">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24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67" marR="59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4546471"/>
                  </a:ext>
                </a:extLst>
              </a:tr>
              <a:tr h="674618">
                <a:tc rowSpan="2">
                  <a:txBody>
                    <a:bodyPr/>
                    <a:lstStyle/>
                    <a:p>
                      <a:pPr marL="72390" marR="8890" indent="281940" algn="just">
                        <a:lnSpc>
                          <a:spcPct val="100000"/>
                        </a:lnSpc>
                        <a:spcAft>
                          <a:spcPts val="240"/>
                        </a:spcAft>
                      </a:pPr>
                      <a:r>
                        <a:rPr lang="vi-VN" sz="28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4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67" marR="59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72390" marR="8890" indent="281940" algn="just">
                        <a:lnSpc>
                          <a:spcPct val="100000"/>
                        </a:lnSpc>
                        <a:spcAft>
                          <a:spcPts val="240"/>
                        </a:spcAft>
                      </a:pPr>
                      <a:r>
                        <a:rPr lang="vi-VN" sz="2800" dirty="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vi-VN" sz="2800" baseline="0" dirty="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lời thoại điển hình của nhân vật hài kịch</a:t>
                      </a:r>
                      <a:endParaRPr lang="en-US" sz="24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67" marR="59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3183803839"/>
                  </a:ext>
                </a:extLst>
              </a:tr>
              <a:tr h="607534">
                <a:tc vMerge="1">
                  <a:txBody>
                    <a:bodyPr/>
                    <a:lstStyle/>
                    <a:p>
                      <a:endParaRPr lang="en-US"/>
                    </a:p>
                  </a:txBody>
                  <a:tcPr/>
                </a:tc>
                <a:tc>
                  <a:txBody>
                    <a:bodyPr/>
                    <a:lstStyle/>
                    <a:p>
                      <a:pPr marL="72390" marR="8890" indent="281940" algn="just">
                        <a:lnSpc>
                          <a:spcPct val="100000"/>
                        </a:lnSpc>
                        <a:spcAft>
                          <a:spcPts val="240"/>
                        </a:spcAft>
                      </a:pPr>
                      <a:r>
                        <a:rPr lang="vi-VN" sz="2800" dirty="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vi-VN" sz="2800" baseline="0" dirty="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tượng ra dáng điệu, hành động của nhân vật đó</a:t>
                      </a:r>
                      <a:endParaRPr lang="en-US" sz="24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67" marR="59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2385885582"/>
                  </a:ext>
                </a:extLst>
              </a:tr>
              <a:tr h="522698">
                <a:tc rowSpan="3">
                  <a:txBody>
                    <a:bodyPr/>
                    <a:lstStyle/>
                    <a:p>
                      <a:pPr marL="72390" marR="8890" indent="281940" algn="just">
                        <a:lnSpc>
                          <a:spcPct val="100000"/>
                        </a:lnSpc>
                        <a:spcAft>
                          <a:spcPts val="240"/>
                        </a:spcAft>
                      </a:pPr>
                      <a:r>
                        <a:rPr lang="en-US" sz="2800" dirty="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2800" dirty="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ách</a:t>
                      </a:r>
                      <a:r>
                        <a:rPr lang="vi-VN" sz="2800" baseline="0" dirty="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thức thực</a:t>
                      </a:r>
                      <a:r>
                        <a:rPr lang="vi-VN" sz="2800" baseline="0" dirty="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hiện</a:t>
                      </a:r>
                      <a:endParaRPr lang="en-US" sz="24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67" marR="59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72390" marR="8890" indent="281940" algn="just">
                        <a:lnSpc>
                          <a:spcPct val="100000"/>
                        </a:lnSpc>
                        <a:spcAft>
                          <a:spcPts val="240"/>
                        </a:spcAft>
                      </a:pPr>
                      <a:r>
                        <a:rPr lang="vi-VN" sz="2800" dirty="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vi-VN" sz="2800" baseline="0" dirty="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chọn trang phục cho phù hợp</a:t>
                      </a:r>
                      <a:endParaRPr lang="en-US" sz="24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67" marR="59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3821333906"/>
                  </a:ext>
                </a:extLst>
              </a:tr>
              <a:tr h="679342">
                <a:tc vMerge="1">
                  <a:txBody>
                    <a:bodyPr/>
                    <a:lstStyle/>
                    <a:p>
                      <a:endParaRPr lang="en-US"/>
                    </a:p>
                  </a:txBody>
                  <a:tcPr/>
                </a:tc>
                <a:tc>
                  <a:txBody>
                    <a:bodyPr/>
                    <a:lstStyle/>
                    <a:p>
                      <a:pPr marL="72390" marR="8890" indent="281940" algn="just">
                        <a:lnSpc>
                          <a:spcPct val="100000"/>
                        </a:lnSpc>
                        <a:spcAft>
                          <a:spcPts val="240"/>
                        </a:spcAft>
                      </a:pPr>
                      <a:r>
                        <a:rPr lang="vi-VN" sz="2800" dirty="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800" baseline="0" dirty="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thử ở nhà</a:t>
                      </a:r>
                      <a:endParaRPr lang="en-US" sz="24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67" marR="59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1752338754"/>
                  </a:ext>
                </a:extLst>
              </a:tr>
              <a:tr h="522698">
                <a:tc vMerge="1">
                  <a:txBody>
                    <a:bodyPr/>
                    <a:lstStyle/>
                    <a:p>
                      <a:endParaRPr lang="en-US"/>
                    </a:p>
                  </a:txBody>
                  <a:tcPr/>
                </a:tc>
                <a:tc>
                  <a:txBody>
                    <a:bodyPr/>
                    <a:lstStyle/>
                    <a:p>
                      <a:pPr marL="72390" marR="8890" indent="281940" algn="just">
                        <a:lnSpc>
                          <a:spcPct val="100000"/>
                        </a:lnSpc>
                        <a:spcAft>
                          <a:spcPts val="240"/>
                        </a:spcAft>
                      </a:pPr>
                      <a:r>
                        <a:rPr lang="vi-VN" sz="2800" dirty="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vi-VN" sz="2800" baseline="0" dirty="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rPr>
                        <a:t> diễn trước lớp</a:t>
                      </a:r>
                      <a:endParaRPr lang="en-US" sz="24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67" marR="59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2271333319"/>
                  </a:ext>
                </a:extLst>
              </a:tr>
            </a:tbl>
          </a:graphicData>
        </a:graphic>
      </p:graphicFrame>
      <p:grpSp>
        <p:nvGrpSpPr>
          <p:cNvPr id="1224" name="Google Shape;1289;p51">
            <a:extLst>
              <a:ext uri="{FF2B5EF4-FFF2-40B4-BE49-F238E27FC236}">
                <a16:creationId xmlns:a16="http://schemas.microsoft.com/office/drawing/2014/main" id="{37931EE6-0370-A9CB-0C19-854119C98EED}"/>
              </a:ext>
            </a:extLst>
          </p:cNvPr>
          <p:cNvGrpSpPr/>
          <p:nvPr/>
        </p:nvGrpSpPr>
        <p:grpSpPr>
          <a:xfrm>
            <a:off x="9841174" y="4171222"/>
            <a:ext cx="2618882" cy="2868047"/>
            <a:chOff x="5687246" y="2571810"/>
            <a:chExt cx="2743664" cy="2769961"/>
          </a:xfrm>
        </p:grpSpPr>
        <p:sp>
          <p:nvSpPr>
            <p:cNvPr id="1289" name="Google Shape;1290;p51">
              <a:extLst>
                <a:ext uri="{FF2B5EF4-FFF2-40B4-BE49-F238E27FC236}">
                  <a16:creationId xmlns:a16="http://schemas.microsoft.com/office/drawing/2014/main" id="{2F9EA22A-EFCF-BE5A-B75D-C2416716F0EC}"/>
                </a:ext>
              </a:extLst>
            </p:cNvPr>
            <p:cNvSpPr/>
            <p:nvPr/>
          </p:nvSpPr>
          <p:spPr>
            <a:xfrm>
              <a:off x="5687246" y="4093814"/>
              <a:ext cx="1057118" cy="1247957"/>
            </a:xfrm>
            <a:custGeom>
              <a:avLst/>
              <a:gdLst/>
              <a:ahLst/>
              <a:cxnLst/>
              <a:rect l="l" t="t" r="r" b="b"/>
              <a:pathLst>
                <a:path w="19432" h="22940" extrusionOk="0">
                  <a:moveTo>
                    <a:pt x="4881" y="3602"/>
                  </a:moveTo>
                  <a:cubicBezTo>
                    <a:pt x="5058" y="3602"/>
                    <a:pt x="7157" y="3625"/>
                    <a:pt x="7327" y="5131"/>
                  </a:cubicBezTo>
                  <a:lnTo>
                    <a:pt x="7151" y="5156"/>
                  </a:lnTo>
                  <a:cubicBezTo>
                    <a:pt x="6976" y="3752"/>
                    <a:pt x="4921" y="3802"/>
                    <a:pt x="4896" y="3777"/>
                  </a:cubicBezTo>
                  <a:lnTo>
                    <a:pt x="4870" y="3602"/>
                  </a:lnTo>
                  <a:cubicBezTo>
                    <a:pt x="4872" y="3602"/>
                    <a:pt x="4876" y="3602"/>
                    <a:pt x="4881" y="3602"/>
                  </a:cubicBezTo>
                  <a:close/>
                  <a:moveTo>
                    <a:pt x="2637" y="1"/>
                  </a:moveTo>
                  <a:cubicBezTo>
                    <a:pt x="2380" y="1"/>
                    <a:pt x="2202" y="44"/>
                    <a:pt x="2139" y="143"/>
                  </a:cubicBezTo>
                  <a:cubicBezTo>
                    <a:pt x="1838" y="619"/>
                    <a:pt x="4094" y="1547"/>
                    <a:pt x="4870" y="1847"/>
                  </a:cubicBezTo>
                  <a:cubicBezTo>
                    <a:pt x="4174" y="1603"/>
                    <a:pt x="2249" y="977"/>
                    <a:pt x="1269" y="977"/>
                  </a:cubicBezTo>
                  <a:cubicBezTo>
                    <a:pt x="944" y="977"/>
                    <a:pt x="722" y="1046"/>
                    <a:pt x="685" y="1221"/>
                  </a:cubicBezTo>
                  <a:cubicBezTo>
                    <a:pt x="635" y="1597"/>
                    <a:pt x="2665" y="2299"/>
                    <a:pt x="3743" y="2649"/>
                  </a:cubicBezTo>
                  <a:cubicBezTo>
                    <a:pt x="3743" y="2649"/>
                    <a:pt x="3718" y="2675"/>
                    <a:pt x="3718" y="2675"/>
                  </a:cubicBezTo>
                  <a:cubicBezTo>
                    <a:pt x="2891" y="2495"/>
                    <a:pt x="1524" y="2225"/>
                    <a:pt x="779" y="2225"/>
                  </a:cubicBezTo>
                  <a:cubicBezTo>
                    <a:pt x="485" y="2225"/>
                    <a:pt x="287" y="2267"/>
                    <a:pt x="259" y="2374"/>
                  </a:cubicBezTo>
                  <a:cubicBezTo>
                    <a:pt x="159" y="2800"/>
                    <a:pt x="2489" y="3401"/>
                    <a:pt x="3517" y="3652"/>
                  </a:cubicBezTo>
                  <a:cubicBezTo>
                    <a:pt x="2789" y="3534"/>
                    <a:pt x="1433" y="3312"/>
                    <a:pt x="636" y="3312"/>
                  </a:cubicBezTo>
                  <a:cubicBezTo>
                    <a:pt x="254" y="3312"/>
                    <a:pt x="0" y="3363"/>
                    <a:pt x="8" y="3502"/>
                  </a:cubicBezTo>
                  <a:cubicBezTo>
                    <a:pt x="8" y="4078"/>
                    <a:pt x="2515" y="4705"/>
                    <a:pt x="3492" y="4955"/>
                  </a:cubicBezTo>
                  <a:lnTo>
                    <a:pt x="3567" y="4880"/>
                  </a:lnTo>
                  <a:cubicBezTo>
                    <a:pt x="3667" y="5607"/>
                    <a:pt x="3843" y="6484"/>
                    <a:pt x="4169" y="7587"/>
                  </a:cubicBezTo>
                  <a:cubicBezTo>
                    <a:pt x="4169" y="7587"/>
                    <a:pt x="4369" y="13903"/>
                    <a:pt x="6449" y="19442"/>
                  </a:cubicBezTo>
                  <a:cubicBezTo>
                    <a:pt x="7282" y="21640"/>
                    <a:pt x="9511" y="22940"/>
                    <a:pt x="12104" y="22940"/>
                  </a:cubicBezTo>
                  <a:cubicBezTo>
                    <a:pt x="14509" y="22940"/>
                    <a:pt x="17225" y="21822"/>
                    <a:pt x="19432" y="19266"/>
                  </a:cubicBezTo>
                  <a:cubicBezTo>
                    <a:pt x="16424" y="18289"/>
                    <a:pt x="13718" y="16660"/>
                    <a:pt x="12189" y="13903"/>
                  </a:cubicBezTo>
                  <a:cubicBezTo>
                    <a:pt x="11988" y="14229"/>
                    <a:pt x="11888" y="14404"/>
                    <a:pt x="11888" y="14404"/>
                  </a:cubicBezTo>
                  <a:lnTo>
                    <a:pt x="10134" y="9692"/>
                  </a:lnTo>
                  <a:lnTo>
                    <a:pt x="9858" y="8690"/>
                  </a:lnTo>
                  <a:cubicBezTo>
                    <a:pt x="9858" y="8690"/>
                    <a:pt x="8855" y="5983"/>
                    <a:pt x="8730" y="5256"/>
                  </a:cubicBezTo>
                  <a:cubicBezTo>
                    <a:pt x="8605" y="4379"/>
                    <a:pt x="9357" y="1822"/>
                    <a:pt x="9282" y="820"/>
                  </a:cubicBezTo>
                  <a:cubicBezTo>
                    <a:pt x="9260" y="573"/>
                    <a:pt x="9152" y="477"/>
                    <a:pt x="8996" y="477"/>
                  </a:cubicBezTo>
                  <a:cubicBezTo>
                    <a:pt x="8597" y="477"/>
                    <a:pt x="7887" y="1104"/>
                    <a:pt x="7527" y="1446"/>
                  </a:cubicBezTo>
                  <a:cubicBezTo>
                    <a:pt x="6582" y="892"/>
                    <a:pt x="3802" y="1"/>
                    <a:pt x="2637" y="1"/>
                  </a:cubicBezTo>
                  <a:close/>
                </a:path>
              </a:pathLst>
            </a:custGeom>
            <a:solidFill>
              <a:srgbClr val="FCA17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90" name="Google Shape;1291;p51">
              <a:extLst>
                <a:ext uri="{FF2B5EF4-FFF2-40B4-BE49-F238E27FC236}">
                  <a16:creationId xmlns:a16="http://schemas.microsoft.com/office/drawing/2014/main" id="{CFC1DE67-80E2-45F5-D306-A0BE9F0B2278}"/>
                </a:ext>
              </a:extLst>
            </p:cNvPr>
            <p:cNvSpPr/>
            <p:nvPr/>
          </p:nvSpPr>
          <p:spPr>
            <a:xfrm>
              <a:off x="6350271" y="4798294"/>
              <a:ext cx="444564" cy="343650"/>
            </a:xfrm>
            <a:custGeom>
              <a:avLst/>
              <a:gdLst/>
              <a:ahLst/>
              <a:cxnLst/>
              <a:rect l="l" t="t" r="r" b="b"/>
              <a:pathLst>
                <a:path w="8172" h="6317" extrusionOk="0">
                  <a:moveTo>
                    <a:pt x="602" y="0"/>
                  </a:moveTo>
                  <a:cubicBezTo>
                    <a:pt x="377" y="376"/>
                    <a:pt x="151" y="702"/>
                    <a:pt x="1" y="953"/>
                  </a:cubicBezTo>
                  <a:cubicBezTo>
                    <a:pt x="1530" y="3710"/>
                    <a:pt x="4236" y="5339"/>
                    <a:pt x="7244" y="6316"/>
                  </a:cubicBezTo>
                  <a:cubicBezTo>
                    <a:pt x="7570" y="5940"/>
                    <a:pt x="7871" y="5514"/>
                    <a:pt x="8171" y="5063"/>
                  </a:cubicBezTo>
                  <a:cubicBezTo>
                    <a:pt x="8171" y="4888"/>
                    <a:pt x="8171" y="4737"/>
                    <a:pt x="8146" y="4562"/>
                  </a:cubicBezTo>
                  <a:cubicBezTo>
                    <a:pt x="7444" y="4386"/>
                    <a:pt x="3710" y="3359"/>
                    <a:pt x="602" y="0"/>
                  </a:cubicBezTo>
                  <a:close/>
                </a:path>
              </a:pathLst>
            </a:custGeom>
            <a:solidFill>
              <a:srgbClr val="FCA17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91" name="Google Shape;1292;p51">
              <a:extLst>
                <a:ext uri="{FF2B5EF4-FFF2-40B4-BE49-F238E27FC236}">
                  <a16:creationId xmlns:a16="http://schemas.microsoft.com/office/drawing/2014/main" id="{B4C838C7-F59F-F4A1-3870-DFBE4B594229}"/>
                </a:ext>
              </a:extLst>
            </p:cNvPr>
            <p:cNvSpPr/>
            <p:nvPr/>
          </p:nvSpPr>
          <p:spPr>
            <a:xfrm>
              <a:off x="5952173" y="4289708"/>
              <a:ext cx="133663" cy="84593"/>
            </a:xfrm>
            <a:custGeom>
              <a:avLst/>
              <a:gdLst/>
              <a:ahLst/>
              <a:cxnLst/>
              <a:rect l="l" t="t" r="r" b="b"/>
              <a:pathLst>
                <a:path w="2457" h="1555" extrusionOk="0">
                  <a:moveTo>
                    <a:pt x="11" y="1"/>
                  </a:moveTo>
                  <a:cubicBezTo>
                    <a:pt x="6" y="1"/>
                    <a:pt x="2" y="1"/>
                    <a:pt x="0" y="1"/>
                  </a:cubicBezTo>
                  <a:lnTo>
                    <a:pt x="26" y="201"/>
                  </a:lnTo>
                  <a:cubicBezTo>
                    <a:pt x="27" y="201"/>
                    <a:pt x="38" y="201"/>
                    <a:pt x="56" y="201"/>
                  </a:cubicBezTo>
                  <a:cubicBezTo>
                    <a:pt x="316" y="201"/>
                    <a:pt x="2117" y="245"/>
                    <a:pt x="2281" y="1555"/>
                  </a:cubicBezTo>
                  <a:lnTo>
                    <a:pt x="2457" y="1530"/>
                  </a:lnTo>
                  <a:cubicBezTo>
                    <a:pt x="2287" y="24"/>
                    <a:pt x="188" y="1"/>
                    <a:pt x="11"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92" name="Google Shape;1293;p51">
              <a:extLst>
                <a:ext uri="{FF2B5EF4-FFF2-40B4-BE49-F238E27FC236}">
                  <a16:creationId xmlns:a16="http://schemas.microsoft.com/office/drawing/2014/main" id="{07EB1992-F523-C2C9-D12E-1545A6B58417}"/>
                </a:ext>
              </a:extLst>
            </p:cNvPr>
            <p:cNvSpPr/>
            <p:nvPr/>
          </p:nvSpPr>
          <p:spPr>
            <a:xfrm>
              <a:off x="6650232" y="3308060"/>
              <a:ext cx="109128" cy="154118"/>
            </a:xfrm>
            <a:custGeom>
              <a:avLst/>
              <a:gdLst/>
              <a:ahLst/>
              <a:cxnLst/>
              <a:rect l="l" t="t" r="r" b="b"/>
              <a:pathLst>
                <a:path w="2006" h="2833" extrusionOk="0">
                  <a:moveTo>
                    <a:pt x="2006" y="1"/>
                  </a:moveTo>
                  <a:lnTo>
                    <a:pt x="2006" y="1"/>
                  </a:lnTo>
                  <a:cubicBezTo>
                    <a:pt x="1830" y="26"/>
                    <a:pt x="1655" y="76"/>
                    <a:pt x="1454" y="101"/>
                  </a:cubicBezTo>
                  <a:cubicBezTo>
                    <a:pt x="1254" y="126"/>
                    <a:pt x="1078" y="176"/>
                    <a:pt x="953" y="251"/>
                  </a:cubicBezTo>
                  <a:cubicBezTo>
                    <a:pt x="552" y="627"/>
                    <a:pt x="226" y="1053"/>
                    <a:pt x="1" y="1555"/>
                  </a:cubicBezTo>
                  <a:cubicBezTo>
                    <a:pt x="76" y="2006"/>
                    <a:pt x="151" y="2432"/>
                    <a:pt x="226" y="2833"/>
                  </a:cubicBezTo>
                  <a:cubicBezTo>
                    <a:pt x="702" y="1956"/>
                    <a:pt x="1354" y="1630"/>
                    <a:pt x="1981" y="1580"/>
                  </a:cubicBezTo>
                  <a:cubicBezTo>
                    <a:pt x="1981" y="1028"/>
                    <a:pt x="2006" y="502"/>
                    <a:pt x="2006"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93" name="Google Shape;1294;p51">
              <a:extLst>
                <a:ext uri="{FF2B5EF4-FFF2-40B4-BE49-F238E27FC236}">
                  <a16:creationId xmlns:a16="http://schemas.microsoft.com/office/drawing/2014/main" id="{8D2CD031-E7F3-F04A-FDEA-10B3FB341B81}"/>
                </a:ext>
              </a:extLst>
            </p:cNvPr>
            <p:cNvSpPr/>
            <p:nvPr/>
          </p:nvSpPr>
          <p:spPr>
            <a:xfrm>
              <a:off x="6779758" y="3708934"/>
              <a:ext cx="19149" cy="8215"/>
            </a:xfrm>
            <a:custGeom>
              <a:avLst/>
              <a:gdLst/>
              <a:ahLst/>
              <a:cxnLst/>
              <a:rect l="l" t="t" r="r" b="b"/>
              <a:pathLst>
                <a:path w="352" h="151" extrusionOk="0">
                  <a:moveTo>
                    <a:pt x="276" y="0"/>
                  </a:moveTo>
                  <a:cubicBezTo>
                    <a:pt x="201" y="25"/>
                    <a:pt x="101" y="25"/>
                    <a:pt x="1" y="25"/>
                  </a:cubicBezTo>
                  <a:cubicBezTo>
                    <a:pt x="126" y="75"/>
                    <a:pt x="226" y="125"/>
                    <a:pt x="351" y="151"/>
                  </a:cubicBezTo>
                  <a:cubicBezTo>
                    <a:pt x="326" y="100"/>
                    <a:pt x="301" y="50"/>
                    <a:pt x="276" y="0"/>
                  </a:cubicBezTo>
                  <a:close/>
                </a:path>
              </a:pathLst>
            </a:custGeom>
            <a:solidFill>
              <a:srgbClr val="0101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94" name="Google Shape;1295;p51">
              <a:extLst>
                <a:ext uri="{FF2B5EF4-FFF2-40B4-BE49-F238E27FC236}">
                  <a16:creationId xmlns:a16="http://schemas.microsoft.com/office/drawing/2014/main" id="{7977233B-3111-767D-377B-6EE970B8AF41}"/>
                </a:ext>
              </a:extLst>
            </p:cNvPr>
            <p:cNvSpPr/>
            <p:nvPr/>
          </p:nvSpPr>
          <p:spPr>
            <a:xfrm>
              <a:off x="6639352" y="3238537"/>
              <a:ext cx="31389" cy="130943"/>
            </a:xfrm>
            <a:custGeom>
              <a:avLst/>
              <a:gdLst/>
              <a:ahLst/>
              <a:cxnLst/>
              <a:rect l="l" t="t" r="r" b="b"/>
              <a:pathLst>
                <a:path w="577" h="2407" extrusionOk="0">
                  <a:moveTo>
                    <a:pt x="0" y="0"/>
                  </a:moveTo>
                  <a:cubicBezTo>
                    <a:pt x="0" y="802"/>
                    <a:pt x="50" y="1604"/>
                    <a:pt x="150" y="2406"/>
                  </a:cubicBezTo>
                  <a:cubicBezTo>
                    <a:pt x="276" y="2181"/>
                    <a:pt x="426" y="1980"/>
                    <a:pt x="577" y="1780"/>
                  </a:cubicBezTo>
                  <a:lnTo>
                    <a:pt x="577" y="1780"/>
                  </a:lnTo>
                  <a:cubicBezTo>
                    <a:pt x="511" y="1813"/>
                    <a:pt x="461" y="1833"/>
                    <a:pt x="421" y="1833"/>
                  </a:cubicBezTo>
                  <a:cubicBezTo>
                    <a:pt x="248" y="1833"/>
                    <a:pt x="265" y="1447"/>
                    <a:pt x="0" y="0"/>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95" name="Google Shape;1296;p51">
              <a:extLst>
                <a:ext uri="{FF2B5EF4-FFF2-40B4-BE49-F238E27FC236}">
                  <a16:creationId xmlns:a16="http://schemas.microsoft.com/office/drawing/2014/main" id="{75314BA3-8C58-AF85-0446-0236460C9522}"/>
                </a:ext>
              </a:extLst>
            </p:cNvPr>
            <p:cNvSpPr/>
            <p:nvPr/>
          </p:nvSpPr>
          <p:spPr>
            <a:xfrm>
              <a:off x="7670066" y="3051727"/>
              <a:ext cx="422695" cy="831790"/>
            </a:xfrm>
            <a:custGeom>
              <a:avLst/>
              <a:gdLst/>
              <a:ahLst/>
              <a:cxnLst/>
              <a:rect l="l" t="t" r="r" b="b"/>
              <a:pathLst>
                <a:path w="7770" h="15290" extrusionOk="0">
                  <a:moveTo>
                    <a:pt x="6918" y="1"/>
                  </a:moveTo>
                  <a:lnTo>
                    <a:pt x="6918" y="1"/>
                  </a:lnTo>
                  <a:cubicBezTo>
                    <a:pt x="7244" y="3961"/>
                    <a:pt x="6016" y="6292"/>
                    <a:pt x="5389" y="7219"/>
                  </a:cubicBezTo>
                  <a:cubicBezTo>
                    <a:pt x="5565" y="7570"/>
                    <a:pt x="5665" y="8021"/>
                    <a:pt x="5690" y="8572"/>
                  </a:cubicBezTo>
                  <a:cubicBezTo>
                    <a:pt x="5821" y="10763"/>
                    <a:pt x="4554" y="11767"/>
                    <a:pt x="3212" y="11767"/>
                  </a:cubicBezTo>
                  <a:cubicBezTo>
                    <a:pt x="3019" y="11767"/>
                    <a:pt x="2824" y="11746"/>
                    <a:pt x="2632" y="11705"/>
                  </a:cubicBezTo>
                  <a:cubicBezTo>
                    <a:pt x="1981" y="13209"/>
                    <a:pt x="1078" y="14387"/>
                    <a:pt x="1" y="15289"/>
                  </a:cubicBezTo>
                  <a:cubicBezTo>
                    <a:pt x="1855" y="14587"/>
                    <a:pt x="3334" y="13409"/>
                    <a:pt x="5138" y="11129"/>
                  </a:cubicBezTo>
                  <a:cubicBezTo>
                    <a:pt x="7770" y="7846"/>
                    <a:pt x="6918" y="3"/>
                    <a:pt x="6918"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96" name="Google Shape;1297;p51">
              <a:extLst>
                <a:ext uri="{FF2B5EF4-FFF2-40B4-BE49-F238E27FC236}">
                  <a16:creationId xmlns:a16="http://schemas.microsoft.com/office/drawing/2014/main" id="{0F12C41D-9436-D0B9-B4C4-3C1A314CB719}"/>
                </a:ext>
              </a:extLst>
            </p:cNvPr>
            <p:cNvSpPr/>
            <p:nvPr/>
          </p:nvSpPr>
          <p:spPr>
            <a:xfrm>
              <a:off x="6734769" y="3707574"/>
              <a:ext cx="128223" cy="115928"/>
            </a:xfrm>
            <a:custGeom>
              <a:avLst/>
              <a:gdLst/>
              <a:ahLst/>
              <a:cxnLst/>
              <a:rect l="l" t="t" r="r" b="b"/>
              <a:pathLst>
                <a:path w="2357" h="2131" extrusionOk="0">
                  <a:moveTo>
                    <a:pt x="0" y="0"/>
                  </a:moveTo>
                  <a:cubicBezTo>
                    <a:pt x="101" y="276"/>
                    <a:pt x="226" y="526"/>
                    <a:pt x="326" y="727"/>
                  </a:cubicBezTo>
                  <a:cubicBezTo>
                    <a:pt x="602" y="1228"/>
                    <a:pt x="1329" y="1704"/>
                    <a:pt x="2356" y="2130"/>
                  </a:cubicBezTo>
                  <a:cubicBezTo>
                    <a:pt x="1955" y="1604"/>
                    <a:pt x="1605" y="1053"/>
                    <a:pt x="1329" y="476"/>
                  </a:cubicBezTo>
                  <a:cubicBezTo>
                    <a:pt x="928" y="376"/>
                    <a:pt x="552" y="226"/>
                    <a:pt x="201" y="25"/>
                  </a:cubicBezTo>
                  <a:cubicBezTo>
                    <a:pt x="126" y="25"/>
                    <a:pt x="51" y="0"/>
                    <a:pt x="0" y="0"/>
                  </a:cubicBezTo>
                  <a:close/>
                </a:path>
              </a:pathLst>
            </a:custGeom>
            <a:solidFill>
              <a:srgbClr val="B93F4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97" name="Google Shape;1298;p51">
              <a:extLst>
                <a:ext uri="{FF2B5EF4-FFF2-40B4-BE49-F238E27FC236}">
                  <a16:creationId xmlns:a16="http://schemas.microsoft.com/office/drawing/2014/main" id="{5985B1E9-FFD2-151D-DF14-BBE91CFEF2C6}"/>
                </a:ext>
              </a:extLst>
            </p:cNvPr>
            <p:cNvSpPr/>
            <p:nvPr/>
          </p:nvSpPr>
          <p:spPr>
            <a:xfrm>
              <a:off x="7525526" y="4072924"/>
              <a:ext cx="47818" cy="35524"/>
            </a:xfrm>
            <a:custGeom>
              <a:avLst/>
              <a:gdLst/>
              <a:ahLst/>
              <a:cxnLst/>
              <a:rect l="l" t="t" r="r" b="b"/>
              <a:pathLst>
                <a:path w="879" h="653" extrusionOk="0">
                  <a:moveTo>
                    <a:pt x="1" y="1"/>
                  </a:moveTo>
                  <a:lnTo>
                    <a:pt x="1" y="653"/>
                  </a:lnTo>
                  <a:cubicBezTo>
                    <a:pt x="427" y="352"/>
                    <a:pt x="778" y="126"/>
                    <a:pt x="878" y="51"/>
                  </a:cubicBezTo>
                  <a:cubicBezTo>
                    <a:pt x="878" y="51"/>
                    <a:pt x="728" y="26"/>
                    <a:pt x="1" y="1"/>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98" name="Google Shape;1299;p51">
              <a:extLst>
                <a:ext uri="{FF2B5EF4-FFF2-40B4-BE49-F238E27FC236}">
                  <a16:creationId xmlns:a16="http://schemas.microsoft.com/office/drawing/2014/main" id="{8F4792CA-A7AB-439B-7070-97F9F8CA27B6}"/>
                </a:ext>
              </a:extLst>
            </p:cNvPr>
            <p:cNvSpPr/>
            <p:nvPr/>
          </p:nvSpPr>
          <p:spPr>
            <a:xfrm>
              <a:off x="7068785" y="4085219"/>
              <a:ext cx="45044" cy="34164"/>
            </a:xfrm>
            <a:custGeom>
              <a:avLst/>
              <a:gdLst/>
              <a:ahLst/>
              <a:cxnLst/>
              <a:rect l="l" t="t" r="r" b="b"/>
              <a:pathLst>
                <a:path w="828" h="628" extrusionOk="0">
                  <a:moveTo>
                    <a:pt x="803" y="0"/>
                  </a:moveTo>
                  <a:cubicBezTo>
                    <a:pt x="226" y="126"/>
                    <a:pt x="1" y="251"/>
                    <a:pt x="1" y="251"/>
                  </a:cubicBezTo>
                  <a:cubicBezTo>
                    <a:pt x="76" y="326"/>
                    <a:pt x="402" y="452"/>
                    <a:pt x="828" y="627"/>
                  </a:cubicBezTo>
                  <a:lnTo>
                    <a:pt x="803" y="326"/>
                  </a:lnTo>
                  <a:lnTo>
                    <a:pt x="803" y="0"/>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99" name="Google Shape;1300;p51">
              <a:extLst>
                <a:ext uri="{FF2B5EF4-FFF2-40B4-BE49-F238E27FC236}">
                  <a16:creationId xmlns:a16="http://schemas.microsoft.com/office/drawing/2014/main" id="{6AF89F1C-8753-5FF7-BC9E-1CBCAF22B11E}"/>
                </a:ext>
              </a:extLst>
            </p:cNvPr>
            <p:cNvSpPr/>
            <p:nvPr/>
          </p:nvSpPr>
          <p:spPr>
            <a:xfrm>
              <a:off x="7109693" y="3969347"/>
              <a:ext cx="418669" cy="142150"/>
            </a:xfrm>
            <a:custGeom>
              <a:avLst/>
              <a:gdLst/>
              <a:ahLst/>
              <a:cxnLst/>
              <a:rect l="l" t="t" r="r" b="b"/>
              <a:pathLst>
                <a:path w="7696" h="2613" extrusionOk="0">
                  <a:moveTo>
                    <a:pt x="7695" y="0"/>
                  </a:moveTo>
                  <a:lnTo>
                    <a:pt x="7695" y="0"/>
                  </a:lnTo>
                  <a:cubicBezTo>
                    <a:pt x="6247" y="554"/>
                    <a:pt x="4690" y="800"/>
                    <a:pt x="3133" y="800"/>
                  </a:cubicBezTo>
                  <a:cubicBezTo>
                    <a:pt x="2857" y="800"/>
                    <a:pt x="2582" y="792"/>
                    <a:pt x="2307" y="777"/>
                  </a:cubicBezTo>
                  <a:cubicBezTo>
                    <a:pt x="1505" y="727"/>
                    <a:pt x="728" y="602"/>
                    <a:pt x="1" y="376"/>
                  </a:cubicBezTo>
                  <a:lnTo>
                    <a:pt x="1" y="376"/>
                  </a:lnTo>
                  <a:lnTo>
                    <a:pt x="51" y="2130"/>
                  </a:lnTo>
                  <a:lnTo>
                    <a:pt x="51" y="2456"/>
                  </a:lnTo>
                  <a:cubicBezTo>
                    <a:pt x="746" y="2562"/>
                    <a:pt x="1434" y="2612"/>
                    <a:pt x="2116" y="2612"/>
                  </a:cubicBezTo>
                  <a:cubicBezTo>
                    <a:pt x="4015" y="2612"/>
                    <a:pt x="5863" y="2225"/>
                    <a:pt x="7670" y="1579"/>
                  </a:cubicBezTo>
                  <a:lnTo>
                    <a:pt x="7695" y="0"/>
                  </a:lnTo>
                  <a:close/>
                </a:path>
              </a:pathLst>
            </a:custGeom>
            <a:solidFill>
              <a:srgbClr val="F588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00" name="Google Shape;1301;p51">
              <a:extLst>
                <a:ext uri="{FF2B5EF4-FFF2-40B4-BE49-F238E27FC236}">
                  <a16:creationId xmlns:a16="http://schemas.microsoft.com/office/drawing/2014/main" id="{0DF86706-2EF4-71F1-3919-7AD66B405FF0}"/>
                </a:ext>
              </a:extLst>
            </p:cNvPr>
            <p:cNvSpPr/>
            <p:nvPr/>
          </p:nvSpPr>
          <p:spPr>
            <a:xfrm>
              <a:off x="7112413" y="4055244"/>
              <a:ext cx="414535" cy="269992"/>
            </a:xfrm>
            <a:custGeom>
              <a:avLst/>
              <a:gdLst/>
              <a:ahLst/>
              <a:cxnLst/>
              <a:rect l="l" t="t" r="r" b="b"/>
              <a:pathLst>
                <a:path w="7620" h="4963" extrusionOk="0">
                  <a:moveTo>
                    <a:pt x="7620" y="0"/>
                  </a:moveTo>
                  <a:lnTo>
                    <a:pt x="7620" y="0"/>
                  </a:lnTo>
                  <a:cubicBezTo>
                    <a:pt x="5813" y="646"/>
                    <a:pt x="3965" y="1033"/>
                    <a:pt x="2066" y="1033"/>
                  </a:cubicBezTo>
                  <a:cubicBezTo>
                    <a:pt x="1384" y="1033"/>
                    <a:pt x="696" y="983"/>
                    <a:pt x="1" y="877"/>
                  </a:cubicBezTo>
                  <a:lnTo>
                    <a:pt x="1" y="877"/>
                  </a:lnTo>
                  <a:lnTo>
                    <a:pt x="26" y="1178"/>
                  </a:lnTo>
                  <a:cubicBezTo>
                    <a:pt x="1129" y="1629"/>
                    <a:pt x="3008" y="2331"/>
                    <a:pt x="3510" y="2531"/>
                  </a:cubicBezTo>
                  <a:cubicBezTo>
                    <a:pt x="3585" y="2531"/>
                    <a:pt x="3635" y="2556"/>
                    <a:pt x="3635" y="2582"/>
                  </a:cubicBezTo>
                  <a:cubicBezTo>
                    <a:pt x="3735" y="2782"/>
                    <a:pt x="4387" y="4461"/>
                    <a:pt x="4562" y="4963"/>
                  </a:cubicBezTo>
                  <a:lnTo>
                    <a:pt x="4663" y="4963"/>
                  </a:lnTo>
                  <a:lnTo>
                    <a:pt x="5264" y="2607"/>
                  </a:lnTo>
                  <a:lnTo>
                    <a:pt x="5314" y="2607"/>
                  </a:lnTo>
                  <a:lnTo>
                    <a:pt x="5264" y="2531"/>
                  </a:lnTo>
                  <a:cubicBezTo>
                    <a:pt x="5264" y="2531"/>
                    <a:pt x="6643" y="1604"/>
                    <a:pt x="7595" y="978"/>
                  </a:cubicBezTo>
                  <a:lnTo>
                    <a:pt x="7595" y="326"/>
                  </a:lnTo>
                  <a:lnTo>
                    <a:pt x="7620" y="0"/>
                  </a:lnTo>
                  <a:close/>
                </a:path>
              </a:pathLst>
            </a:custGeom>
            <a:solidFill>
              <a:srgbClr val="FCA17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01" name="Google Shape;1302;p51">
              <a:extLst>
                <a:ext uri="{FF2B5EF4-FFF2-40B4-BE49-F238E27FC236}">
                  <a16:creationId xmlns:a16="http://schemas.microsoft.com/office/drawing/2014/main" id="{68A0B213-90C1-19A6-F602-80F240E47A72}"/>
                </a:ext>
              </a:extLst>
            </p:cNvPr>
            <p:cNvSpPr/>
            <p:nvPr/>
          </p:nvSpPr>
          <p:spPr>
            <a:xfrm>
              <a:off x="6635218" y="3393957"/>
              <a:ext cx="159612" cy="316396"/>
            </a:xfrm>
            <a:custGeom>
              <a:avLst/>
              <a:gdLst/>
              <a:ahLst/>
              <a:cxnLst/>
              <a:rect l="l" t="t" r="r" b="b"/>
              <a:pathLst>
                <a:path w="2934" h="5816" extrusionOk="0">
                  <a:moveTo>
                    <a:pt x="2257" y="1"/>
                  </a:moveTo>
                  <a:cubicBezTo>
                    <a:pt x="1630" y="51"/>
                    <a:pt x="978" y="377"/>
                    <a:pt x="502" y="1254"/>
                  </a:cubicBezTo>
                  <a:cubicBezTo>
                    <a:pt x="377" y="1479"/>
                    <a:pt x="277" y="1730"/>
                    <a:pt x="176" y="2006"/>
                  </a:cubicBezTo>
                  <a:cubicBezTo>
                    <a:pt x="101" y="2256"/>
                    <a:pt x="26" y="2482"/>
                    <a:pt x="1" y="2682"/>
                  </a:cubicBezTo>
                  <a:cubicBezTo>
                    <a:pt x="302" y="4111"/>
                    <a:pt x="1304" y="5289"/>
                    <a:pt x="2658" y="5815"/>
                  </a:cubicBezTo>
                  <a:cubicBezTo>
                    <a:pt x="2758" y="5815"/>
                    <a:pt x="2858" y="5815"/>
                    <a:pt x="2933" y="5790"/>
                  </a:cubicBezTo>
                  <a:cubicBezTo>
                    <a:pt x="2532" y="4813"/>
                    <a:pt x="2307" y="3785"/>
                    <a:pt x="2282" y="2732"/>
                  </a:cubicBezTo>
                  <a:cubicBezTo>
                    <a:pt x="2081" y="2783"/>
                    <a:pt x="1931" y="2833"/>
                    <a:pt x="1931" y="2833"/>
                  </a:cubicBezTo>
                  <a:lnTo>
                    <a:pt x="1881" y="2833"/>
                  </a:lnTo>
                  <a:cubicBezTo>
                    <a:pt x="1856" y="2808"/>
                    <a:pt x="1856" y="2808"/>
                    <a:pt x="1830" y="2783"/>
                  </a:cubicBezTo>
                  <a:cubicBezTo>
                    <a:pt x="1830" y="2732"/>
                    <a:pt x="1856" y="2707"/>
                    <a:pt x="1881" y="2682"/>
                  </a:cubicBezTo>
                  <a:cubicBezTo>
                    <a:pt x="1881" y="2682"/>
                    <a:pt x="2056" y="2632"/>
                    <a:pt x="2282" y="2582"/>
                  </a:cubicBezTo>
                  <a:cubicBezTo>
                    <a:pt x="2282" y="2131"/>
                    <a:pt x="2257" y="1705"/>
                    <a:pt x="2257" y="1279"/>
                  </a:cubicBezTo>
                  <a:cubicBezTo>
                    <a:pt x="1580" y="1279"/>
                    <a:pt x="1003" y="1780"/>
                    <a:pt x="1003" y="1780"/>
                  </a:cubicBezTo>
                  <a:cubicBezTo>
                    <a:pt x="991" y="1793"/>
                    <a:pt x="972" y="1799"/>
                    <a:pt x="953" y="1799"/>
                  </a:cubicBezTo>
                  <a:cubicBezTo>
                    <a:pt x="935" y="1799"/>
                    <a:pt x="916" y="1793"/>
                    <a:pt x="903" y="1780"/>
                  </a:cubicBezTo>
                  <a:cubicBezTo>
                    <a:pt x="878" y="1755"/>
                    <a:pt x="878" y="1705"/>
                    <a:pt x="903" y="1680"/>
                  </a:cubicBezTo>
                  <a:cubicBezTo>
                    <a:pt x="928" y="1655"/>
                    <a:pt x="1505" y="1128"/>
                    <a:pt x="2257" y="1128"/>
                  </a:cubicBezTo>
                  <a:cubicBezTo>
                    <a:pt x="2257" y="753"/>
                    <a:pt x="2257" y="377"/>
                    <a:pt x="2257" y="1"/>
                  </a:cubicBezTo>
                  <a:close/>
                </a:path>
              </a:pathLst>
            </a:custGeom>
            <a:solidFill>
              <a:srgbClr val="F588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02" name="Google Shape;1303;p51">
              <a:extLst>
                <a:ext uri="{FF2B5EF4-FFF2-40B4-BE49-F238E27FC236}">
                  <a16:creationId xmlns:a16="http://schemas.microsoft.com/office/drawing/2014/main" id="{01F2FF4D-BCBC-0B08-7685-5ACC2DDD8A59}"/>
                </a:ext>
              </a:extLst>
            </p:cNvPr>
            <p:cNvSpPr/>
            <p:nvPr/>
          </p:nvSpPr>
          <p:spPr>
            <a:xfrm>
              <a:off x="6632498" y="3576687"/>
              <a:ext cx="113208" cy="132303"/>
            </a:xfrm>
            <a:custGeom>
              <a:avLst/>
              <a:gdLst/>
              <a:ahLst/>
              <a:cxnLst/>
              <a:rect l="l" t="t" r="r" b="b"/>
              <a:pathLst>
                <a:path w="2081" h="2432" extrusionOk="0">
                  <a:moveTo>
                    <a:pt x="1" y="0"/>
                  </a:moveTo>
                  <a:cubicBezTo>
                    <a:pt x="1" y="1328"/>
                    <a:pt x="853" y="2155"/>
                    <a:pt x="1880" y="2406"/>
                  </a:cubicBezTo>
                  <a:cubicBezTo>
                    <a:pt x="1931" y="2406"/>
                    <a:pt x="2006" y="2431"/>
                    <a:pt x="2081" y="2431"/>
                  </a:cubicBezTo>
                  <a:cubicBezTo>
                    <a:pt x="1129" y="1905"/>
                    <a:pt x="377" y="1053"/>
                    <a:pt x="1" y="0"/>
                  </a:cubicBezTo>
                  <a:close/>
                </a:path>
              </a:pathLst>
            </a:custGeom>
            <a:solidFill>
              <a:srgbClr val="F588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03" name="Google Shape;1304;p51">
              <a:extLst>
                <a:ext uri="{FF2B5EF4-FFF2-40B4-BE49-F238E27FC236}">
                  <a16:creationId xmlns:a16="http://schemas.microsoft.com/office/drawing/2014/main" id="{80A187C5-AD84-F8D8-9DBF-B2D5A2EB5F2D}"/>
                </a:ext>
              </a:extLst>
            </p:cNvPr>
            <p:cNvSpPr/>
            <p:nvPr/>
          </p:nvSpPr>
          <p:spPr>
            <a:xfrm>
              <a:off x="6682981" y="3455321"/>
              <a:ext cx="75019" cy="36503"/>
            </a:xfrm>
            <a:custGeom>
              <a:avLst/>
              <a:gdLst/>
              <a:ahLst/>
              <a:cxnLst/>
              <a:rect l="l" t="t" r="r" b="b"/>
              <a:pathLst>
                <a:path w="1379" h="671" extrusionOk="0">
                  <a:moveTo>
                    <a:pt x="1379" y="0"/>
                  </a:moveTo>
                  <a:cubicBezTo>
                    <a:pt x="627" y="0"/>
                    <a:pt x="50" y="527"/>
                    <a:pt x="25" y="552"/>
                  </a:cubicBezTo>
                  <a:cubicBezTo>
                    <a:pt x="0" y="577"/>
                    <a:pt x="0" y="627"/>
                    <a:pt x="25" y="652"/>
                  </a:cubicBezTo>
                  <a:cubicBezTo>
                    <a:pt x="38" y="665"/>
                    <a:pt x="57" y="671"/>
                    <a:pt x="75" y="671"/>
                  </a:cubicBezTo>
                  <a:cubicBezTo>
                    <a:pt x="94" y="671"/>
                    <a:pt x="113" y="665"/>
                    <a:pt x="125" y="652"/>
                  </a:cubicBezTo>
                  <a:cubicBezTo>
                    <a:pt x="125" y="652"/>
                    <a:pt x="702" y="151"/>
                    <a:pt x="1379" y="151"/>
                  </a:cubicBezTo>
                  <a:cubicBezTo>
                    <a:pt x="1379" y="101"/>
                    <a:pt x="1379" y="51"/>
                    <a:pt x="1379" y="0"/>
                  </a:cubicBezTo>
                  <a:close/>
                </a:path>
              </a:pathLst>
            </a:custGeom>
            <a:solidFill>
              <a:srgbClr val="F58863"/>
            </a:solidFill>
            <a:ln w="9525" cap="flat" cmpd="sng">
              <a:solidFill>
                <a:srgbClr val="F58863"/>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04" name="Google Shape;1305;p51">
              <a:extLst>
                <a:ext uri="{FF2B5EF4-FFF2-40B4-BE49-F238E27FC236}">
                  <a16:creationId xmlns:a16="http://schemas.microsoft.com/office/drawing/2014/main" id="{7FBCBC6E-A2AB-EE2C-9CA1-B28FA0180EE5}"/>
                </a:ext>
              </a:extLst>
            </p:cNvPr>
            <p:cNvSpPr/>
            <p:nvPr/>
          </p:nvSpPr>
          <p:spPr>
            <a:xfrm>
              <a:off x="6734769" y="3534418"/>
              <a:ext cx="24589" cy="13655"/>
            </a:xfrm>
            <a:custGeom>
              <a:avLst/>
              <a:gdLst/>
              <a:ahLst/>
              <a:cxnLst/>
              <a:rect l="l" t="t" r="r" b="b"/>
              <a:pathLst>
                <a:path w="452" h="251" extrusionOk="0">
                  <a:moveTo>
                    <a:pt x="452" y="0"/>
                  </a:moveTo>
                  <a:cubicBezTo>
                    <a:pt x="201" y="50"/>
                    <a:pt x="51" y="100"/>
                    <a:pt x="51" y="100"/>
                  </a:cubicBezTo>
                  <a:cubicBezTo>
                    <a:pt x="26" y="125"/>
                    <a:pt x="0" y="150"/>
                    <a:pt x="0" y="201"/>
                  </a:cubicBezTo>
                  <a:cubicBezTo>
                    <a:pt x="26" y="226"/>
                    <a:pt x="26" y="226"/>
                    <a:pt x="51" y="251"/>
                  </a:cubicBezTo>
                  <a:lnTo>
                    <a:pt x="101" y="251"/>
                  </a:lnTo>
                  <a:cubicBezTo>
                    <a:pt x="101" y="251"/>
                    <a:pt x="251" y="201"/>
                    <a:pt x="452" y="150"/>
                  </a:cubicBezTo>
                  <a:cubicBezTo>
                    <a:pt x="452" y="100"/>
                    <a:pt x="452" y="50"/>
                    <a:pt x="452" y="0"/>
                  </a:cubicBezTo>
                  <a:close/>
                </a:path>
              </a:pathLst>
            </a:custGeom>
            <a:solidFill>
              <a:srgbClr val="F58863"/>
            </a:solidFill>
            <a:ln w="9525" cap="flat" cmpd="sng">
              <a:solidFill>
                <a:srgbClr val="F58863"/>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05" name="Google Shape;1306;p51">
              <a:extLst>
                <a:ext uri="{FF2B5EF4-FFF2-40B4-BE49-F238E27FC236}">
                  <a16:creationId xmlns:a16="http://schemas.microsoft.com/office/drawing/2014/main" id="{D84EA380-EDD2-0889-98AA-E7F23CF073F1}"/>
                </a:ext>
              </a:extLst>
            </p:cNvPr>
            <p:cNvSpPr/>
            <p:nvPr/>
          </p:nvSpPr>
          <p:spPr>
            <a:xfrm>
              <a:off x="7265114" y="2969746"/>
              <a:ext cx="470459" cy="489717"/>
            </a:xfrm>
            <a:custGeom>
              <a:avLst/>
              <a:gdLst/>
              <a:ahLst/>
              <a:cxnLst/>
              <a:rect l="l" t="t" r="r" b="b"/>
              <a:pathLst>
                <a:path w="8648" h="9002" extrusionOk="0">
                  <a:moveTo>
                    <a:pt x="4759" y="0"/>
                  </a:moveTo>
                  <a:cubicBezTo>
                    <a:pt x="4469" y="0"/>
                    <a:pt x="4169" y="132"/>
                    <a:pt x="3861" y="430"/>
                  </a:cubicBezTo>
                  <a:cubicBezTo>
                    <a:pt x="2407" y="1809"/>
                    <a:pt x="1154" y="2811"/>
                    <a:pt x="1" y="3563"/>
                  </a:cubicBezTo>
                  <a:cubicBezTo>
                    <a:pt x="76" y="4440"/>
                    <a:pt x="327" y="7924"/>
                    <a:pt x="76" y="8701"/>
                  </a:cubicBezTo>
                  <a:cubicBezTo>
                    <a:pt x="302" y="8776"/>
                    <a:pt x="527" y="8876"/>
                    <a:pt x="728" y="9002"/>
                  </a:cubicBezTo>
                  <a:cubicBezTo>
                    <a:pt x="1129" y="7147"/>
                    <a:pt x="2607" y="5718"/>
                    <a:pt x="4462" y="5393"/>
                  </a:cubicBezTo>
                  <a:cubicBezTo>
                    <a:pt x="3886" y="4866"/>
                    <a:pt x="3685" y="4290"/>
                    <a:pt x="3886" y="3864"/>
                  </a:cubicBezTo>
                  <a:cubicBezTo>
                    <a:pt x="4023" y="3565"/>
                    <a:pt x="4246" y="3347"/>
                    <a:pt x="4654" y="3347"/>
                  </a:cubicBezTo>
                  <a:cubicBezTo>
                    <a:pt x="5068" y="3347"/>
                    <a:pt x="5671" y="3571"/>
                    <a:pt x="6567" y="4165"/>
                  </a:cubicBezTo>
                  <a:cubicBezTo>
                    <a:pt x="7770" y="4967"/>
                    <a:pt x="7795" y="5668"/>
                    <a:pt x="7670" y="6044"/>
                  </a:cubicBezTo>
                  <a:cubicBezTo>
                    <a:pt x="8046" y="6270"/>
                    <a:pt x="8372" y="6545"/>
                    <a:pt x="8648" y="6871"/>
                  </a:cubicBezTo>
                  <a:cubicBezTo>
                    <a:pt x="7792" y="4476"/>
                    <a:pt x="6444" y="0"/>
                    <a:pt x="4759" y="0"/>
                  </a:cubicBezTo>
                  <a:close/>
                </a:path>
              </a:pathLst>
            </a:custGeom>
            <a:solidFill>
              <a:srgbClr val="FCA17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06" name="Google Shape;1307;p51">
              <a:extLst>
                <a:ext uri="{FF2B5EF4-FFF2-40B4-BE49-F238E27FC236}">
                  <a16:creationId xmlns:a16="http://schemas.microsoft.com/office/drawing/2014/main" id="{DBD0F299-6A00-2B70-3C73-A3C1E8812557}"/>
                </a:ext>
              </a:extLst>
            </p:cNvPr>
            <p:cNvSpPr/>
            <p:nvPr/>
          </p:nvSpPr>
          <p:spPr>
            <a:xfrm>
              <a:off x="6996542" y="3167653"/>
              <a:ext cx="276846" cy="285006"/>
            </a:xfrm>
            <a:custGeom>
              <a:avLst/>
              <a:gdLst/>
              <a:ahLst/>
              <a:cxnLst/>
              <a:rect l="l" t="t" r="r" b="b"/>
              <a:pathLst>
                <a:path w="5089" h="5239" extrusionOk="0">
                  <a:moveTo>
                    <a:pt x="4788" y="0"/>
                  </a:moveTo>
                  <a:cubicBezTo>
                    <a:pt x="3259" y="978"/>
                    <a:pt x="1905" y="1479"/>
                    <a:pt x="552" y="1780"/>
                  </a:cubicBezTo>
                  <a:cubicBezTo>
                    <a:pt x="477" y="1830"/>
                    <a:pt x="402" y="1855"/>
                    <a:pt x="326" y="1880"/>
                  </a:cubicBezTo>
                  <a:cubicBezTo>
                    <a:pt x="226" y="1930"/>
                    <a:pt x="101" y="1980"/>
                    <a:pt x="1" y="2005"/>
                  </a:cubicBezTo>
                  <a:cubicBezTo>
                    <a:pt x="1128" y="2707"/>
                    <a:pt x="1955" y="3885"/>
                    <a:pt x="2156" y="5238"/>
                  </a:cubicBezTo>
                  <a:cubicBezTo>
                    <a:pt x="2256" y="5188"/>
                    <a:pt x="2432" y="5138"/>
                    <a:pt x="2632" y="5063"/>
                  </a:cubicBezTo>
                  <a:cubicBezTo>
                    <a:pt x="2762" y="4970"/>
                    <a:pt x="2906" y="4918"/>
                    <a:pt x="3054" y="4918"/>
                  </a:cubicBezTo>
                  <a:cubicBezTo>
                    <a:pt x="3105" y="4918"/>
                    <a:pt x="3157" y="4925"/>
                    <a:pt x="3209" y="4938"/>
                  </a:cubicBezTo>
                  <a:cubicBezTo>
                    <a:pt x="3406" y="4906"/>
                    <a:pt x="3620" y="4888"/>
                    <a:pt x="3847" y="4888"/>
                  </a:cubicBezTo>
                  <a:cubicBezTo>
                    <a:pt x="4167" y="4888"/>
                    <a:pt x="4510" y="4925"/>
                    <a:pt x="4863" y="5013"/>
                  </a:cubicBezTo>
                  <a:cubicBezTo>
                    <a:pt x="5088" y="4436"/>
                    <a:pt x="4913" y="1429"/>
                    <a:pt x="4788" y="0"/>
                  </a:cubicBezTo>
                  <a:close/>
                </a:path>
              </a:pathLst>
            </a:custGeom>
            <a:solidFill>
              <a:srgbClr val="FCA17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07" name="Google Shape;1308;p51">
              <a:extLst>
                <a:ext uri="{FF2B5EF4-FFF2-40B4-BE49-F238E27FC236}">
                  <a16:creationId xmlns:a16="http://schemas.microsoft.com/office/drawing/2014/main" id="{B05B602E-19AD-1ABF-EF8B-177FB40CF6B0}"/>
                </a:ext>
              </a:extLst>
            </p:cNvPr>
            <p:cNvSpPr/>
            <p:nvPr/>
          </p:nvSpPr>
          <p:spPr>
            <a:xfrm>
              <a:off x="6757944" y="3283525"/>
              <a:ext cx="347731" cy="443531"/>
            </a:xfrm>
            <a:custGeom>
              <a:avLst/>
              <a:gdLst/>
              <a:ahLst/>
              <a:cxnLst/>
              <a:rect l="l" t="t" r="r" b="b"/>
              <a:pathLst>
                <a:path w="6392" h="8153" extrusionOk="0">
                  <a:moveTo>
                    <a:pt x="4136" y="2356"/>
                  </a:moveTo>
                  <a:cubicBezTo>
                    <a:pt x="4562" y="2356"/>
                    <a:pt x="4913" y="2783"/>
                    <a:pt x="4913" y="3284"/>
                  </a:cubicBezTo>
                  <a:cubicBezTo>
                    <a:pt x="4913" y="3810"/>
                    <a:pt x="4587" y="4236"/>
                    <a:pt x="4161" y="4236"/>
                  </a:cubicBezTo>
                  <a:cubicBezTo>
                    <a:pt x="3735" y="4236"/>
                    <a:pt x="3384" y="3835"/>
                    <a:pt x="3384" y="3309"/>
                  </a:cubicBezTo>
                  <a:cubicBezTo>
                    <a:pt x="3384" y="2783"/>
                    <a:pt x="3710" y="2356"/>
                    <a:pt x="4136" y="2356"/>
                  </a:cubicBezTo>
                  <a:close/>
                  <a:moveTo>
                    <a:pt x="4086" y="1"/>
                  </a:moveTo>
                  <a:cubicBezTo>
                    <a:pt x="3670" y="134"/>
                    <a:pt x="3316" y="206"/>
                    <a:pt x="3023" y="206"/>
                  </a:cubicBezTo>
                  <a:cubicBezTo>
                    <a:pt x="2822" y="206"/>
                    <a:pt x="2650" y="172"/>
                    <a:pt x="2507" y="101"/>
                  </a:cubicBezTo>
                  <a:cubicBezTo>
                    <a:pt x="1730" y="201"/>
                    <a:pt x="903" y="301"/>
                    <a:pt x="26" y="452"/>
                  </a:cubicBezTo>
                  <a:cubicBezTo>
                    <a:pt x="26" y="953"/>
                    <a:pt x="26" y="1479"/>
                    <a:pt x="1" y="2031"/>
                  </a:cubicBezTo>
                  <a:cubicBezTo>
                    <a:pt x="1" y="2407"/>
                    <a:pt x="1" y="2783"/>
                    <a:pt x="1" y="3158"/>
                  </a:cubicBezTo>
                  <a:cubicBezTo>
                    <a:pt x="1" y="3209"/>
                    <a:pt x="1" y="3259"/>
                    <a:pt x="1" y="3309"/>
                  </a:cubicBezTo>
                  <a:cubicBezTo>
                    <a:pt x="1" y="3735"/>
                    <a:pt x="26" y="4161"/>
                    <a:pt x="26" y="4612"/>
                  </a:cubicBezTo>
                  <a:cubicBezTo>
                    <a:pt x="26" y="4662"/>
                    <a:pt x="26" y="4712"/>
                    <a:pt x="26" y="4762"/>
                  </a:cubicBezTo>
                  <a:cubicBezTo>
                    <a:pt x="51" y="5815"/>
                    <a:pt x="276" y="6843"/>
                    <a:pt x="677" y="7820"/>
                  </a:cubicBezTo>
                  <a:cubicBezTo>
                    <a:pt x="702" y="7870"/>
                    <a:pt x="727" y="7920"/>
                    <a:pt x="752" y="7971"/>
                  </a:cubicBezTo>
                  <a:cubicBezTo>
                    <a:pt x="1103" y="8071"/>
                    <a:pt x="1479" y="8146"/>
                    <a:pt x="1880" y="8146"/>
                  </a:cubicBezTo>
                  <a:cubicBezTo>
                    <a:pt x="1942" y="8150"/>
                    <a:pt x="2005" y="8152"/>
                    <a:pt x="2067" y="8152"/>
                  </a:cubicBezTo>
                  <a:cubicBezTo>
                    <a:pt x="2355" y="8152"/>
                    <a:pt x="2644" y="8108"/>
                    <a:pt x="2933" y="8046"/>
                  </a:cubicBezTo>
                  <a:cubicBezTo>
                    <a:pt x="1630" y="7720"/>
                    <a:pt x="702" y="6918"/>
                    <a:pt x="878" y="6191"/>
                  </a:cubicBezTo>
                  <a:cubicBezTo>
                    <a:pt x="1007" y="5675"/>
                    <a:pt x="1691" y="5362"/>
                    <a:pt x="2582" y="5362"/>
                  </a:cubicBezTo>
                  <a:cubicBezTo>
                    <a:pt x="2903" y="5362"/>
                    <a:pt x="3251" y="5403"/>
                    <a:pt x="3610" y="5489"/>
                  </a:cubicBezTo>
                  <a:cubicBezTo>
                    <a:pt x="4412" y="5665"/>
                    <a:pt x="5063" y="6041"/>
                    <a:pt x="5439" y="6467"/>
                  </a:cubicBezTo>
                  <a:cubicBezTo>
                    <a:pt x="5991" y="5765"/>
                    <a:pt x="6316" y="4888"/>
                    <a:pt x="6341" y="3935"/>
                  </a:cubicBezTo>
                  <a:cubicBezTo>
                    <a:pt x="6392" y="2256"/>
                    <a:pt x="5464" y="752"/>
                    <a:pt x="4086" y="1"/>
                  </a:cubicBezTo>
                  <a:close/>
                </a:path>
              </a:pathLst>
            </a:custGeom>
            <a:solidFill>
              <a:srgbClr val="FCA17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08" name="Google Shape;1309;p51">
              <a:extLst>
                <a:ext uri="{FF2B5EF4-FFF2-40B4-BE49-F238E27FC236}">
                  <a16:creationId xmlns:a16="http://schemas.microsoft.com/office/drawing/2014/main" id="{CAA88811-A3FB-2AC6-CF9A-A519F9C119C8}"/>
                </a:ext>
              </a:extLst>
            </p:cNvPr>
            <p:cNvSpPr/>
            <p:nvPr/>
          </p:nvSpPr>
          <p:spPr>
            <a:xfrm>
              <a:off x="7195591" y="3446671"/>
              <a:ext cx="57339" cy="11696"/>
            </a:xfrm>
            <a:custGeom>
              <a:avLst/>
              <a:gdLst/>
              <a:ahLst/>
              <a:cxnLst/>
              <a:rect l="l" t="t" r="r" b="b"/>
              <a:pathLst>
                <a:path w="1054" h="215" extrusionOk="0">
                  <a:moveTo>
                    <a:pt x="236" y="0"/>
                  </a:moveTo>
                  <a:cubicBezTo>
                    <a:pt x="156" y="0"/>
                    <a:pt x="78" y="3"/>
                    <a:pt x="1" y="9"/>
                  </a:cubicBezTo>
                  <a:cubicBezTo>
                    <a:pt x="283" y="143"/>
                    <a:pt x="521" y="215"/>
                    <a:pt x="715" y="215"/>
                  </a:cubicBezTo>
                  <a:cubicBezTo>
                    <a:pt x="849" y="215"/>
                    <a:pt x="961" y="181"/>
                    <a:pt x="1053" y="109"/>
                  </a:cubicBezTo>
                  <a:cubicBezTo>
                    <a:pt x="766" y="33"/>
                    <a:pt x="494" y="0"/>
                    <a:pt x="236" y="0"/>
                  </a:cubicBezTo>
                  <a:close/>
                </a:path>
              </a:pathLst>
            </a:custGeom>
            <a:solidFill>
              <a:srgbClr val="FCA17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09" name="Google Shape;1310;p51">
              <a:extLst>
                <a:ext uri="{FF2B5EF4-FFF2-40B4-BE49-F238E27FC236}">
                  <a16:creationId xmlns:a16="http://schemas.microsoft.com/office/drawing/2014/main" id="{5D26DF4B-E9FE-EE61-AA57-8F065C9FF6CF}"/>
                </a:ext>
              </a:extLst>
            </p:cNvPr>
            <p:cNvSpPr/>
            <p:nvPr/>
          </p:nvSpPr>
          <p:spPr>
            <a:xfrm>
              <a:off x="7311517" y="3275365"/>
              <a:ext cx="449950" cy="471928"/>
            </a:xfrm>
            <a:custGeom>
              <a:avLst/>
              <a:gdLst/>
              <a:ahLst/>
              <a:cxnLst/>
              <a:rect l="l" t="t" r="r" b="b"/>
              <a:pathLst>
                <a:path w="8271" h="8675" extrusionOk="0">
                  <a:moveTo>
                    <a:pt x="3308" y="2682"/>
                  </a:moveTo>
                  <a:cubicBezTo>
                    <a:pt x="3734" y="2682"/>
                    <a:pt x="4085" y="3083"/>
                    <a:pt x="4085" y="3609"/>
                  </a:cubicBezTo>
                  <a:cubicBezTo>
                    <a:pt x="4085" y="4136"/>
                    <a:pt x="3759" y="4537"/>
                    <a:pt x="3333" y="4562"/>
                  </a:cubicBezTo>
                  <a:cubicBezTo>
                    <a:pt x="2907" y="4562"/>
                    <a:pt x="2556" y="4136"/>
                    <a:pt x="2556" y="3634"/>
                  </a:cubicBezTo>
                  <a:cubicBezTo>
                    <a:pt x="2556" y="3108"/>
                    <a:pt x="2882" y="2682"/>
                    <a:pt x="3308" y="2682"/>
                  </a:cubicBezTo>
                  <a:close/>
                  <a:moveTo>
                    <a:pt x="3835" y="0"/>
                  </a:moveTo>
                  <a:cubicBezTo>
                    <a:pt x="1754" y="251"/>
                    <a:pt x="100" y="2030"/>
                    <a:pt x="25" y="4186"/>
                  </a:cubicBezTo>
                  <a:cubicBezTo>
                    <a:pt x="0" y="5740"/>
                    <a:pt x="752" y="7093"/>
                    <a:pt x="1930" y="7920"/>
                  </a:cubicBezTo>
                  <a:cubicBezTo>
                    <a:pt x="1855" y="7820"/>
                    <a:pt x="1805" y="7694"/>
                    <a:pt x="1780" y="7569"/>
                  </a:cubicBezTo>
                  <a:cubicBezTo>
                    <a:pt x="1629" y="6867"/>
                    <a:pt x="2582" y="6040"/>
                    <a:pt x="3935" y="5765"/>
                  </a:cubicBezTo>
                  <a:cubicBezTo>
                    <a:pt x="4247" y="5701"/>
                    <a:pt x="4553" y="5671"/>
                    <a:pt x="4840" y="5671"/>
                  </a:cubicBezTo>
                  <a:cubicBezTo>
                    <a:pt x="5797" y="5671"/>
                    <a:pt x="6551" y="6007"/>
                    <a:pt x="6667" y="6567"/>
                  </a:cubicBezTo>
                  <a:cubicBezTo>
                    <a:pt x="6817" y="7293"/>
                    <a:pt x="5840" y="8095"/>
                    <a:pt x="4486" y="8371"/>
                  </a:cubicBezTo>
                  <a:cubicBezTo>
                    <a:pt x="4161" y="8442"/>
                    <a:pt x="3845" y="8473"/>
                    <a:pt x="3549" y="8473"/>
                  </a:cubicBezTo>
                  <a:cubicBezTo>
                    <a:pt x="3320" y="8473"/>
                    <a:pt x="3104" y="8454"/>
                    <a:pt x="2907" y="8421"/>
                  </a:cubicBezTo>
                  <a:lnTo>
                    <a:pt x="2907" y="8421"/>
                  </a:lnTo>
                  <a:cubicBezTo>
                    <a:pt x="3333" y="8572"/>
                    <a:pt x="3785" y="8647"/>
                    <a:pt x="4261" y="8672"/>
                  </a:cubicBezTo>
                  <a:cubicBezTo>
                    <a:pt x="4309" y="8674"/>
                    <a:pt x="4357" y="8674"/>
                    <a:pt x="4405" y="8674"/>
                  </a:cubicBezTo>
                  <a:cubicBezTo>
                    <a:pt x="5825" y="8674"/>
                    <a:pt x="7095" y="7959"/>
                    <a:pt x="7895" y="6892"/>
                  </a:cubicBezTo>
                  <a:cubicBezTo>
                    <a:pt x="7644" y="6667"/>
                    <a:pt x="7419" y="6416"/>
                    <a:pt x="7268" y="6090"/>
                  </a:cubicBezTo>
                  <a:lnTo>
                    <a:pt x="8271" y="2431"/>
                  </a:lnTo>
                  <a:cubicBezTo>
                    <a:pt x="8221" y="2331"/>
                    <a:pt x="8171" y="2231"/>
                    <a:pt x="8120" y="2080"/>
                  </a:cubicBezTo>
                  <a:cubicBezTo>
                    <a:pt x="7770" y="1504"/>
                    <a:pt x="7293" y="1003"/>
                    <a:pt x="6717" y="652"/>
                  </a:cubicBezTo>
                  <a:cubicBezTo>
                    <a:pt x="6692" y="677"/>
                    <a:pt x="6667" y="702"/>
                    <a:pt x="6667" y="702"/>
                  </a:cubicBezTo>
                  <a:cubicBezTo>
                    <a:pt x="6497" y="909"/>
                    <a:pt x="6279" y="1006"/>
                    <a:pt x="6007" y="1006"/>
                  </a:cubicBezTo>
                  <a:cubicBezTo>
                    <a:pt x="5554" y="1006"/>
                    <a:pt x="4953" y="736"/>
                    <a:pt x="4186" y="251"/>
                  </a:cubicBezTo>
                  <a:cubicBezTo>
                    <a:pt x="4060" y="176"/>
                    <a:pt x="3960" y="75"/>
                    <a:pt x="3835" y="0"/>
                  </a:cubicBezTo>
                  <a:close/>
                </a:path>
              </a:pathLst>
            </a:custGeom>
            <a:solidFill>
              <a:srgbClr val="FCA17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10" name="Google Shape;1311;p51">
              <a:extLst>
                <a:ext uri="{FF2B5EF4-FFF2-40B4-BE49-F238E27FC236}">
                  <a16:creationId xmlns:a16="http://schemas.microsoft.com/office/drawing/2014/main" id="{D7B7BEEC-F529-B2F3-1E82-A1B0D48D616A}"/>
                </a:ext>
              </a:extLst>
            </p:cNvPr>
            <p:cNvSpPr/>
            <p:nvPr/>
          </p:nvSpPr>
          <p:spPr>
            <a:xfrm>
              <a:off x="6807012" y="3448521"/>
              <a:ext cx="1006308" cy="564355"/>
            </a:xfrm>
            <a:custGeom>
              <a:avLst/>
              <a:gdLst/>
              <a:ahLst/>
              <a:cxnLst/>
              <a:rect l="l" t="t" r="r" b="b"/>
              <a:pathLst>
                <a:path w="18498" h="10374" extrusionOk="0">
                  <a:moveTo>
                    <a:pt x="9374" y="3459"/>
                  </a:moveTo>
                  <a:cubicBezTo>
                    <a:pt x="9374" y="3459"/>
                    <a:pt x="9374" y="3734"/>
                    <a:pt x="9274" y="4060"/>
                  </a:cubicBezTo>
                  <a:cubicBezTo>
                    <a:pt x="9149" y="4562"/>
                    <a:pt x="8873" y="5188"/>
                    <a:pt x="8221" y="5414"/>
                  </a:cubicBezTo>
                  <a:cubicBezTo>
                    <a:pt x="8114" y="5451"/>
                    <a:pt x="8011" y="5468"/>
                    <a:pt x="7911" y="5468"/>
                  </a:cubicBezTo>
                  <a:cubicBezTo>
                    <a:pt x="7545" y="5468"/>
                    <a:pt x="7235" y="5239"/>
                    <a:pt x="7018" y="4963"/>
                  </a:cubicBezTo>
                  <a:cubicBezTo>
                    <a:pt x="6718" y="4587"/>
                    <a:pt x="6542" y="4161"/>
                    <a:pt x="6542" y="4161"/>
                  </a:cubicBezTo>
                  <a:cubicBezTo>
                    <a:pt x="7520" y="3459"/>
                    <a:pt x="9374" y="3459"/>
                    <a:pt x="9374" y="3459"/>
                  </a:cubicBezTo>
                  <a:close/>
                  <a:moveTo>
                    <a:pt x="6868" y="0"/>
                  </a:moveTo>
                  <a:cubicBezTo>
                    <a:pt x="6567" y="25"/>
                    <a:pt x="6317" y="100"/>
                    <a:pt x="6091" y="176"/>
                  </a:cubicBezTo>
                  <a:cubicBezTo>
                    <a:pt x="5916" y="476"/>
                    <a:pt x="5891" y="1028"/>
                    <a:pt x="6066" y="1379"/>
                  </a:cubicBezTo>
                  <a:cubicBezTo>
                    <a:pt x="6342" y="1930"/>
                    <a:pt x="6968" y="2206"/>
                    <a:pt x="6968" y="2206"/>
                  </a:cubicBezTo>
                  <a:cubicBezTo>
                    <a:pt x="6993" y="2231"/>
                    <a:pt x="7018" y="2281"/>
                    <a:pt x="6993" y="2306"/>
                  </a:cubicBezTo>
                  <a:cubicBezTo>
                    <a:pt x="6993" y="2331"/>
                    <a:pt x="6968" y="2356"/>
                    <a:pt x="6943" y="2356"/>
                  </a:cubicBezTo>
                  <a:lnTo>
                    <a:pt x="6893" y="2356"/>
                  </a:lnTo>
                  <a:cubicBezTo>
                    <a:pt x="6868" y="2331"/>
                    <a:pt x="6241" y="2055"/>
                    <a:pt x="5941" y="1454"/>
                  </a:cubicBezTo>
                  <a:cubicBezTo>
                    <a:pt x="5740" y="1103"/>
                    <a:pt x="5740" y="602"/>
                    <a:pt x="5891" y="226"/>
                  </a:cubicBezTo>
                  <a:lnTo>
                    <a:pt x="5891" y="226"/>
                  </a:lnTo>
                  <a:cubicBezTo>
                    <a:pt x="5790" y="276"/>
                    <a:pt x="5715" y="301"/>
                    <a:pt x="5665" y="326"/>
                  </a:cubicBezTo>
                  <a:cubicBezTo>
                    <a:pt x="5690" y="526"/>
                    <a:pt x="5690" y="702"/>
                    <a:pt x="5690" y="902"/>
                  </a:cubicBezTo>
                  <a:cubicBezTo>
                    <a:pt x="5665" y="1930"/>
                    <a:pt x="5289" y="2882"/>
                    <a:pt x="4688" y="3634"/>
                  </a:cubicBezTo>
                  <a:cubicBezTo>
                    <a:pt x="4838" y="3860"/>
                    <a:pt x="4888" y="4085"/>
                    <a:pt x="4838" y="4311"/>
                  </a:cubicBezTo>
                  <a:cubicBezTo>
                    <a:pt x="4712" y="4836"/>
                    <a:pt x="4006" y="5149"/>
                    <a:pt x="3103" y="5149"/>
                  </a:cubicBezTo>
                  <a:cubicBezTo>
                    <a:pt x="2928" y="5149"/>
                    <a:pt x="2745" y="5137"/>
                    <a:pt x="2557" y="5113"/>
                  </a:cubicBezTo>
                  <a:cubicBezTo>
                    <a:pt x="2107" y="5270"/>
                    <a:pt x="1637" y="5367"/>
                    <a:pt x="1128" y="5367"/>
                  </a:cubicBezTo>
                  <a:cubicBezTo>
                    <a:pt x="1070" y="5367"/>
                    <a:pt x="1012" y="5366"/>
                    <a:pt x="953" y="5364"/>
                  </a:cubicBezTo>
                  <a:cubicBezTo>
                    <a:pt x="627" y="5364"/>
                    <a:pt x="302" y="5313"/>
                    <a:pt x="1" y="5238"/>
                  </a:cubicBezTo>
                  <a:lnTo>
                    <a:pt x="1" y="5238"/>
                  </a:lnTo>
                  <a:cubicBezTo>
                    <a:pt x="277" y="5815"/>
                    <a:pt x="627" y="6366"/>
                    <a:pt x="1028" y="6892"/>
                  </a:cubicBezTo>
                  <a:cubicBezTo>
                    <a:pt x="2131" y="8271"/>
                    <a:pt x="3685" y="9399"/>
                    <a:pt x="5565" y="9950"/>
                  </a:cubicBezTo>
                  <a:cubicBezTo>
                    <a:pt x="6292" y="10176"/>
                    <a:pt x="7069" y="10301"/>
                    <a:pt x="7871" y="10351"/>
                  </a:cubicBezTo>
                  <a:cubicBezTo>
                    <a:pt x="8146" y="10366"/>
                    <a:pt x="8421" y="10374"/>
                    <a:pt x="8697" y="10374"/>
                  </a:cubicBezTo>
                  <a:cubicBezTo>
                    <a:pt x="10254" y="10374"/>
                    <a:pt x="11811" y="10128"/>
                    <a:pt x="13259" y="9574"/>
                  </a:cubicBezTo>
                  <a:cubicBezTo>
                    <a:pt x="14186" y="9198"/>
                    <a:pt x="15089" y="8672"/>
                    <a:pt x="15866" y="7995"/>
                  </a:cubicBezTo>
                  <a:cubicBezTo>
                    <a:pt x="16943" y="7093"/>
                    <a:pt x="17846" y="5915"/>
                    <a:pt x="18497" y="4411"/>
                  </a:cubicBezTo>
                  <a:cubicBezTo>
                    <a:pt x="18096" y="4311"/>
                    <a:pt x="17695" y="4135"/>
                    <a:pt x="17344" y="3860"/>
                  </a:cubicBezTo>
                  <a:cubicBezTo>
                    <a:pt x="16506" y="5018"/>
                    <a:pt x="15135" y="5740"/>
                    <a:pt x="13613" y="5740"/>
                  </a:cubicBezTo>
                  <a:cubicBezTo>
                    <a:pt x="13587" y="5740"/>
                    <a:pt x="13561" y="5740"/>
                    <a:pt x="13535" y="5740"/>
                  </a:cubicBezTo>
                  <a:cubicBezTo>
                    <a:pt x="11003" y="5664"/>
                    <a:pt x="8998" y="3534"/>
                    <a:pt x="9074" y="1003"/>
                  </a:cubicBezTo>
                  <a:cubicBezTo>
                    <a:pt x="9074" y="827"/>
                    <a:pt x="9099" y="627"/>
                    <a:pt x="9124" y="451"/>
                  </a:cubicBezTo>
                  <a:cubicBezTo>
                    <a:pt x="8873" y="301"/>
                    <a:pt x="8622" y="201"/>
                    <a:pt x="8372" y="125"/>
                  </a:cubicBezTo>
                  <a:cubicBezTo>
                    <a:pt x="8257" y="240"/>
                    <a:pt x="8090" y="329"/>
                    <a:pt x="7848" y="329"/>
                  </a:cubicBezTo>
                  <a:cubicBezTo>
                    <a:pt x="7615" y="329"/>
                    <a:pt x="7312" y="247"/>
                    <a:pt x="6918" y="25"/>
                  </a:cubicBezTo>
                  <a:cubicBezTo>
                    <a:pt x="6893" y="0"/>
                    <a:pt x="6868" y="0"/>
                    <a:pt x="6868" y="0"/>
                  </a:cubicBezTo>
                  <a:close/>
                </a:path>
              </a:pathLst>
            </a:custGeom>
            <a:solidFill>
              <a:srgbClr val="FCA17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11" name="Google Shape;1312;p51">
              <a:extLst>
                <a:ext uri="{FF2B5EF4-FFF2-40B4-BE49-F238E27FC236}">
                  <a16:creationId xmlns:a16="http://schemas.microsoft.com/office/drawing/2014/main" id="{A0F3EA6C-5DF3-F810-AC5C-E08BE96A93AF}"/>
                </a:ext>
              </a:extLst>
            </p:cNvPr>
            <p:cNvSpPr/>
            <p:nvPr/>
          </p:nvSpPr>
          <p:spPr>
            <a:xfrm>
              <a:off x="7465577" y="3151768"/>
              <a:ext cx="223642" cy="146828"/>
            </a:xfrm>
            <a:custGeom>
              <a:avLst/>
              <a:gdLst/>
              <a:ahLst/>
              <a:cxnLst/>
              <a:rect l="l" t="t" r="r" b="b"/>
              <a:pathLst>
                <a:path w="4111" h="2699" extrusionOk="0">
                  <a:moveTo>
                    <a:pt x="969" y="1"/>
                  </a:moveTo>
                  <a:cubicBezTo>
                    <a:pt x="561" y="1"/>
                    <a:pt x="338" y="219"/>
                    <a:pt x="201" y="518"/>
                  </a:cubicBezTo>
                  <a:cubicBezTo>
                    <a:pt x="0" y="944"/>
                    <a:pt x="201" y="1520"/>
                    <a:pt x="777" y="2072"/>
                  </a:cubicBezTo>
                  <a:cubicBezTo>
                    <a:pt x="1053" y="1996"/>
                    <a:pt x="1379" y="1996"/>
                    <a:pt x="1679" y="1996"/>
                  </a:cubicBezTo>
                  <a:cubicBezTo>
                    <a:pt x="2531" y="2022"/>
                    <a:pt x="3308" y="2272"/>
                    <a:pt x="3985" y="2698"/>
                  </a:cubicBezTo>
                  <a:cubicBezTo>
                    <a:pt x="4110" y="2322"/>
                    <a:pt x="4085" y="1621"/>
                    <a:pt x="2882" y="819"/>
                  </a:cubicBezTo>
                  <a:cubicBezTo>
                    <a:pt x="1986" y="225"/>
                    <a:pt x="1383" y="1"/>
                    <a:pt x="969"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12" name="Google Shape;1313;p51">
              <a:extLst>
                <a:ext uri="{FF2B5EF4-FFF2-40B4-BE49-F238E27FC236}">
                  <a16:creationId xmlns:a16="http://schemas.microsoft.com/office/drawing/2014/main" id="{91A59772-84B4-9142-E40B-2700E7B08BEE}"/>
                </a:ext>
              </a:extLst>
            </p:cNvPr>
            <p:cNvSpPr/>
            <p:nvPr/>
          </p:nvSpPr>
          <p:spPr>
            <a:xfrm>
              <a:off x="7520086" y="3273407"/>
              <a:ext cx="156838" cy="56740"/>
            </a:xfrm>
            <a:custGeom>
              <a:avLst/>
              <a:gdLst/>
              <a:ahLst/>
              <a:cxnLst/>
              <a:rect l="l" t="t" r="r" b="b"/>
              <a:pathLst>
                <a:path w="2883" h="1043" extrusionOk="0">
                  <a:moveTo>
                    <a:pt x="479" y="1"/>
                  </a:moveTo>
                  <a:cubicBezTo>
                    <a:pt x="320" y="1"/>
                    <a:pt x="160" y="18"/>
                    <a:pt x="1" y="36"/>
                  </a:cubicBezTo>
                  <a:cubicBezTo>
                    <a:pt x="126" y="111"/>
                    <a:pt x="226" y="212"/>
                    <a:pt x="352" y="287"/>
                  </a:cubicBezTo>
                  <a:cubicBezTo>
                    <a:pt x="1119" y="772"/>
                    <a:pt x="1720" y="1042"/>
                    <a:pt x="2173" y="1042"/>
                  </a:cubicBezTo>
                  <a:cubicBezTo>
                    <a:pt x="2445" y="1042"/>
                    <a:pt x="2663" y="945"/>
                    <a:pt x="2833" y="738"/>
                  </a:cubicBezTo>
                  <a:cubicBezTo>
                    <a:pt x="2833" y="738"/>
                    <a:pt x="2858" y="713"/>
                    <a:pt x="2883" y="688"/>
                  </a:cubicBezTo>
                  <a:cubicBezTo>
                    <a:pt x="2231" y="287"/>
                    <a:pt x="1479" y="36"/>
                    <a:pt x="677" y="11"/>
                  </a:cubicBezTo>
                  <a:cubicBezTo>
                    <a:pt x="611" y="4"/>
                    <a:pt x="545" y="1"/>
                    <a:pt x="479"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13" name="Google Shape;1314;p51">
              <a:extLst>
                <a:ext uri="{FF2B5EF4-FFF2-40B4-BE49-F238E27FC236}">
                  <a16:creationId xmlns:a16="http://schemas.microsoft.com/office/drawing/2014/main" id="{816C17C5-CC97-084F-6E45-6047D120E18C}"/>
                </a:ext>
              </a:extLst>
            </p:cNvPr>
            <p:cNvSpPr/>
            <p:nvPr/>
          </p:nvSpPr>
          <p:spPr>
            <a:xfrm>
              <a:off x="6894270" y="3276725"/>
              <a:ext cx="85953" cy="18061"/>
            </a:xfrm>
            <a:custGeom>
              <a:avLst/>
              <a:gdLst/>
              <a:ahLst/>
              <a:cxnLst/>
              <a:rect l="l" t="t" r="r" b="b"/>
              <a:pathLst>
                <a:path w="1580" h="332" extrusionOk="0">
                  <a:moveTo>
                    <a:pt x="1354" y="0"/>
                  </a:moveTo>
                  <a:cubicBezTo>
                    <a:pt x="928" y="75"/>
                    <a:pt x="477" y="151"/>
                    <a:pt x="1" y="226"/>
                  </a:cubicBezTo>
                  <a:cubicBezTo>
                    <a:pt x="144" y="297"/>
                    <a:pt x="316" y="331"/>
                    <a:pt x="517" y="331"/>
                  </a:cubicBezTo>
                  <a:cubicBezTo>
                    <a:pt x="810" y="331"/>
                    <a:pt x="1164" y="259"/>
                    <a:pt x="1580" y="126"/>
                  </a:cubicBezTo>
                  <a:cubicBezTo>
                    <a:pt x="1505" y="75"/>
                    <a:pt x="1429" y="50"/>
                    <a:pt x="1354"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14" name="Google Shape;1315;p51">
              <a:extLst>
                <a:ext uri="{FF2B5EF4-FFF2-40B4-BE49-F238E27FC236}">
                  <a16:creationId xmlns:a16="http://schemas.microsoft.com/office/drawing/2014/main" id="{731552BF-89EB-9DCE-A556-2D839205A9F2}"/>
                </a:ext>
              </a:extLst>
            </p:cNvPr>
            <p:cNvSpPr/>
            <p:nvPr/>
          </p:nvSpPr>
          <p:spPr>
            <a:xfrm>
              <a:off x="6989742" y="3264431"/>
              <a:ext cx="36829" cy="12349"/>
            </a:xfrm>
            <a:custGeom>
              <a:avLst/>
              <a:gdLst/>
              <a:ahLst/>
              <a:cxnLst/>
              <a:rect l="l" t="t" r="r" b="b"/>
              <a:pathLst>
                <a:path w="677" h="227" extrusionOk="0">
                  <a:moveTo>
                    <a:pt x="677" y="1"/>
                  </a:moveTo>
                  <a:cubicBezTo>
                    <a:pt x="451" y="76"/>
                    <a:pt x="226" y="101"/>
                    <a:pt x="0" y="151"/>
                  </a:cubicBezTo>
                  <a:cubicBezTo>
                    <a:pt x="50" y="176"/>
                    <a:pt x="75" y="201"/>
                    <a:pt x="126" y="226"/>
                  </a:cubicBezTo>
                  <a:cubicBezTo>
                    <a:pt x="226" y="201"/>
                    <a:pt x="351" y="151"/>
                    <a:pt x="451" y="101"/>
                  </a:cubicBezTo>
                  <a:cubicBezTo>
                    <a:pt x="527" y="76"/>
                    <a:pt x="602" y="51"/>
                    <a:pt x="677" y="1"/>
                  </a:cubicBezTo>
                  <a:close/>
                </a:path>
              </a:pathLst>
            </a:custGeom>
            <a:solidFill>
              <a:srgbClr val="0101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15" name="Google Shape;1316;p51">
              <a:extLst>
                <a:ext uri="{FF2B5EF4-FFF2-40B4-BE49-F238E27FC236}">
                  <a16:creationId xmlns:a16="http://schemas.microsoft.com/office/drawing/2014/main" id="{5A26D981-736D-3461-C58C-FCF747780C07}"/>
                </a:ext>
              </a:extLst>
            </p:cNvPr>
            <p:cNvSpPr/>
            <p:nvPr/>
          </p:nvSpPr>
          <p:spPr>
            <a:xfrm>
              <a:off x="7450563" y="3421212"/>
              <a:ext cx="83233" cy="102328"/>
            </a:xfrm>
            <a:custGeom>
              <a:avLst/>
              <a:gdLst/>
              <a:ahLst/>
              <a:cxnLst/>
              <a:rect l="l" t="t" r="r" b="b"/>
              <a:pathLst>
                <a:path w="1530" h="1881" extrusionOk="0">
                  <a:moveTo>
                    <a:pt x="752" y="1"/>
                  </a:moveTo>
                  <a:cubicBezTo>
                    <a:pt x="326" y="1"/>
                    <a:pt x="0" y="427"/>
                    <a:pt x="0" y="953"/>
                  </a:cubicBezTo>
                  <a:cubicBezTo>
                    <a:pt x="0" y="1455"/>
                    <a:pt x="351" y="1881"/>
                    <a:pt x="777" y="1881"/>
                  </a:cubicBezTo>
                  <a:cubicBezTo>
                    <a:pt x="1203" y="1856"/>
                    <a:pt x="1529" y="1455"/>
                    <a:pt x="1529" y="928"/>
                  </a:cubicBezTo>
                  <a:cubicBezTo>
                    <a:pt x="1529" y="402"/>
                    <a:pt x="1178" y="1"/>
                    <a:pt x="752"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16" name="Google Shape;1317;p51">
              <a:extLst>
                <a:ext uri="{FF2B5EF4-FFF2-40B4-BE49-F238E27FC236}">
                  <a16:creationId xmlns:a16="http://schemas.microsoft.com/office/drawing/2014/main" id="{FBD04E73-7065-E243-F1ED-8AA722D85AF7}"/>
                </a:ext>
              </a:extLst>
            </p:cNvPr>
            <p:cNvSpPr/>
            <p:nvPr/>
          </p:nvSpPr>
          <p:spPr>
            <a:xfrm>
              <a:off x="6942033" y="3411692"/>
              <a:ext cx="83179" cy="102328"/>
            </a:xfrm>
            <a:custGeom>
              <a:avLst/>
              <a:gdLst/>
              <a:ahLst/>
              <a:cxnLst/>
              <a:rect l="l" t="t" r="r" b="b"/>
              <a:pathLst>
                <a:path w="1529" h="1881" extrusionOk="0">
                  <a:moveTo>
                    <a:pt x="752" y="0"/>
                  </a:moveTo>
                  <a:cubicBezTo>
                    <a:pt x="326" y="0"/>
                    <a:pt x="0" y="427"/>
                    <a:pt x="0" y="953"/>
                  </a:cubicBezTo>
                  <a:cubicBezTo>
                    <a:pt x="0" y="1479"/>
                    <a:pt x="351" y="1880"/>
                    <a:pt x="777" y="1880"/>
                  </a:cubicBezTo>
                  <a:cubicBezTo>
                    <a:pt x="1203" y="1880"/>
                    <a:pt x="1529" y="1454"/>
                    <a:pt x="1529" y="928"/>
                  </a:cubicBezTo>
                  <a:cubicBezTo>
                    <a:pt x="1529" y="427"/>
                    <a:pt x="1178" y="0"/>
                    <a:pt x="752"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17" name="Google Shape;1318;p51">
              <a:extLst>
                <a:ext uri="{FF2B5EF4-FFF2-40B4-BE49-F238E27FC236}">
                  <a16:creationId xmlns:a16="http://schemas.microsoft.com/office/drawing/2014/main" id="{E517FDE4-6EDA-33DA-69D4-62BC40334899}"/>
                </a:ext>
              </a:extLst>
            </p:cNvPr>
            <p:cNvSpPr/>
            <p:nvPr/>
          </p:nvSpPr>
          <p:spPr>
            <a:xfrm>
              <a:off x="7119268" y="3458041"/>
              <a:ext cx="69579" cy="118703"/>
            </a:xfrm>
            <a:custGeom>
              <a:avLst/>
              <a:gdLst/>
              <a:ahLst/>
              <a:cxnLst/>
              <a:rect l="l" t="t" r="r" b="b"/>
              <a:pathLst>
                <a:path w="1279" h="2182" extrusionOk="0">
                  <a:moveTo>
                    <a:pt x="351" y="1"/>
                  </a:moveTo>
                  <a:cubicBezTo>
                    <a:pt x="276" y="26"/>
                    <a:pt x="226" y="51"/>
                    <a:pt x="151" y="51"/>
                  </a:cubicBezTo>
                  <a:cubicBezTo>
                    <a:pt x="0" y="427"/>
                    <a:pt x="0" y="928"/>
                    <a:pt x="201" y="1279"/>
                  </a:cubicBezTo>
                  <a:cubicBezTo>
                    <a:pt x="501" y="1880"/>
                    <a:pt x="1128" y="2156"/>
                    <a:pt x="1153" y="2181"/>
                  </a:cubicBezTo>
                  <a:lnTo>
                    <a:pt x="1203" y="2181"/>
                  </a:lnTo>
                  <a:cubicBezTo>
                    <a:pt x="1228" y="2181"/>
                    <a:pt x="1253" y="2156"/>
                    <a:pt x="1253" y="2131"/>
                  </a:cubicBezTo>
                  <a:cubicBezTo>
                    <a:pt x="1278" y="2106"/>
                    <a:pt x="1253" y="2056"/>
                    <a:pt x="1228" y="2031"/>
                  </a:cubicBezTo>
                  <a:cubicBezTo>
                    <a:pt x="1228" y="2031"/>
                    <a:pt x="602" y="1755"/>
                    <a:pt x="326" y="1204"/>
                  </a:cubicBezTo>
                  <a:cubicBezTo>
                    <a:pt x="151" y="853"/>
                    <a:pt x="176" y="301"/>
                    <a:pt x="351"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18" name="Google Shape;1319;p51">
              <a:extLst>
                <a:ext uri="{FF2B5EF4-FFF2-40B4-BE49-F238E27FC236}">
                  <a16:creationId xmlns:a16="http://schemas.microsoft.com/office/drawing/2014/main" id="{A845C977-A9CA-74CA-6B91-E5B40700B31E}"/>
                </a:ext>
              </a:extLst>
            </p:cNvPr>
            <p:cNvSpPr/>
            <p:nvPr/>
          </p:nvSpPr>
          <p:spPr>
            <a:xfrm>
              <a:off x="7139722" y="3435193"/>
              <a:ext cx="31389" cy="7888"/>
            </a:xfrm>
            <a:custGeom>
              <a:avLst/>
              <a:gdLst/>
              <a:ahLst/>
              <a:cxnLst/>
              <a:rect l="l" t="t" r="r" b="b"/>
              <a:pathLst>
                <a:path w="577" h="145" extrusionOk="0">
                  <a:moveTo>
                    <a:pt x="422" y="0"/>
                  </a:moveTo>
                  <a:cubicBezTo>
                    <a:pt x="274" y="0"/>
                    <a:pt x="130" y="52"/>
                    <a:pt x="0" y="145"/>
                  </a:cubicBezTo>
                  <a:cubicBezTo>
                    <a:pt x="176" y="95"/>
                    <a:pt x="376" y="45"/>
                    <a:pt x="577" y="20"/>
                  </a:cubicBezTo>
                  <a:cubicBezTo>
                    <a:pt x="525" y="7"/>
                    <a:pt x="473" y="0"/>
                    <a:pt x="422" y="0"/>
                  </a:cubicBezTo>
                  <a:close/>
                </a:path>
              </a:pathLst>
            </a:custGeom>
            <a:solidFill>
              <a:srgbClr val="DE73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19" name="Google Shape;1320;p51">
              <a:extLst>
                <a:ext uri="{FF2B5EF4-FFF2-40B4-BE49-F238E27FC236}">
                  <a16:creationId xmlns:a16="http://schemas.microsoft.com/office/drawing/2014/main" id="{D4D10EA2-D25A-EBB9-79D9-19B584350DA7}"/>
                </a:ext>
              </a:extLst>
            </p:cNvPr>
            <p:cNvSpPr/>
            <p:nvPr/>
          </p:nvSpPr>
          <p:spPr>
            <a:xfrm>
              <a:off x="7180631" y="3447161"/>
              <a:ext cx="81819" cy="19312"/>
            </a:xfrm>
            <a:custGeom>
              <a:avLst/>
              <a:gdLst/>
              <a:ahLst/>
              <a:cxnLst/>
              <a:rect l="l" t="t" r="r" b="b"/>
              <a:pathLst>
                <a:path w="1504" h="355" extrusionOk="0">
                  <a:moveTo>
                    <a:pt x="276" y="0"/>
                  </a:moveTo>
                  <a:cubicBezTo>
                    <a:pt x="175" y="0"/>
                    <a:pt x="100" y="0"/>
                    <a:pt x="0" y="25"/>
                  </a:cubicBezTo>
                  <a:cubicBezTo>
                    <a:pt x="0" y="25"/>
                    <a:pt x="25" y="25"/>
                    <a:pt x="50" y="50"/>
                  </a:cubicBezTo>
                  <a:cubicBezTo>
                    <a:pt x="444" y="272"/>
                    <a:pt x="747" y="354"/>
                    <a:pt x="980" y="354"/>
                  </a:cubicBezTo>
                  <a:cubicBezTo>
                    <a:pt x="1222" y="354"/>
                    <a:pt x="1389" y="265"/>
                    <a:pt x="1504" y="150"/>
                  </a:cubicBezTo>
                  <a:cubicBezTo>
                    <a:pt x="1429" y="125"/>
                    <a:pt x="1378" y="100"/>
                    <a:pt x="1328" y="100"/>
                  </a:cubicBezTo>
                  <a:cubicBezTo>
                    <a:pt x="1236" y="172"/>
                    <a:pt x="1124" y="206"/>
                    <a:pt x="990" y="206"/>
                  </a:cubicBezTo>
                  <a:cubicBezTo>
                    <a:pt x="796" y="206"/>
                    <a:pt x="558" y="134"/>
                    <a:pt x="276"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20" name="Google Shape;1321;p51">
              <a:extLst>
                <a:ext uri="{FF2B5EF4-FFF2-40B4-BE49-F238E27FC236}">
                  <a16:creationId xmlns:a16="http://schemas.microsoft.com/office/drawing/2014/main" id="{51D079F1-51EC-E68D-0DAF-E8711C2AF8B9}"/>
                </a:ext>
              </a:extLst>
            </p:cNvPr>
            <p:cNvSpPr/>
            <p:nvPr/>
          </p:nvSpPr>
          <p:spPr>
            <a:xfrm>
              <a:off x="7256954" y="3163573"/>
              <a:ext cx="25949" cy="279512"/>
            </a:xfrm>
            <a:custGeom>
              <a:avLst/>
              <a:gdLst/>
              <a:ahLst/>
              <a:cxnLst/>
              <a:rect l="l" t="t" r="r" b="b"/>
              <a:pathLst>
                <a:path w="477" h="5138" extrusionOk="0">
                  <a:moveTo>
                    <a:pt x="151" y="0"/>
                  </a:moveTo>
                  <a:cubicBezTo>
                    <a:pt x="101" y="25"/>
                    <a:pt x="51" y="50"/>
                    <a:pt x="1" y="75"/>
                  </a:cubicBezTo>
                  <a:cubicBezTo>
                    <a:pt x="126" y="1504"/>
                    <a:pt x="301" y="4511"/>
                    <a:pt x="76" y="5088"/>
                  </a:cubicBezTo>
                  <a:cubicBezTo>
                    <a:pt x="126" y="5113"/>
                    <a:pt x="176" y="5113"/>
                    <a:pt x="226" y="5138"/>
                  </a:cubicBezTo>
                  <a:cubicBezTo>
                    <a:pt x="477" y="4361"/>
                    <a:pt x="226" y="877"/>
                    <a:pt x="151"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21" name="Google Shape;1322;p51">
              <a:extLst>
                <a:ext uri="{FF2B5EF4-FFF2-40B4-BE49-F238E27FC236}">
                  <a16:creationId xmlns:a16="http://schemas.microsoft.com/office/drawing/2014/main" id="{EFF24FFC-E704-A70E-D1CA-405ED0C56F2C}"/>
                </a:ext>
              </a:extLst>
            </p:cNvPr>
            <p:cNvSpPr/>
            <p:nvPr/>
          </p:nvSpPr>
          <p:spPr>
            <a:xfrm>
              <a:off x="7400134" y="3583814"/>
              <a:ext cx="282286" cy="152486"/>
            </a:xfrm>
            <a:custGeom>
              <a:avLst/>
              <a:gdLst/>
              <a:ahLst/>
              <a:cxnLst/>
              <a:rect l="l" t="t" r="r" b="b"/>
              <a:pathLst>
                <a:path w="5189" h="2803" extrusionOk="0">
                  <a:moveTo>
                    <a:pt x="3211" y="1"/>
                  </a:moveTo>
                  <a:cubicBezTo>
                    <a:pt x="2924" y="1"/>
                    <a:pt x="2618" y="31"/>
                    <a:pt x="2306" y="95"/>
                  </a:cubicBezTo>
                  <a:cubicBezTo>
                    <a:pt x="953" y="370"/>
                    <a:pt x="0" y="1197"/>
                    <a:pt x="151" y="1899"/>
                  </a:cubicBezTo>
                  <a:cubicBezTo>
                    <a:pt x="176" y="2024"/>
                    <a:pt x="226" y="2150"/>
                    <a:pt x="301" y="2250"/>
                  </a:cubicBezTo>
                  <a:cubicBezTo>
                    <a:pt x="602" y="2451"/>
                    <a:pt x="927" y="2601"/>
                    <a:pt x="1278" y="2751"/>
                  </a:cubicBezTo>
                  <a:cubicBezTo>
                    <a:pt x="1475" y="2784"/>
                    <a:pt x="1691" y="2803"/>
                    <a:pt x="1920" y="2803"/>
                  </a:cubicBezTo>
                  <a:cubicBezTo>
                    <a:pt x="2216" y="2803"/>
                    <a:pt x="2532" y="2772"/>
                    <a:pt x="2857" y="2701"/>
                  </a:cubicBezTo>
                  <a:cubicBezTo>
                    <a:pt x="4211" y="2425"/>
                    <a:pt x="5188" y="1623"/>
                    <a:pt x="5038" y="897"/>
                  </a:cubicBezTo>
                  <a:cubicBezTo>
                    <a:pt x="4922" y="337"/>
                    <a:pt x="4168" y="1"/>
                    <a:pt x="3211"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22" name="Google Shape;1323;p51">
              <a:extLst>
                <a:ext uri="{FF2B5EF4-FFF2-40B4-BE49-F238E27FC236}">
                  <a16:creationId xmlns:a16="http://schemas.microsoft.com/office/drawing/2014/main" id="{7E1CBA22-2FBA-E279-6DEC-759114F5BBD4}"/>
                </a:ext>
              </a:extLst>
            </p:cNvPr>
            <p:cNvSpPr/>
            <p:nvPr/>
          </p:nvSpPr>
          <p:spPr>
            <a:xfrm>
              <a:off x="6796133" y="3575218"/>
              <a:ext cx="257751" cy="146012"/>
            </a:xfrm>
            <a:custGeom>
              <a:avLst/>
              <a:gdLst/>
              <a:ahLst/>
              <a:cxnLst/>
              <a:rect l="l" t="t" r="r" b="b"/>
              <a:pathLst>
                <a:path w="4738" h="2684" extrusionOk="0">
                  <a:moveTo>
                    <a:pt x="1880" y="0"/>
                  </a:moveTo>
                  <a:cubicBezTo>
                    <a:pt x="989" y="0"/>
                    <a:pt x="305" y="313"/>
                    <a:pt x="176" y="829"/>
                  </a:cubicBezTo>
                  <a:cubicBezTo>
                    <a:pt x="0" y="1556"/>
                    <a:pt x="928" y="2358"/>
                    <a:pt x="2231" y="2684"/>
                  </a:cubicBezTo>
                  <a:cubicBezTo>
                    <a:pt x="3233" y="2458"/>
                    <a:pt x="4111" y="1907"/>
                    <a:pt x="4737" y="1105"/>
                  </a:cubicBezTo>
                  <a:cubicBezTo>
                    <a:pt x="4361" y="679"/>
                    <a:pt x="3710" y="303"/>
                    <a:pt x="2908" y="127"/>
                  </a:cubicBezTo>
                  <a:cubicBezTo>
                    <a:pt x="2549" y="41"/>
                    <a:pt x="2201" y="0"/>
                    <a:pt x="1880"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23" name="Google Shape;1324;p51">
              <a:extLst>
                <a:ext uri="{FF2B5EF4-FFF2-40B4-BE49-F238E27FC236}">
                  <a16:creationId xmlns:a16="http://schemas.microsoft.com/office/drawing/2014/main" id="{806E7248-7E36-1822-388F-A38347E6F424}"/>
                </a:ext>
              </a:extLst>
            </p:cNvPr>
            <p:cNvSpPr/>
            <p:nvPr/>
          </p:nvSpPr>
          <p:spPr>
            <a:xfrm>
              <a:off x="6946113" y="3646210"/>
              <a:ext cx="126863" cy="82472"/>
            </a:xfrm>
            <a:custGeom>
              <a:avLst/>
              <a:gdLst/>
              <a:ahLst/>
              <a:cxnLst/>
              <a:rect l="l" t="t" r="r" b="b"/>
              <a:pathLst>
                <a:path w="2332" h="1516" extrusionOk="0">
                  <a:moveTo>
                    <a:pt x="2131" y="0"/>
                  </a:moveTo>
                  <a:cubicBezTo>
                    <a:pt x="1579" y="677"/>
                    <a:pt x="852" y="1203"/>
                    <a:pt x="0" y="1479"/>
                  </a:cubicBezTo>
                  <a:cubicBezTo>
                    <a:pt x="188" y="1503"/>
                    <a:pt x="371" y="1515"/>
                    <a:pt x="546" y="1515"/>
                  </a:cubicBezTo>
                  <a:cubicBezTo>
                    <a:pt x="1449" y="1515"/>
                    <a:pt x="2155" y="1202"/>
                    <a:pt x="2281" y="677"/>
                  </a:cubicBezTo>
                  <a:cubicBezTo>
                    <a:pt x="2331" y="451"/>
                    <a:pt x="2281" y="226"/>
                    <a:pt x="2131"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24" name="Google Shape;1325;p51">
              <a:extLst>
                <a:ext uri="{FF2B5EF4-FFF2-40B4-BE49-F238E27FC236}">
                  <a16:creationId xmlns:a16="http://schemas.microsoft.com/office/drawing/2014/main" id="{F02FB8C9-E1C1-0D6C-6397-76991B2DAE71}"/>
                </a:ext>
              </a:extLst>
            </p:cNvPr>
            <p:cNvSpPr/>
            <p:nvPr/>
          </p:nvSpPr>
          <p:spPr>
            <a:xfrm>
              <a:off x="6598443" y="2571810"/>
              <a:ext cx="1465723" cy="872645"/>
            </a:xfrm>
            <a:custGeom>
              <a:avLst/>
              <a:gdLst/>
              <a:ahLst/>
              <a:cxnLst/>
              <a:rect l="l" t="t" r="r" b="b"/>
              <a:pathLst>
                <a:path w="26943" h="16041" extrusionOk="0">
                  <a:moveTo>
                    <a:pt x="19850" y="1"/>
                  </a:moveTo>
                  <a:cubicBezTo>
                    <a:pt x="19499" y="1"/>
                    <a:pt x="19023" y="1179"/>
                    <a:pt x="19148" y="2206"/>
                  </a:cubicBezTo>
                  <a:cubicBezTo>
                    <a:pt x="17741" y="1533"/>
                    <a:pt x="14409" y="130"/>
                    <a:pt x="10557" y="130"/>
                  </a:cubicBezTo>
                  <a:cubicBezTo>
                    <a:pt x="9675" y="130"/>
                    <a:pt x="8765" y="204"/>
                    <a:pt x="7845" y="377"/>
                  </a:cubicBezTo>
                  <a:cubicBezTo>
                    <a:pt x="1629" y="1580"/>
                    <a:pt x="0" y="8422"/>
                    <a:pt x="652" y="11755"/>
                  </a:cubicBezTo>
                  <a:cubicBezTo>
                    <a:pt x="677" y="11931"/>
                    <a:pt x="727" y="12106"/>
                    <a:pt x="752" y="12256"/>
                  </a:cubicBezTo>
                  <a:cubicBezTo>
                    <a:pt x="1017" y="13703"/>
                    <a:pt x="1000" y="14089"/>
                    <a:pt x="1173" y="14089"/>
                  </a:cubicBezTo>
                  <a:cubicBezTo>
                    <a:pt x="1213" y="14089"/>
                    <a:pt x="1263" y="14069"/>
                    <a:pt x="1329" y="14036"/>
                  </a:cubicBezTo>
                  <a:cubicBezTo>
                    <a:pt x="2190" y="12953"/>
                    <a:pt x="3511" y="12281"/>
                    <a:pt x="4982" y="12281"/>
                  </a:cubicBezTo>
                  <a:cubicBezTo>
                    <a:pt x="5009" y="12281"/>
                    <a:pt x="5036" y="12281"/>
                    <a:pt x="5063" y="12282"/>
                  </a:cubicBezTo>
                  <a:cubicBezTo>
                    <a:pt x="5840" y="12307"/>
                    <a:pt x="6567" y="12532"/>
                    <a:pt x="7193" y="12883"/>
                  </a:cubicBezTo>
                  <a:cubicBezTo>
                    <a:pt x="7419" y="12833"/>
                    <a:pt x="7644" y="12808"/>
                    <a:pt x="7870" y="12733"/>
                  </a:cubicBezTo>
                  <a:cubicBezTo>
                    <a:pt x="9223" y="12432"/>
                    <a:pt x="10577" y="11931"/>
                    <a:pt x="12106" y="10953"/>
                  </a:cubicBezTo>
                  <a:cubicBezTo>
                    <a:pt x="12156" y="10928"/>
                    <a:pt x="12206" y="10903"/>
                    <a:pt x="12256" y="10878"/>
                  </a:cubicBezTo>
                  <a:cubicBezTo>
                    <a:pt x="13409" y="10126"/>
                    <a:pt x="14662" y="9124"/>
                    <a:pt x="16116" y="7745"/>
                  </a:cubicBezTo>
                  <a:cubicBezTo>
                    <a:pt x="16424" y="7447"/>
                    <a:pt x="16724" y="7315"/>
                    <a:pt x="17014" y="7315"/>
                  </a:cubicBezTo>
                  <a:cubicBezTo>
                    <a:pt x="18699" y="7315"/>
                    <a:pt x="20047" y="11791"/>
                    <a:pt x="20903" y="14186"/>
                  </a:cubicBezTo>
                  <a:cubicBezTo>
                    <a:pt x="21128" y="14437"/>
                    <a:pt x="21329" y="14688"/>
                    <a:pt x="21479" y="14988"/>
                  </a:cubicBezTo>
                  <a:cubicBezTo>
                    <a:pt x="21479" y="14988"/>
                    <a:pt x="22133" y="14744"/>
                    <a:pt x="22907" y="14744"/>
                  </a:cubicBezTo>
                  <a:cubicBezTo>
                    <a:pt x="23700" y="14744"/>
                    <a:pt x="24619" y="15001"/>
                    <a:pt x="25088" y="16041"/>
                  </a:cubicBezTo>
                  <a:cubicBezTo>
                    <a:pt x="25715" y="15114"/>
                    <a:pt x="26943" y="12783"/>
                    <a:pt x="26617" y="8823"/>
                  </a:cubicBezTo>
                  <a:cubicBezTo>
                    <a:pt x="26241" y="4437"/>
                    <a:pt x="22557" y="3384"/>
                    <a:pt x="20978" y="2858"/>
                  </a:cubicBezTo>
                  <a:cubicBezTo>
                    <a:pt x="21504" y="2357"/>
                    <a:pt x="22005" y="1730"/>
                    <a:pt x="21604" y="1429"/>
                  </a:cubicBezTo>
                  <a:cubicBezTo>
                    <a:pt x="21508" y="1360"/>
                    <a:pt x="21413" y="1330"/>
                    <a:pt x="21319" y="1330"/>
                  </a:cubicBezTo>
                  <a:cubicBezTo>
                    <a:pt x="20803" y="1330"/>
                    <a:pt x="20345" y="2250"/>
                    <a:pt x="20176" y="2632"/>
                  </a:cubicBezTo>
                  <a:lnTo>
                    <a:pt x="20126" y="2632"/>
                  </a:lnTo>
                  <a:cubicBezTo>
                    <a:pt x="20176" y="2006"/>
                    <a:pt x="20301" y="26"/>
                    <a:pt x="19850"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25" name="Google Shape;1326;p51">
              <a:extLst>
                <a:ext uri="{FF2B5EF4-FFF2-40B4-BE49-F238E27FC236}">
                  <a16:creationId xmlns:a16="http://schemas.microsoft.com/office/drawing/2014/main" id="{1D306B72-A92D-63B3-1EFC-237C1EF78D00}"/>
                </a:ext>
              </a:extLst>
            </p:cNvPr>
            <p:cNvSpPr/>
            <p:nvPr/>
          </p:nvSpPr>
          <p:spPr>
            <a:xfrm>
              <a:off x="6702021" y="3253497"/>
              <a:ext cx="265966" cy="68273"/>
            </a:xfrm>
            <a:custGeom>
              <a:avLst/>
              <a:gdLst/>
              <a:ahLst/>
              <a:cxnLst/>
              <a:rect l="l" t="t" r="r" b="b"/>
              <a:pathLst>
                <a:path w="4889" h="1255" extrusionOk="0">
                  <a:moveTo>
                    <a:pt x="3067" y="0"/>
                  </a:moveTo>
                  <a:cubicBezTo>
                    <a:pt x="1874" y="0"/>
                    <a:pt x="783" y="472"/>
                    <a:pt x="1" y="1254"/>
                  </a:cubicBezTo>
                  <a:cubicBezTo>
                    <a:pt x="126" y="1179"/>
                    <a:pt x="302" y="1129"/>
                    <a:pt x="502" y="1104"/>
                  </a:cubicBezTo>
                  <a:cubicBezTo>
                    <a:pt x="703" y="1079"/>
                    <a:pt x="878" y="1029"/>
                    <a:pt x="1054" y="1004"/>
                  </a:cubicBezTo>
                  <a:cubicBezTo>
                    <a:pt x="1931" y="853"/>
                    <a:pt x="2758" y="753"/>
                    <a:pt x="3535" y="653"/>
                  </a:cubicBezTo>
                  <a:cubicBezTo>
                    <a:pt x="4011" y="578"/>
                    <a:pt x="4462" y="502"/>
                    <a:pt x="4888" y="427"/>
                  </a:cubicBezTo>
                  <a:cubicBezTo>
                    <a:pt x="4362" y="177"/>
                    <a:pt x="3785" y="26"/>
                    <a:pt x="3159" y="1"/>
                  </a:cubicBezTo>
                  <a:cubicBezTo>
                    <a:pt x="3128" y="1"/>
                    <a:pt x="3097" y="0"/>
                    <a:pt x="3067" y="0"/>
                  </a:cubicBezTo>
                  <a:close/>
                </a:path>
              </a:pathLst>
            </a:custGeom>
            <a:solidFill>
              <a:srgbClr val="B93F4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26" name="Google Shape;1327;p51">
              <a:extLst>
                <a:ext uri="{FF2B5EF4-FFF2-40B4-BE49-F238E27FC236}">
                  <a16:creationId xmlns:a16="http://schemas.microsoft.com/office/drawing/2014/main" id="{461DE108-B9F7-DF7D-B54A-1461C7952636}"/>
                </a:ext>
              </a:extLst>
            </p:cNvPr>
            <p:cNvSpPr/>
            <p:nvPr/>
          </p:nvSpPr>
          <p:spPr>
            <a:xfrm>
              <a:off x="7753244" y="3388517"/>
              <a:ext cx="9575" cy="19149"/>
            </a:xfrm>
            <a:custGeom>
              <a:avLst/>
              <a:gdLst/>
              <a:ahLst/>
              <a:cxnLst/>
              <a:rect l="l" t="t" r="r" b="b"/>
              <a:pathLst>
                <a:path w="176" h="352" extrusionOk="0">
                  <a:moveTo>
                    <a:pt x="0" y="0"/>
                  </a:moveTo>
                  <a:cubicBezTo>
                    <a:pt x="51" y="151"/>
                    <a:pt x="101" y="251"/>
                    <a:pt x="151" y="351"/>
                  </a:cubicBezTo>
                  <a:lnTo>
                    <a:pt x="176" y="301"/>
                  </a:lnTo>
                  <a:cubicBezTo>
                    <a:pt x="126" y="201"/>
                    <a:pt x="51" y="101"/>
                    <a:pt x="0" y="0"/>
                  </a:cubicBezTo>
                  <a:close/>
                </a:path>
              </a:pathLst>
            </a:custGeom>
            <a:solidFill>
              <a:srgbClr val="0101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27" name="Google Shape;1328;p51">
              <a:extLst>
                <a:ext uri="{FF2B5EF4-FFF2-40B4-BE49-F238E27FC236}">
                  <a16:creationId xmlns:a16="http://schemas.microsoft.com/office/drawing/2014/main" id="{27C5FAA9-E1D3-5E07-DF25-53BB6DC85E54}"/>
                </a:ext>
              </a:extLst>
            </p:cNvPr>
            <p:cNvSpPr/>
            <p:nvPr/>
          </p:nvSpPr>
          <p:spPr>
            <a:xfrm>
              <a:off x="7750524" y="3373829"/>
              <a:ext cx="236263" cy="318028"/>
            </a:xfrm>
            <a:custGeom>
              <a:avLst/>
              <a:gdLst/>
              <a:ahLst/>
              <a:cxnLst/>
              <a:rect l="l" t="t" r="r" b="b"/>
              <a:pathLst>
                <a:path w="4343" h="5846" extrusionOk="0">
                  <a:moveTo>
                    <a:pt x="1729" y="1"/>
                  </a:moveTo>
                  <a:cubicBezTo>
                    <a:pt x="955" y="1"/>
                    <a:pt x="301" y="245"/>
                    <a:pt x="301" y="245"/>
                  </a:cubicBezTo>
                  <a:cubicBezTo>
                    <a:pt x="552" y="671"/>
                    <a:pt x="727" y="1123"/>
                    <a:pt x="827" y="1624"/>
                  </a:cubicBezTo>
                  <a:cubicBezTo>
                    <a:pt x="852" y="1599"/>
                    <a:pt x="877" y="1574"/>
                    <a:pt x="903" y="1549"/>
                  </a:cubicBezTo>
                  <a:cubicBezTo>
                    <a:pt x="1280" y="1303"/>
                    <a:pt x="1644" y="1186"/>
                    <a:pt x="1993" y="1186"/>
                  </a:cubicBezTo>
                  <a:cubicBezTo>
                    <a:pt x="2107" y="1186"/>
                    <a:pt x="2220" y="1198"/>
                    <a:pt x="2331" y="1223"/>
                  </a:cubicBezTo>
                  <a:cubicBezTo>
                    <a:pt x="3133" y="1398"/>
                    <a:pt x="3584" y="2125"/>
                    <a:pt x="3609" y="2150"/>
                  </a:cubicBezTo>
                  <a:cubicBezTo>
                    <a:pt x="3634" y="2200"/>
                    <a:pt x="3634" y="2225"/>
                    <a:pt x="3584" y="2250"/>
                  </a:cubicBezTo>
                  <a:cubicBezTo>
                    <a:pt x="3574" y="2261"/>
                    <a:pt x="3559" y="2267"/>
                    <a:pt x="3544" y="2267"/>
                  </a:cubicBezTo>
                  <a:cubicBezTo>
                    <a:pt x="3522" y="2267"/>
                    <a:pt x="3499" y="2255"/>
                    <a:pt x="3484" y="2225"/>
                  </a:cubicBezTo>
                  <a:cubicBezTo>
                    <a:pt x="3484" y="2225"/>
                    <a:pt x="3033" y="1524"/>
                    <a:pt x="2306" y="1373"/>
                  </a:cubicBezTo>
                  <a:cubicBezTo>
                    <a:pt x="2200" y="1348"/>
                    <a:pt x="2093" y="1336"/>
                    <a:pt x="1986" y="1336"/>
                  </a:cubicBezTo>
                  <a:cubicBezTo>
                    <a:pt x="1665" y="1336"/>
                    <a:pt x="1341" y="1448"/>
                    <a:pt x="1003" y="1674"/>
                  </a:cubicBezTo>
                  <a:cubicBezTo>
                    <a:pt x="953" y="1724"/>
                    <a:pt x="903" y="1749"/>
                    <a:pt x="852" y="1799"/>
                  </a:cubicBezTo>
                  <a:cubicBezTo>
                    <a:pt x="877" y="2025"/>
                    <a:pt x="903" y="2225"/>
                    <a:pt x="903" y="2451"/>
                  </a:cubicBezTo>
                  <a:cubicBezTo>
                    <a:pt x="983" y="2438"/>
                    <a:pt x="1062" y="2432"/>
                    <a:pt x="1141" y="2432"/>
                  </a:cubicBezTo>
                  <a:cubicBezTo>
                    <a:pt x="1801" y="2432"/>
                    <a:pt x="2384" y="2852"/>
                    <a:pt x="2406" y="2852"/>
                  </a:cubicBezTo>
                  <a:cubicBezTo>
                    <a:pt x="2431" y="2877"/>
                    <a:pt x="2431" y="2927"/>
                    <a:pt x="2406" y="2952"/>
                  </a:cubicBezTo>
                  <a:cubicBezTo>
                    <a:pt x="2406" y="2977"/>
                    <a:pt x="2381" y="3002"/>
                    <a:pt x="2356" y="3002"/>
                  </a:cubicBezTo>
                  <a:cubicBezTo>
                    <a:pt x="2331" y="3002"/>
                    <a:pt x="2306" y="2977"/>
                    <a:pt x="2306" y="2977"/>
                  </a:cubicBezTo>
                  <a:cubicBezTo>
                    <a:pt x="2306" y="2977"/>
                    <a:pt x="1775" y="2598"/>
                    <a:pt x="1176" y="2598"/>
                  </a:cubicBezTo>
                  <a:cubicBezTo>
                    <a:pt x="1086" y="2598"/>
                    <a:pt x="994" y="2607"/>
                    <a:pt x="903" y="2626"/>
                  </a:cubicBezTo>
                  <a:cubicBezTo>
                    <a:pt x="903" y="2626"/>
                    <a:pt x="903" y="2626"/>
                    <a:pt x="903" y="2651"/>
                  </a:cubicBezTo>
                  <a:cubicBezTo>
                    <a:pt x="903" y="3253"/>
                    <a:pt x="752" y="3804"/>
                    <a:pt x="527" y="4331"/>
                  </a:cubicBezTo>
                  <a:cubicBezTo>
                    <a:pt x="527" y="4356"/>
                    <a:pt x="552" y="4381"/>
                    <a:pt x="552" y="4381"/>
                  </a:cubicBezTo>
                  <a:cubicBezTo>
                    <a:pt x="552" y="4406"/>
                    <a:pt x="552" y="4456"/>
                    <a:pt x="502" y="4481"/>
                  </a:cubicBezTo>
                  <a:lnTo>
                    <a:pt x="476" y="4481"/>
                  </a:lnTo>
                  <a:cubicBezTo>
                    <a:pt x="326" y="4757"/>
                    <a:pt x="176" y="5007"/>
                    <a:pt x="0" y="5233"/>
                  </a:cubicBezTo>
                  <a:cubicBezTo>
                    <a:pt x="351" y="5508"/>
                    <a:pt x="752" y="5684"/>
                    <a:pt x="1153" y="5784"/>
                  </a:cubicBezTo>
                  <a:cubicBezTo>
                    <a:pt x="1345" y="5825"/>
                    <a:pt x="1540" y="5846"/>
                    <a:pt x="1733" y="5846"/>
                  </a:cubicBezTo>
                  <a:cubicBezTo>
                    <a:pt x="3075" y="5846"/>
                    <a:pt x="4342" y="4842"/>
                    <a:pt x="4211" y="2651"/>
                  </a:cubicBezTo>
                  <a:cubicBezTo>
                    <a:pt x="4186" y="2100"/>
                    <a:pt x="4086" y="1649"/>
                    <a:pt x="3910" y="1298"/>
                  </a:cubicBezTo>
                  <a:cubicBezTo>
                    <a:pt x="3441" y="258"/>
                    <a:pt x="2522" y="1"/>
                    <a:pt x="1729" y="1"/>
                  </a:cubicBezTo>
                  <a:close/>
                </a:path>
              </a:pathLst>
            </a:custGeom>
            <a:solidFill>
              <a:srgbClr val="FCA17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28" name="Google Shape;1329;p51">
              <a:extLst>
                <a:ext uri="{FF2B5EF4-FFF2-40B4-BE49-F238E27FC236}">
                  <a16:creationId xmlns:a16="http://schemas.microsoft.com/office/drawing/2014/main" id="{F2CFF313-B697-4A2E-BC05-4EDA948FBCE0}"/>
                </a:ext>
              </a:extLst>
            </p:cNvPr>
            <p:cNvSpPr/>
            <p:nvPr/>
          </p:nvSpPr>
          <p:spPr>
            <a:xfrm>
              <a:off x="7768258" y="3483935"/>
              <a:ext cx="17735" cy="38244"/>
            </a:xfrm>
            <a:custGeom>
              <a:avLst/>
              <a:gdLst/>
              <a:ahLst/>
              <a:cxnLst/>
              <a:rect l="l" t="t" r="r" b="b"/>
              <a:pathLst>
                <a:path w="326" h="703" extrusionOk="0">
                  <a:moveTo>
                    <a:pt x="301" y="1"/>
                  </a:moveTo>
                  <a:cubicBezTo>
                    <a:pt x="125" y="201"/>
                    <a:pt x="50" y="452"/>
                    <a:pt x="0" y="703"/>
                  </a:cubicBezTo>
                  <a:cubicBezTo>
                    <a:pt x="100" y="602"/>
                    <a:pt x="226" y="552"/>
                    <a:pt x="326" y="502"/>
                  </a:cubicBezTo>
                  <a:cubicBezTo>
                    <a:pt x="326" y="327"/>
                    <a:pt x="326" y="151"/>
                    <a:pt x="301" y="1"/>
                  </a:cubicBezTo>
                  <a:close/>
                </a:path>
              </a:pathLst>
            </a:custGeom>
            <a:solidFill>
              <a:srgbClr val="FCA17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29" name="Google Shape;1330;p51">
              <a:extLst>
                <a:ext uri="{FF2B5EF4-FFF2-40B4-BE49-F238E27FC236}">
                  <a16:creationId xmlns:a16="http://schemas.microsoft.com/office/drawing/2014/main" id="{9897F9FA-57CD-BA66-E005-A1AA62D84E4F}"/>
                </a:ext>
              </a:extLst>
            </p:cNvPr>
            <p:cNvSpPr/>
            <p:nvPr/>
          </p:nvSpPr>
          <p:spPr>
            <a:xfrm>
              <a:off x="7764123" y="3520764"/>
              <a:ext cx="21869" cy="69579"/>
            </a:xfrm>
            <a:custGeom>
              <a:avLst/>
              <a:gdLst/>
              <a:ahLst/>
              <a:cxnLst/>
              <a:rect l="l" t="t" r="r" b="b"/>
              <a:pathLst>
                <a:path w="402" h="1279" extrusionOk="0">
                  <a:moveTo>
                    <a:pt x="402" y="0"/>
                  </a:moveTo>
                  <a:lnTo>
                    <a:pt x="402" y="0"/>
                  </a:lnTo>
                  <a:cubicBezTo>
                    <a:pt x="277" y="51"/>
                    <a:pt x="151" y="126"/>
                    <a:pt x="51" y="251"/>
                  </a:cubicBezTo>
                  <a:cubicBezTo>
                    <a:pt x="1" y="627"/>
                    <a:pt x="76" y="1003"/>
                    <a:pt x="151" y="1279"/>
                  </a:cubicBezTo>
                  <a:cubicBezTo>
                    <a:pt x="302" y="878"/>
                    <a:pt x="402" y="452"/>
                    <a:pt x="402" y="0"/>
                  </a:cubicBezTo>
                  <a:close/>
                </a:path>
              </a:pathLst>
            </a:custGeom>
            <a:solidFill>
              <a:srgbClr val="FCA17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30" name="Google Shape;1331;p51">
              <a:extLst>
                <a:ext uri="{FF2B5EF4-FFF2-40B4-BE49-F238E27FC236}">
                  <a16:creationId xmlns:a16="http://schemas.microsoft.com/office/drawing/2014/main" id="{44A8FA2A-F8FE-43E4-22DC-73142367652E}"/>
                </a:ext>
              </a:extLst>
            </p:cNvPr>
            <p:cNvSpPr/>
            <p:nvPr/>
          </p:nvSpPr>
          <p:spPr>
            <a:xfrm>
              <a:off x="7706895" y="3404892"/>
              <a:ext cx="76379" cy="245457"/>
            </a:xfrm>
            <a:custGeom>
              <a:avLst/>
              <a:gdLst/>
              <a:ahLst/>
              <a:cxnLst/>
              <a:rect l="l" t="t" r="r" b="b"/>
              <a:pathLst>
                <a:path w="1404" h="4512" extrusionOk="0">
                  <a:moveTo>
                    <a:pt x="1028" y="0"/>
                  </a:moveTo>
                  <a:lnTo>
                    <a:pt x="1003" y="50"/>
                  </a:lnTo>
                  <a:lnTo>
                    <a:pt x="0" y="3709"/>
                  </a:lnTo>
                  <a:cubicBezTo>
                    <a:pt x="151" y="4035"/>
                    <a:pt x="376" y="4286"/>
                    <a:pt x="627" y="4511"/>
                  </a:cubicBezTo>
                  <a:cubicBezTo>
                    <a:pt x="827" y="4236"/>
                    <a:pt x="978" y="3935"/>
                    <a:pt x="1128" y="3634"/>
                  </a:cubicBezTo>
                  <a:cubicBezTo>
                    <a:pt x="1028" y="3359"/>
                    <a:pt x="903" y="2857"/>
                    <a:pt x="953" y="2356"/>
                  </a:cubicBezTo>
                  <a:cubicBezTo>
                    <a:pt x="953" y="2356"/>
                    <a:pt x="953" y="2331"/>
                    <a:pt x="953" y="2331"/>
                  </a:cubicBezTo>
                  <a:cubicBezTo>
                    <a:pt x="978" y="1955"/>
                    <a:pt x="1103" y="1554"/>
                    <a:pt x="1404" y="1253"/>
                  </a:cubicBezTo>
                  <a:cubicBezTo>
                    <a:pt x="1329" y="802"/>
                    <a:pt x="1203" y="401"/>
                    <a:pt x="1028" y="0"/>
                  </a:cubicBezTo>
                  <a:close/>
                </a:path>
              </a:pathLst>
            </a:custGeom>
            <a:solidFill>
              <a:srgbClr val="FCA17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31" name="Google Shape;1332;p51">
              <a:extLst>
                <a:ext uri="{FF2B5EF4-FFF2-40B4-BE49-F238E27FC236}">
                  <a16:creationId xmlns:a16="http://schemas.microsoft.com/office/drawing/2014/main" id="{9A2B27A1-69E5-C219-DDD1-1307B1173B3E}"/>
                </a:ext>
              </a:extLst>
            </p:cNvPr>
            <p:cNvSpPr/>
            <p:nvPr/>
          </p:nvSpPr>
          <p:spPr>
            <a:xfrm>
              <a:off x="7776418" y="3609382"/>
              <a:ext cx="4134" cy="8215"/>
            </a:xfrm>
            <a:custGeom>
              <a:avLst/>
              <a:gdLst/>
              <a:ahLst/>
              <a:cxnLst/>
              <a:rect l="l" t="t" r="r" b="b"/>
              <a:pathLst>
                <a:path w="76" h="151" extrusionOk="0">
                  <a:moveTo>
                    <a:pt x="51" y="1"/>
                  </a:moveTo>
                  <a:cubicBezTo>
                    <a:pt x="26" y="51"/>
                    <a:pt x="0" y="101"/>
                    <a:pt x="0" y="151"/>
                  </a:cubicBezTo>
                  <a:lnTo>
                    <a:pt x="26" y="151"/>
                  </a:lnTo>
                  <a:cubicBezTo>
                    <a:pt x="76" y="126"/>
                    <a:pt x="76" y="76"/>
                    <a:pt x="76" y="51"/>
                  </a:cubicBezTo>
                  <a:cubicBezTo>
                    <a:pt x="76" y="51"/>
                    <a:pt x="51" y="26"/>
                    <a:pt x="51" y="1"/>
                  </a:cubicBezTo>
                  <a:close/>
                </a:path>
              </a:pathLst>
            </a:custGeom>
            <a:solidFill>
              <a:srgbClr val="6C471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32" name="Google Shape;1333;p51">
              <a:extLst>
                <a:ext uri="{FF2B5EF4-FFF2-40B4-BE49-F238E27FC236}">
                  <a16:creationId xmlns:a16="http://schemas.microsoft.com/office/drawing/2014/main" id="{412D8577-CE3A-042F-A913-6EDABE4194A8}"/>
                </a:ext>
              </a:extLst>
            </p:cNvPr>
            <p:cNvSpPr/>
            <p:nvPr/>
          </p:nvSpPr>
          <p:spPr>
            <a:xfrm>
              <a:off x="7795512" y="3438293"/>
              <a:ext cx="152758" cy="58862"/>
            </a:xfrm>
            <a:custGeom>
              <a:avLst/>
              <a:gdLst/>
              <a:ahLst/>
              <a:cxnLst/>
              <a:rect l="l" t="t" r="r" b="b"/>
              <a:pathLst>
                <a:path w="2808" h="1082" extrusionOk="0">
                  <a:moveTo>
                    <a:pt x="1166" y="1"/>
                  </a:moveTo>
                  <a:cubicBezTo>
                    <a:pt x="817" y="1"/>
                    <a:pt x="453" y="118"/>
                    <a:pt x="76" y="364"/>
                  </a:cubicBezTo>
                  <a:cubicBezTo>
                    <a:pt x="50" y="389"/>
                    <a:pt x="25" y="414"/>
                    <a:pt x="0" y="439"/>
                  </a:cubicBezTo>
                  <a:cubicBezTo>
                    <a:pt x="0" y="489"/>
                    <a:pt x="25" y="564"/>
                    <a:pt x="25" y="614"/>
                  </a:cubicBezTo>
                  <a:cubicBezTo>
                    <a:pt x="76" y="564"/>
                    <a:pt x="126" y="539"/>
                    <a:pt x="176" y="489"/>
                  </a:cubicBezTo>
                  <a:cubicBezTo>
                    <a:pt x="514" y="263"/>
                    <a:pt x="838" y="151"/>
                    <a:pt x="1159" y="151"/>
                  </a:cubicBezTo>
                  <a:cubicBezTo>
                    <a:pt x="1266" y="151"/>
                    <a:pt x="1373" y="163"/>
                    <a:pt x="1479" y="188"/>
                  </a:cubicBezTo>
                  <a:cubicBezTo>
                    <a:pt x="2206" y="339"/>
                    <a:pt x="2657" y="1040"/>
                    <a:pt x="2657" y="1040"/>
                  </a:cubicBezTo>
                  <a:cubicBezTo>
                    <a:pt x="2672" y="1070"/>
                    <a:pt x="2695" y="1082"/>
                    <a:pt x="2717" y="1082"/>
                  </a:cubicBezTo>
                  <a:cubicBezTo>
                    <a:pt x="2732" y="1082"/>
                    <a:pt x="2747" y="1076"/>
                    <a:pt x="2757" y="1065"/>
                  </a:cubicBezTo>
                  <a:cubicBezTo>
                    <a:pt x="2807" y="1040"/>
                    <a:pt x="2807" y="1015"/>
                    <a:pt x="2782" y="965"/>
                  </a:cubicBezTo>
                  <a:cubicBezTo>
                    <a:pt x="2757" y="940"/>
                    <a:pt x="2306" y="213"/>
                    <a:pt x="1504" y="38"/>
                  </a:cubicBezTo>
                  <a:cubicBezTo>
                    <a:pt x="1393" y="13"/>
                    <a:pt x="1280" y="1"/>
                    <a:pt x="1166"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33" name="Google Shape;1334;p51">
              <a:extLst>
                <a:ext uri="{FF2B5EF4-FFF2-40B4-BE49-F238E27FC236}">
                  <a16:creationId xmlns:a16="http://schemas.microsoft.com/office/drawing/2014/main" id="{83A5F975-61DC-807E-2ADB-C169F59EE13A}"/>
                </a:ext>
              </a:extLst>
            </p:cNvPr>
            <p:cNvSpPr/>
            <p:nvPr/>
          </p:nvSpPr>
          <p:spPr>
            <a:xfrm>
              <a:off x="7755963" y="3533058"/>
              <a:ext cx="16429" cy="69579"/>
            </a:xfrm>
            <a:custGeom>
              <a:avLst/>
              <a:gdLst/>
              <a:ahLst/>
              <a:cxnLst/>
              <a:rect l="l" t="t" r="r" b="b"/>
              <a:pathLst>
                <a:path w="302" h="1279" extrusionOk="0">
                  <a:moveTo>
                    <a:pt x="51" y="0"/>
                  </a:moveTo>
                  <a:cubicBezTo>
                    <a:pt x="1" y="501"/>
                    <a:pt x="126" y="1003"/>
                    <a:pt x="226" y="1278"/>
                  </a:cubicBezTo>
                  <a:cubicBezTo>
                    <a:pt x="251" y="1203"/>
                    <a:pt x="276" y="1128"/>
                    <a:pt x="301" y="1053"/>
                  </a:cubicBezTo>
                  <a:cubicBezTo>
                    <a:pt x="226" y="777"/>
                    <a:pt x="151" y="401"/>
                    <a:pt x="201" y="25"/>
                  </a:cubicBezTo>
                  <a:cubicBezTo>
                    <a:pt x="176" y="25"/>
                    <a:pt x="176" y="25"/>
                    <a:pt x="176" y="50"/>
                  </a:cubicBezTo>
                  <a:cubicBezTo>
                    <a:pt x="151" y="63"/>
                    <a:pt x="132" y="69"/>
                    <a:pt x="113" y="69"/>
                  </a:cubicBezTo>
                  <a:cubicBezTo>
                    <a:pt x="95" y="69"/>
                    <a:pt x="76" y="63"/>
                    <a:pt x="51" y="50"/>
                  </a:cubicBezTo>
                  <a:cubicBezTo>
                    <a:pt x="51" y="25"/>
                    <a:pt x="51" y="25"/>
                    <a:pt x="51"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34" name="Google Shape;1335;p51">
              <a:extLst>
                <a:ext uri="{FF2B5EF4-FFF2-40B4-BE49-F238E27FC236}">
                  <a16:creationId xmlns:a16="http://schemas.microsoft.com/office/drawing/2014/main" id="{EDE72927-ED47-BE71-6AA9-54BC28EA08C9}"/>
                </a:ext>
              </a:extLst>
            </p:cNvPr>
            <p:cNvSpPr/>
            <p:nvPr/>
          </p:nvSpPr>
          <p:spPr>
            <a:xfrm>
              <a:off x="7758683" y="3473055"/>
              <a:ext cx="25949" cy="58644"/>
            </a:xfrm>
            <a:custGeom>
              <a:avLst/>
              <a:gdLst/>
              <a:ahLst/>
              <a:cxnLst/>
              <a:rect l="l" t="t" r="r" b="b"/>
              <a:pathLst>
                <a:path w="477" h="1078" extrusionOk="0">
                  <a:moveTo>
                    <a:pt x="452" y="0"/>
                  </a:moveTo>
                  <a:cubicBezTo>
                    <a:pt x="165" y="287"/>
                    <a:pt x="38" y="664"/>
                    <a:pt x="5" y="1024"/>
                  </a:cubicBezTo>
                  <a:lnTo>
                    <a:pt x="5" y="1024"/>
                  </a:lnTo>
                  <a:cubicBezTo>
                    <a:pt x="55" y="975"/>
                    <a:pt x="127" y="927"/>
                    <a:pt x="176" y="903"/>
                  </a:cubicBezTo>
                  <a:cubicBezTo>
                    <a:pt x="226" y="652"/>
                    <a:pt x="301" y="401"/>
                    <a:pt x="477" y="201"/>
                  </a:cubicBezTo>
                  <a:cubicBezTo>
                    <a:pt x="477" y="126"/>
                    <a:pt x="477" y="50"/>
                    <a:pt x="452" y="0"/>
                  </a:cubicBezTo>
                  <a:close/>
                  <a:moveTo>
                    <a:pt x="5" y="1024"/>
                  </a:moveTo>
                  <a:cubicBezTo>
                    <a:pt x="4" y="1025"/>
                    <a:pt x="2" y="1026"/>
                    <a:pt x="1" y="1028"/>
                  </a:cubicBezTo>
                  <a:cubicBezTo>
                    <a:pt x="1" y="1053"/>
                    <a:pt x="1" y="1053"/>
                    <a:pt x="1" y="1078"/>
                  </a:cubicBezTo>
                  <a:cubicBezTo>
                    <a:pt x="2" y="1060"/>
                    <a:pt x="3" y="1042"/>
                    <a:pt x="5" y="1024"/>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35" name="Google Shape;1336;p51">
              <a:extLst>
                <a:ext uri="{FF2B5EF4-FFF2-40B4-BE49-F238E27FC236}">
                  <a16:creationId xmlns:a16="http://schemas.microsoft.com/office/drawing/2014/main" id="{656B5430-4929-4745-9A9C-24EBF61DF64A}"/>
                </a:ext>
              </a:extLst>
            </p:cNvPr>
            <p:cNvSpPr/>
            <p:nvPr/>
          </p:nvSpPr>
          <p:spPr>
            <a:xfrm>
              <a:off x="7799592" y="3506076"/>
              <a:ext cx="83233" cy="31117"/>
            </a:xfrm>
            <a:custGeom>
              <a:avLst/>
              <a:gdLst/>
              <a:ahLst/>
              <a:cxnLst/>
              <a:rect l="l" t="t" r="r" b="b"/>
              <a:pathLst>
                <a:path w="1530" h="572" extrusionOk="0">
                  <a:moveTo>
                    <a:pt x="239" y="1"/>
                  </a:moveTo>
                  <a:cubicBezTo>
                    <a:pt x="160" y="1"/>
                    <a:pt x="81" y="7"/>
                    <a:pt x="1" y="20"/>
                  </a:cubicBezTo>
                  <a:cubicBezTo>
                    <a:pt x="1" y="70"/>
                    <a:pt x="1" y="145"/>
                    <a:pt x="1" y="195"/>
                  </a:cubicBezTo>
                  <a:cubicBezTo>
                    <a:pt x="92" y="176"/>
                    <a:pt x="184" y="167"/>
                    <a:pt x="274" y="167"/>
                  </a:cubicBezTo>
                  <a:cubicBezTo>
                    <a:pt x="873" y="167"/>
                    <a:pt x="1404" y="546"/>
                    <a:pt x="1404" y="546"/>
                  </a:cubicBezTo>
                  <a:cubicBezTo>
                    <a:pt x="1404" y="546"/>
                    <a:pt x="1429" y="571"/>
                    <a:pt x="1454" y="571"/>
                  </a:cubicBezTo>
                  <a:cubicBezTo>
                    <a:pt x="1479" y="571"/>
                    <a:pt x="1504" y="546"/>
                    <a:pt x="1504" y="521"/>
                  </a:cubicBezTo>
                  <a:cubicBezTo>
                    <a:pt x="1529" y="496"/>
                    <a:pt x="1529" y="446"/>
                    <a:pt x="1504" y="421"/>
                  </a:cubicBezTo>
                  <a:cubicBezTo>
                    <a:pt x="1482" y="421"/>
                    <a:pt x="899" y="1"/>
                    <a:pt x="239"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36" name="Google Shape;1337;p51">
              <a:extLst>
                <a:ext uri="{FF2B5EF4-FFF2-40B4-BE49-F238E27FC236}">
                  <a16:creationId xmlns:a16="http://schemas.microsoft.com/office/drawing/2014/main" id="{AB64D6C7-3278-7526-4DBC-E9867E919EF2}"/>
                </a:ext>
              </a:extLst>
            </p:cNvPr>
            <p:cNvSpPr/>
            <p:nvPr/>
          </p:nvSpPr>
          <p:spPr>
            <a:xfrm>
              <a:off x="7758683" y="3511244"/>
              <a:ext cx="28669" cy="25568"/>
            </a:xfrm>
            <a:custGeom>
              <a:avLst/>
              <a:gdLst/>
              <a:ahLst/>
              <a:cxnLst/>
              <a:rect l="l" t="t" r="r" b="b"/>
              <a:pathLst>
                <a:path w="527" h="470" extrusionOk="0">
                  <a:moveTo>
                    <a:pt x="502" y="0"/>
                  </a:moveTo>
                  <a:cubicBezTo>
                    <a:pt x="402" y="50"/>
                    <a:pt x="276" y="100"/>
                    <a:pt x="176" y="201"/>
                  </a:cubicBezTo>
                  <a:cubicBezTo>
                    <a:pt x="126" y="226"/>
                    <a:pt x="51" y="276"/>
                    <a:pt x="1" y="326"/>
                  </a:cubicBezTo>
                  <a:cubicBezTo>
                    <a:pt x="1" y="351"/>
                    <a:pt x="1" y="351"/>
                    <a:pt x="1" y="376"/>
                  </a:cubicBezTo>
                  <a:cubicBezTo>
                    <a:pt x="1" y="376"/>
                    <a:pt x="1" y="401"/>
                    <a:pt x="1" y="401"/>
                  </a:cubicBezTo>
                  <a:cubicBezTo>
                    <a:pt x="1" y="426"/>
                    <a:pt x="1" y="426"/>
                    <a:pt x="1" y="451"/>
                  </a:cubicBezTo>
                  <a:cubicBezTo>
                    <a:pt x="26" y="464"/>
                    <a:pt x="45" y="470"/>
                    <a:pt x="63" y="470"/>
                  </a:cubicBezTo>
                  <a:cubicBezTo>
                    <a:pt x="82" y="470"/>
                    <a:pt x="101" y="464"/>
                    <a:pt x="126" y="451"/>
                  </a:cubicBezTo>
                  <a:cubicBezTo>
                    <a:pt x="126" y="426"/>
                    <a:pt x="126" y="426"/>
                    <a:pt x="151" y="426"/>
                  </a:cubicBezTo>
                  <a:cubicBezTo>
                    <a:pt x="251" y="301"/>
                    <a:pt x="377" y="226"/>
                    <a:pt x="502" y="175"/>
                  </a:cubicBezTo>
                  <a:cubicBezTo>
                    <a:pt x="502" y="150"/>
                    <a:pt x="502" y="125"/>
                    <a:pt x="527" y="100"/>
                  </a:cubicBezTo>
                  <a:cubicBezTo>
                    <a:pt x="527" y="75"/>
                    <a:pt x="502" y="50"/>
                    <a:pt x="502"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37" name="Google Shape;1338;p51">
              <a:extLst>
                <a:ext uri="{FF2B5EF4-FFF2-40B4-BE49-F238E27FC236}">
                  <a16:creationId xmlns:a16="http://schemas.microsoft.com/office/drawing/2014/main" id="{FBD613F4-1170-50AD-0BD1-3B297E742F87}"/>
                </a:ext>
              </a:extLst>
            </p:cNvPr>
            <p:cNvSpPr/>
            <p:nvPr/>
          </p:nvSpPr>
          <p:spPr>
            <a:xfrm>
              <a:off x="7188791" y="3669385"/>
              <a:ext cx="122783" cy="76651"/>
            </a:xfrm>
            <a:custGeom>
              <a:avLst/>
              <a:gdLst/>
              <a:ahLst/>
              <a:cxnLst/>
              <a:rect l="l" t="t" r="r" b="b"/>
              <a:pathLst>
                <a:path w="2257" h="1409" extrusionOk="0">
                  <a:moveTo>
                    <a:pt x="2256" y="0"/>
                  </a:moveTo>
                  <a:lnTo>
                    <a:pt x="2256" y="0"/>
                  </a:lnTo>
                  <a:cubicBezTo>
                    <a:pt x="1504" y="176"/>
                    <a:pt x="677" y="451"/>
                    <a:pt x="0" y="903"/>
                  </a:cubicBezTo>
                  <a:cubicBezTo>
                    <a:pt x="217" y="1179"/>
                    <a:pt x="527" y="1408"/>
                    <a:pt x="893" y="1408"/>
                  </a:cubicBezTo>
                  <a:cubicBezTo>
                    <a:pt x="993" y="1408"/>
                    <a:pt x="1096" y="1391"/>
                    <a:pt x="1203" y="1354"/>
                  </a:cubicBezTo>
                  <a:cubicBezTo>
                    <a:pt x="1855" y="1128"/>
                    <a:pt x="2131" y="502"/>
                    <a:pt x="2256"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38" name="Google Shape;1339;p51">
              <a:extLst>
                <a:ext uri="{FF2B5EF4-FFF2-40B4-BE49-F238E27FC236}">
                  <a16:creationId xmlns:a16="http://schemas.microsoft.com/office/drawing/2014/main" id="{A5C6C87F-F8AF-6C1C-1A59-3BBA2FF81BB9}"/>
                </a:ext>
              </a:extLst>
            </p:cNvPr>
            <p:cNvSpPr/>
            <p:nvPr/>
          </p:nvSpPr>
          <p:spPr>
            <a:xfrm>
              <a:off x="7162896" y="3636636"/>
              <a:ext cx="154118" cy="81873"/>
            </a:xfrm>
            <a:custGeom>
              <a:avLst/>
              <a:gdLst/>
              <a:ahLst/>
              <a:cxnLst/>
              <a:rect l="l" t="t" r="r" b="b"/>
              <a:pathLst>
                <a:path w="2833" h="1505" extrusionOk="0">
                  <a:moveTo>
                    <a:pt x="2832" y="1"/>
                  </a:moveTo>
                  <a:cubicBezTo>
                    <a:pt x="2832" y="1"/>
                    <a:pt x="978" y="1"/>
                    <a:pt x="0" y="703"/>
                  </a:cubicBezTo>
                  <a:cubicBezTo>
                    <a:pt x="0" y="703"/>
                    <a:pt x="176" y="1129"/>
                    <a:pt x="476" y="1505"/>
                  </a:cubicBezTo>
                  <a:cubicBezTo>
                    <a:pt x="1153" y="1053"/>
                    <a:pt x="1980" y="778"/>
                    <a:pt x="2732" y="602"/>
                  </a:cubicBezTo>
                  <a:cubicBezTo>
                    <a:pt x="2832" y="276"/>
                    <a:pt x="2832" y="1"/>
                    <a:pt x="2832"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339" name="Google Shape;1340;p51">
              <a:extLst>
                <a:ext uri="{FF2B5EF4-FFF2-40B4-BE49-F238E27FC236}">
                  <a16:creationId xmlns:a16="http://schemas.microsoft.com/office/drawing/2014/main" id="{34F6D0D9-5209-CA9D-9783-FFEFA6C27D60}"/>
                </a:ext>
              </a:extLst>
            </p:cNvPr>
            <p:cNvGrpSpPr/>
            <p:nvPr/>
          </p:nvGrpSpPr>
          <p:grpSpPr>
            <a:xfrm>
              <a:off x="6832493" y="3168395"/>
              <a:ext cx="799059" cy="614017"/>
              <a:chOff x="5994293" y="3320795"/>
              <a:chExt cx="799059" cy="614017"/>
            </a:xfrm>
          </p:grpSpPr>
          <p:sp>
            <p:nvSpPr>
              <p:cNvPr id="1368" name="Google Shape;1341;p51">
                <a:extLst>
                  <a:ext uri="{FF2B5EF4-FFF2-40B4-BE49-F238E27FC236}">
                    <a16:creationId xmlns:a16="http://schemas.microsoft.com/office/drawing/2014/main" id="{6386545B-DC01-31C9-E0B3-3D1F6917621C}"/>
                  </a:ext>
                </a:extLst>
              </p:cNvPr>
              <p:cNvSpPr/>
              <p:nvPr/>
            </p:nvSpPr>
            <p:spPr>
              <a:xfrm rot="566434">
                <a:off x="6000464" y="3807844"/>
                <a:ext cx="129859" cy="86063"/>
              </a:xfrm>
              <a:prstGeom prst="ellipse">
                <a:avLst/>
              </a:prstGeom>
              <a:solidFill>
                <a:srgbClr val="000000">
                  <a:alpha val="893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9" name="Google Shape;1342;p51">
                <a:extLst>
                  <a:ext uri="{FF2B5EF4-FFF2-40B4-BE49-F238E27FC236}">
                    <a16:creationId xmlns:a16="http://schemas.microsoft.com/office/drawing/2014/main" id="{739DD196-7844-7B40-EB4F-44BC38C5E62F}"/>
                  </a:ext>
                </a:extLst>
              </p:cNvPr>
              <p:cNvSpPr/>
              <p:nvPr/>
            </p:nvSpPr>
            <p:spPr>
              <a:xfrm rot="-518129">
                <a:off x="6657766" y="3766403"/>
                <a:ext cx="129872" cy="86171"/>
              </a:xfrm>
              <a:prstGeom prst="ellipse">
                <a:avLst/>
              </a:prstGeom>
              <a:solidFill>
                <a:srgbClr val="000000">
                  <a:alpha val="893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70" name="Google Shape;1343;p51">
                <a:extLst>
                  <a:ext uri="{FF2B5EF4-FFF2-40B4-BE49-F238E27FC236}">
                    <a16:creationId xmlns:a16="http://schemas.microsoft.com/office/drawing/2014/main" id="{513B825F-459C-22A2-0784-344E28D2BB07}"/>
                  </a:ext>
                </a:extLst>
              </p:cNvPr>
              <p:cNvSpPr/>
              <p:nvPr/>
            </p:nvSpPr>
            <p:spPr>
              <a:xfrm rot="-427541" flipH="1">
                <a:off x="6284349" y="3501461"/>
                <a:ext cx="101074" cy="288481"/>
              </a:xfrm>
              <a:custGeom>
                <a:avLst/>
                <a:gdLst/>
                <a:ahLst/>
                <a:cxnLst/>
                <a:rect l="l" t="t" r="r" b="b"/>
                <a:pathLst>
                  <a:path w="3785" h="10803" extrusionOk="0">
                    <a:moveTo>
                      <a:pt x="552" y="0"/>
                    </a:moveTo>
                    <a:lnTo>
                      <a:pt x="552" y="0"/>
                    </a:lnTo>
                    <a:cubicBezTo>
                      <a:pt x="552" y="0"/>
                      <a:pt x="502" y="226"/>
                      <a:pt x="426" y="627"/>
                    </a:cubicBezTo>
                    <a:cubicBezTo>
                      <a:pt x="401" y="702"/>
                      <a:pt x="376" y="827"/>
                      <a:pt x="351" y="928"/>
                    </a:cubicBezTo>
                    <a:cubicBezTo>
                      <a:pt x="351" y="1053"/>
                      <a:pt x="326" y="1178"/>
                      <a:pt x="326" y="1329"/>
                    </a:cubicBezTo>
                    <a:cubicBezTo>
                      <a:pt x="326" y="1604"/>
                      <a:pt x="276" y="1905"/>
                      <a:pt x="301" y="2256"/>
                    </a:cubicBezTo>
                    <a:cubicBezTo>
                      <a:pt x="326" y="2607"/>
                      <a:pt x="301" y="2983"/>
                      <a:pt x="401" y="3359"/>
                    </a:cubicBezTo>
                    <a:cubicBezTo>
                      <a:pt x="452" y="3735"/>
                      <a:pt x="502" y="4161"/>
                      <a:pt x="627" y="4562"/>
                    </a:cubicBezTo>
                    <a:cubicBezTo>
                      <a:pt x="677" y="4787"/>
                      <a:pt x="727" y="4988"/>
                      <a:pt x="802" y="5213"/>
                    </a:cubicBezTo>
                    <a:cubicBezTo>
                      <a:pt x="878" y="5414"/>
                      <a:pt x="953" y="5614"/>
                      <a:pt x="1028" y="5840"/>
                    </a:cubicBezTo>
                    <a:cubicBezTo>
                      <a:pt x="1178" y="6266"/>
                      <a:pt x="1429" y="6692"/>
                      <a:pt x="1629" y="7093"/>
                    </a:cubicBezTo>
                    <a:cubicBezTo>
                      <a:pt x="1755" y="7294"/>
                      <a:pt x="1905" y="7469"/>
                      <a:pt x="2030" y="7670"/>
                    </a:cubicBezTo>
                    <a:lnTo>
                      <a:pt x="2231" y="7920"/>
                    </a:lnTo>
                    <a:cubicBezTo>
                      <a:pt x="2331" y="8045"/>
                      <a:pt x="2381" y="8121"/>
                      <a:pt x="2482" y="8196"/>
                    </a:cubicBezTo>
                    <a:cubicBezTo>
                      <a:pt x="2632" y="8371"/>
                      <a:pt x="2807" y="8522"/>
                      <a:pt x="2908" y="8622"/>
                    </a:cubicBezTo>
                    <a:cubicBezTo>
                      <a:pt x="2983" y="8697"/>
                      <a:pt x="3033" y="8772"/>
                      <a:pt x="3083" y="8873"/>
                    </a:cubicBezTo>
                    <a:lnTo>
                      <a:pt x="3183" y="8998"/>
                    </a:lnTo>
                    <a:cubicBezTo>
                      <a:pt x="3158" y="8998"/>
                      <a:pt x="3183" y="9073"/>
                      <a:pt x="3208" y="9098"/>
                    </a:cubicBezTo>
                    <a:cubicBezTo>
                      <a:pt x="3233" y="9198"/>
                      <a:pt x="3259" y="9274"/>
                      <a:pt x="3259" y="9349"/>
                    </a:cubicBezTo>
                    <a:cubicBezTo>
                      <a:pt x="3284" y="9424"/>
                      <a:pt x="3259" y="9474"/>
                      <a:pt x="3259" y="9549"/>
                    </a:cubicBezTo>
                    <a:cubicBezTo>
                      <a:pt x="3284" y="9599"/>
                      <a:pt x="3208" y="9700"/>
                      <a:pt x="3158" y="9775"/>
                    </a:cubicBezTo>
                    <a:lnTo>
                      <a:pt x="3140" y="9830"/>
                    </a:lnTo>
                    <a:lnTo>
                      <a:pt x="3140" y="9830"/>
                    </a:lnTo>
                    <a:cubicBezTo>
                      <a:pt x="3140" y="9829"/>
                      <a:pt x="3139" y="9829"/>
                      <a:pt x="3139" y="9829"/>
                    </a:cubicBezTo>
                    <a:cubicBezTo>
                      <a:pt x="3132" y="9829"/>
                      <a:pt x="3108" y="9858"/>
                      <a:pt x="3108" y="9875"/>
                    </a:cubicBezTo>
                    <a:lnTo>
                      <a:pt x="3008" y="9950"/>
                    </a:lnTo>
                    <a:cubicBezTo>
                      <a:pt x="2807" y="10201"/>
                      <a:pt x="2457" y="10326"/>
                      <a:pt x="2156" y="10426"/>
                    </a:cubicBezTo>
                    <a:cubicBezTo>
                      <a:pt x="2005" y="10451"/>
                      <a:pt x="1855" y="10502"/>
                      <a:pt x="1730" y="10527"/>
                    </a:cubicBezTo>
                    <a:cubicBezTo>
                      <a:pt x="1579" y="10552"/>
                      <a:pt x="1429" y="10552"/>
                      <a:pt x="1304" y="10577"/>
                    </a:cubicBezTo>
                    <a:cubicBezTo>
                      <a:pt x="1028" y="10577"/>
                      <a:pt x="802" y="10577"/>
                      <a:pt x="602" y="10552"/>
                    </a:cubicBezTo>
                    <a:cubicBezTo>
                      <a:pt x="426" y="10527"/>
                      <a:pt x="276" y="10502"/>
                      <a:pt x="176" y="10451"/>
                    </a:cubicBezTo>
                    <a:cubicBezTo>
                      <a:pt x="76" y="10426"/>
                      <a:pt x="0" y="10426"/>
                      <a:pt x="0" y="10426"/>
                    </a:cubicBezTo>
                    <a:lnTo>
                      <a:pt x="0" y="10426"/>
                    </a:lnTo>
                    <a:cubicBezTo>
                      <a:pt x="0" y="10426"/>
                      <a:pt x="51" y="10451"/>
                      <a:pt x="151" y="10502"/>
                    </a:cubicBezTo>
                    <a:cubicBezTo>
                      <a:pt x="251" y="10552"/>
                      <a:pt x="376" y="10627"/>
                      <a:pt x="577" y="10652"/>
                    </a:cubicBezTo>
                    <a:cubicBezTo>
                      <a:pt x="777" y="10727"/>
                      <a:pt x="1003" y="10752"/>
                      <a:pt x="1304" y="10802"/>
                    </a:cubicBezTo>
                    <a:lnTo>
                      <a:pt x="1755" y="10802"/>
                    </a:lnTo>
                    <a:cubicBezTo>
                      <a:pt x="1905" y="10802"/>
                      <a:pt x="2081" y="10777"/>
                      <a:pt x="2256" y="10752"/>
                    </a:cubicBezTo>
                    <a:cubicBezTo>
                      <a:pt x="2582" y="10677"/>
                      <a:pt x="2983" y="10577"/>
                      <a:pt x="3309" y="10276"/>
                    </a:cubicBezTo>
                    <a:lnTo>
                      <a:pt x="3434" y="10176"/>
                    </a:lnTo>
                    <a:cubicBezTo>
                      <a:pt x="3484" y="10126"/>
                      <a:pt x="3459" y="10151"/>
                      <a:pt x="3534" y="10076"/>
                    </a:cubicBezTo>
                    <a:lnTo>
                      <a:pt x="3559" y="10025"/>
                    </a:lnTo>
                    <a:cubicBezTo>
                      <a:pt x="3609" y="9925"/>
                      <a:pt x="3685" y="9875"/>
                      <a:pt x="3710" y="9725"/>
                    </a:cubicBezTo>
                    <a:cubicBezTo>
                      <a:pt x="3760" y="9574"/>
                      <a:pt x="3785" y="9424"/>
                      <a:pt x="3785" y="9299"/>
                    </a:cubicBezTo>
                    <a:cubicBezTo>
                      <a:pt x="3785" y="9173"/>
                      <a:pt x="3735" y="9048"/>
                      <a:pt x="3710" y="8948"/>
                    </a:cubicBezTo>
                    <a:cubicBezTo>
                      <a:pt x="3685" y="8873"/>
                      <a:pt x="3685" y="8847"/>
                      <a:pt x="3634" y="8747"/>
                    </a:cubicBezTo>
                    <a:lnTo>
                      <a:pt x="3559" y="8597"/>
                    </a:lnTo>
                    <a:cubicBezTo>
                      <a:pt x="3509" y="8522"/>
                      <a:pt x="3459" y="8421"/>
                      <a:pt x="3359" y="8321"/>
                    </a:cubicBezTo>
                    <a:cubicBezTo>
                      <a:pt x="3183" y="8096"/>
                      <a:pt x="3033" y="7945"/>
                      <a:pt x="2883" y="7795"/>
                    </a:cubicBezTo>
                    <a:lnTo>
                      <a:pt x="2682" y="7594"/>
                    </a:lnTo>
                    <a:lnTo>
                      <a:pt x="2507" y="7319"/>
                    </a:lnTo>
                    <a:cubicBezTo>
                      <a:pt x="2381" y="7118"/>
                      <a:pt x="2231" y="6943"/>
                      <a:pt x="2131" y="6767"/>
                    </a:cubicBezTo>
                    <a:cubicBezTo>
                      <a:pt x="1930" y="6391"/>
                      <a:pt x="1705" y="6040"/>
                      <a:pt x="1554" y="5614"/>
                    </a:cubicBezTo>
                    <a:cubicBezTo>
                      <a:pt x="1479" y="5414"/>
                      <a:pt x="1404" y="5213"/>
                      <a:pt x="1329" y="5038"/>
                    </a:cubicBezTo>
                    <a:cubicBezTo>
                      <a:pt x="1254" y="4837"/>
                      <a:pt x="1203" y="4637"/>
                      <a:pt x="1128" y="4436"/>
                    </a:cubicBezTo>
                    <a:cubicBezTo>
                      <a:pt x="1003" y="4035"/>
                      <a:pt x="928" y="3659"/>
                      <a:pt x="827" y="3284"/>
                    </a:cubicBezTo>
                    <a:cubicBezTo>
                      <a:pt x="727" y="2908"/>
                      <a:pt x="702" y="2557"/>
                      <a:pt x="652" y="2231"/>
                    </a:cubicBezTo>
                    <a:cubicBezTo>
                      <a:pt x="577" y="1905"/>
                      <a:pt x="577" y="1604"/>
                      <a:pt x="552" y="1329"/>
                    </a:cubicBezTo>
                    <a:cubicBezTo>
                      <a:pt x="527" y="1203"/>
                      <a:pt x="527" y="1053"/>
                      <a:pt x="527" y="953"/>
                    </a:cubicBezTo>
                    <a:cubicBezTo>
                      <a:pt x="527" y="827"/>
                      <a:pt x="527" y="727"/>
                      <a:pt x="527" y="627"/>
                    </a:cubicBezTo>
                    <a:cubicBezTo>
                      <a:pt x="552" y="226"/>
                      <a:pt x="552" y="0"/>
                      <a:pt x="552" y="0"/>
                    </a:cubicBezTo>
                    <a:close/>
                  </a:path>
                </a:pathLst>
              </a:custGeom>
              <a:solidFill>
                <a:srgbClr val="6C471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71" name="Google Shape;1344;p51">
                <a:extLst>
                  <a:ext uri="{FF2B5EF4-FFF2-40B4-BE49-F238E27FC236}">
                    <a16:creationId xmlns:a16="http://schemas.microsoft.com/office/drawing/2014/main" id="{2F242F67-F601-5DFF-8D73-60B1222C899F}"/>
                  </a:ext>
                </a:extLst>
              </p:cNvPr>
              <p:cNvSpPr/>
              <p:nvPr/>
            </p:nvSpPr>
            <p:spPr>
              <a:xfrm rot="-427541" flipH="1">
                <a:off x="6462163" y="3325639"/>
                <a:ext cx="80832" cy="43928"/>
              </a:xfrm>
              <a:custGeom>
                <a:avLst/>
                <a:gdLst/>
                <a:ahLst/>
                <a:cxnLst/>
                <a:rect l="l" t="t" r="r" b="b"/>
                <a:pathLst>
                  <a:path w="3027" h="1645" extrusionOk="0">
                    <a:moveTo>
                      <a:pt x="2322" y="1"/>
                    </a:moveTo>
                    <a:cubicBezTo>
                      <a:pt x="1852" y="1"/>
                      <a:pt x="1242" y="309"/>
                      <a:pt x="997" y="456"/>
                    </a:cubicBezTo>
                    <a:cubicBezTo>
                      <a:pt x="721" y="606"/>
                      <a:pt x="270" y="857"/>
                      <a:pt x="145" y="1183"/>
                    </a:cubicBezTo>
                    <a:cubicBezTo>
                      <a:pt x="0" y="1537"/>
                      <a:pt x="158" y="1644"/>
                      <a:pt x="388" y="1644"/>
                    </a:cubicBezTo>
                    <a:cubicBezTo>
                      <a:pt x="597" y="1644"/>
                      <a:pt x="867" y="1555"/>
                      <a:pt x="1022" y="1484"/>
                    </a:cubicBezTo>
                    <a:cubicBezTo>
                      <a:pt x="1072" y="1459"/>
                      <a:pt x="1222" y="1409"/>
                      <a:pt x="1373" y="1358"/>
                    </a:cubicBezTo>
                    <a:cubicBezTo>
                      <a:pt x="1974" y="1133"/>
                      <a:pt x="3027" y="732"/>
                      <a:pt x="2876" y="331"/>
                    </a:cubicBezTo>
                    <a:cubicBezTo>
                      <a:pt x="2781" y="88"/>
                      <a:pt x="2571" y="1"/>
                      <a:pt x="2322" y="1"/>
                    </a:cubicBezTo>
                    <a:close/>
                  </a:path>
                </a:pathLst>
              </a:custGeom>
              <a:solidFill>
                <a:srgbClr val="B93F4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72" name="Google Shape;1345;p51">
                <a:extLst>
                  <a:ext uri="{FF2B5EF4-FFF2-40B4-BE49-F238E27FC236}">
                    <a16:creationId xmlns:a16="http://schemas.microsoft.com/office/drawing/2014/main" id="{B0A5E009-C9D7-745A-AC14-97CA784E668F}"/>
                  </a:ext>
                </a:extLst>
              </p:cNvPr>
              <p:cNvSpPr/>
              <p:nvPr/>
            </p:nvSpPr>
            <p:spPr>
              <a:xfrm rot="-427541" flipH="1">
                <a:off x="6140218" y="3365884"/>
                <a:ext cx="80859" cy="43928"/>
              </a:xfrm>
              <a:custGeom>
                <a:avLst/>
                <a:gdLst/>
                <a:ahLst/>
                <a:cxnLst/>
                <a:rect l="l" t="t" r="r" b="b"/>
                <a:pathLst>
                  <a:path w="3028" h="1645" extrusionOk="0">
                    <a:moveTo>
                      <a:pt x="706" y="1"/>
                    </a:moveTo>
                    <a:cubicBezTo>
                      <a:pt x="457" y="1"/>
                      <a:pt x="247" y="88"/>
                      <a:pt x="151" y="331"/>
                    </a:cubicBezTo>
                    <a:cubicBezTo>
                      <a:pt x="1" y="732"/>
                      <a:pt x="1028" y="1133"/>
                      <a:pt x="1655" y="1358"/>
                    </a:cubicBezTo>
                    <a:cubicBezTo>
                      <a:pt x="1805" y="1409"/>
                      <a:pt x="1956" y="1459"/>
                      <a:pt x="2006" y="1484"/>
                    </a:cubicBezTo>
                    <a:cubicBezTo>
                      <a:pt x="2161" y="1555"/>
                      <a:pt x="2430" y="1644"/>
                      <a:pt x="2640" y="1644"/>
                    </a:cubicBezTo>
                    <a:cubicBezTo>
                      <a:pt x="2869" y="1644"/>
                      <a:pt x="3027" y="1537"/>
                      <a:pt x="2883" y="1183"/>
                    </a:cubicBezTo>
                    <a:cubicBezTo>
                      <a:pt x="2758" y="857"/>
                      <a:pt x="2306" y="606"/>
                      <a:pt x="2031" y="456"/>
                    </a:cubicBezTo>
                    <a:cubicBezTo>
                      <a:pt x="1785" y="309"/>
                      <a:pt x="1176" y="1"/>
                      <a:pt x="706" y="1"/>
                    </a:cubicBezTo>
                    <a:close/>
                  </a:path>
                </a:pathLst>
              </a:custGeom>
              <a:solidFill>
                <a:srgbClr val="B93F4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73" name="Google Shape;1346;p51">
                <a:extLst>
                  <a:ext uri="{FF2B5EF4-FFF2-40B4-BE49-F238E27FC236}">
                    <a16:creationId xmlns:a16="http://schemas.microsoft.com/office/drawing/2014/main" id="{1CA3F60E-1065-54AF-9DC0-B726E1A53B84}"/>
                  </a:ext>
                </a:extLst>
              </p:cNvPr>
              <p:cNvSpPr/>
              <p:nvPr/>
            </p:nvSpPr>
            <p:spPr>
              <a:xfrm rot="-427541" flipH="1">
                <a:off x="6287267" y="3873445"/>
                <a:ext cx="214858" cy="48227"/>
              </a:xfrm>
              <a:custGeom>
                <a:avLst/>
                <a:gdLst/>
                <a:ahLst/>
                <a:cxnLst/>
                <a:rect l="l" t="t" r="r" b="b"/>
                <a:pathLst>
                  <a:path w="8046" h="1806" extrusionOk="0">
                    <a:moveTo>
                      <a:pt x="4058" y="1"/>
                    </a:moveTo>
                    <a:cubicBezTo>
                      <a:pt x="2655" y="1"/>
                      <a:pt x="1251" y="383"/>
                      <a:pt x="0" y="1154"/>
                    </a:cubicBezTo>
                    <a:cubicBezTo>
                      <a:pt x="1053" y="1530"/>
                      <a:pt x="2331" y="1805"/>
                      <a:pt x="3885" y="1805"/>
                    </a:cubicBezTo>
                    <a:cubicBezTo>
                      <a:pt x="5614" y="1805"/>
                      <a:pt x="6968" y="1530"/>
                      <a:pt x="8046" y="1103"/>
                    </a:cubicBezTo>
                    <a:cubicBezTo>
                      <a:pt x="6815" y="370"/>
                      <a:pt x="5437" y="1"/>
                      <a:pt x="4058" y="1"/>
                    </a:cubicBezTo>
                    <a:close/>
                  </a:path>
                </a:pathLst>
              </a:custGeom>
              <a:solidFill>
                <a:srgbClr val="FF999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74" name="Google Shape;1347;p51">
                <a:extLst>
                  <a:ext uri="{FF2B5EF4-FFF2-40B4-BE49-F238E27FC236}">
                    <a16:creationId xmlns:a16="http://schemas.microsoft.com/office/drawing/2014/main" id="{E40DA79E-8308-2647-B305-DD88A6C1146D}"/>
                  </a:ext>
                </a:extLst>
              </p:cNvPr>
              <p:cNvSpPr/>
              <p:nvPr/>
            </p:nvSpPr>
            <p:spPr>
              <a:xfrm rot="-427541" flipH="1">
                <a:off x="6185547" y="3826439"/>
                <a:ext cx="416979" cy="77654"/>
              </a:xfrm>
              <a:custGeom>
                <a:avLst/>
                <a:gdLst/>
                <a:ahLst/>
                <a:cxnLst/>
                <a:rect l="l" t="t" r="r" b="b"/>
                <a:pathLst>
                  <a:path w="15615" h="2908" extrusionOk="0">
                    <a:moveTo>
                      <a:pt x="15615" y="0"/>
                    </a:moveTo>
                    <a:lnTo>
                      <a:pt x="15615" y="0"/>
                    </a:lnTo>
                    <a:cubicBezTo>
                      <a:pt x="12365" y="944"/>
                      <a:pt x="9547" y="1259"/>
                      <a:pt x="7234" y="1259"/>
                    </a:cubicBezTo>
                    <a:cubicBezTo>
                      <a:pt x="2607" y="1259"/>
                      <a:pt x="1" y="0"/>
                      <a:pt x="1" y="0"/>
                    </a:cubicBezTo>
                    <a:lnTo>
                      <a:pt x="1" y="0"/>
                    </a:lnTo>
                    <a:cubicBezTo>
                      <a:pt x="1" y="0"/>
                      <a:pt x="1053" y="1880"/>
                      <a:pt x="3910" y="2908"/>
                    </a:cubicBezTo>
                    <a:cubicBezTo>
                      <a:pt x="5161" y="2137"/>
                      <a:pt x="6565" y="1755"/>
                      <a:pt x="7968" y="1755"/>
                    </a:cubicBezTo>
                    <a:cubicBezTo>
                      <a:pt x="9347" y="1755"/>
                      <a:pt x="10725" y="2124"/>
                      <a:pt x="11956" y="2857"/>
                    </a:cubicBezTo>
                    <a:cubicBezTo>
                      <a:pt x="14687" y="1830"/>
                      <a:pt x="15615" y="0"/>
                      <a:pt x="15615" y="0"/>
                    </a:cubicBezTo>
                    <a:close/>
                  </a:path>
                </a:pathLst>
              </a:custGeom>
              <a:solidFill>
                <a:srgbClr val="B93F4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75" name="Google Shape;1348;p51">
                <a:extLst>
                  <a:ext uri="{FF2B5EF4-FFF2-40B4-BE49-F238E27FC236}">
                    <a16:creationId xmlns:a16="http://schemas.microsoft.com/office/drawing/2014/main" id="{C74EC64C-1371-51E2-8E31-94D48FC11088}"/>
                  </a:ext>
                </a:extLst>
              </p:cNvPr>
              <p:cNvSpPr/>
              <p:nvPr/>
            </p:nvSpPr>
            <p:spPr>
              <a:xfrm rot="-427541" flipH="1">
                <a:off x="6565276" y="3550422"/>
                <a:ext cx="124520" cy="65691"/>
              </a:xfrm>
              <a:custGeom>
                <a:avLst/>
                <a:gdLst/>
                <a:ahLst/>
                <a:cxnLst/>
                <a:rect l="l" t="t" r="r" b="b"/>
                <a:pathLst>
                  <a:path w="4663" h="2460" extrusionOk="0">
                    <a:moveTo>
                      <a:pt x="3033" y="0"/>
                    </a:moveTo>
                    <a:cubicBezTo>
                      <a:pt x="2306" y="0"/>
                      <a:pt x="1579" y="176"/>
                      <a:pt x="1053" y="527"/>
                    </a:cubicBezTo>
                    <a:cubicBezTo>
                      <a:pt x="452" y="903"/>
                      <a:pt x="101" y="1454"/>
                      <a:pt x="25" y="2106"/>
                    </a:cubicBezTo>
                    <a:cubicBezTo>
                      <a:pt x="0" y="2281"/>
                      <a:pt x="126" y="2432"/>
                      <a:pt x="301" y="2457"/>
                    </a:cubicBezTo>
                    <a:cubicBezTo>
                      <a:pt x="316" y="2458"/>
                      <a:pt x="330" y="2459"/>
                      <a:pt x="345" y="2459"/>
                    </a:cubicBezTo>
                    <a:cubicBezTo>
                      <a:pt x="523" y="2459"/>
                      <a:pt x="652" y="2318"/>
                      <a:pt x="652" y="2156"/>
                    </a:cubicBezTo>
                    <a:cubicBezTo>
                      <a:pt x="702" y="1705"/>
                      <a:pt x="953" y="1329"/>
                      <a:pt x="1379" y="1053"/>
                    </a:cubicBezTo>
                    <a:cubicBezTo>
                      <a:pt x="1821" y="763"/>
                      <a:pt x="2412" y="613"/>
                      <a:pt x="3027" y="613"/>
                    </a:cubicBezTo>
                    <a:cubicBezTo>
                      <a:pt x="3423" y="613"/>
                      <a:pt x="3828" y="675"/>
                      <a:pt x="4211" y="802"/>
                    </a:cubicBezTo>
                    <a:cubicBezTo>
                      <a:pt x="4242" y="813"/>
                      <a:pt x="4274" y="818"/>
                      <a:pt x="4308" y="818"/>
                    </a:cubicBezTo>
                    <a:cubicBezTo>
                      <a:pt x="4437" y="818"/>
                      <a:pt x="4572" y="742"/>
                      <a:pt x="4612" y="602"/>
                    </a:cubicBezTo>
                    <a:cubicBezTo>
                      <a:pt x="4662" y="452"/>
                      <a:pt x="4562" y="276"/>
                      <a:pt x="4411" y="201"/>
                    </a:cubicBezTo>
                    <a:cubicBezTo>
                      <a:pt x="3960" y="76"/>
                      <a:pt x="3509" y="0"/>
                      <a:pt x="3033"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76" name="Google Shape;1349;p51">
                <a:extLst>
                  <a:ext uri="{FF2B5EF4-FFF2-40B4-BE49-F238E27FC236}">
                    <a16:creationId xmlns:a16="http://schemas.microsoft.com/office/drawing/2014/main" id="{AAA753DE-5E0B-DA7C-66F8-CAED3A165301}"/>
                  </a:ext>
                </a:extLst>
              </p:cNvPr>
              <p:cNvSpPr/>
              <p:nvPr/>
            </p:nvSpPr>
            <p:spPr>
              <a:xfrm rot="-427541" flipH="1">
                <a:off x="6087272" y="3582180"/>
                <a:ext cx="124493" cy="65691"/>
              </a:xfrm>
              <a:custGeom>
                <a:avLst/>
                <a:gdLst/>
                <a:ahLst/>
                <a:cxnLst/>
                <a:rect l="l" t="t" r="r" b="b"/>
                <a:pathLst>
                  <a:path w="4662" h="2460" extrusionOk="0">
                    <a:moveTo>
                      <a:pt x="1629" y="0"/>
                    </a:moveTo>
                    <a:cubicBezTo>
                      <a:pt x="1178" y="0"/>
                      <a:pt x="702" y="51"/>
                      <a:pt x="251" y="201"/>
                    </a:cubicBezTo>
                    <a:cubicBezTo>
                      <a:pt x="100" y="276"/>
                      <a:pt x="0" y="452"/>
                      <a:pt x="50" y="602"/>
                    </a:cubicBezTo>
                    <a:cubicBezTo>
                      <a:pt x="110" y="742"/>
                      <a:pt x="233" y="818"/>
                      <a:pt x="357" y="818"/>
                    </a:cubicBezTo>
                    <a:cubicBezTo>
                      <a:pt x="389" y="818"/>
                      <a:pt x="421" y="813"/>
                      <a:pt x="451" y="802"/>
                    </a:cubicBezTo>
                    <a:cubicBezTo>
                      <a:pt x="834" y="675"/>
                      <a:pt x="1239" y="613"/>
                      <a:pt x="1635" y="613"/>
                    </a:cubicBezTo>
                    <a:cubicBezTo>
                      <a:pt x="2250" y="613"/>
                      <a:pt x="2841" y="763"/>
                      <a:pt x="3283" y="1053"/>
                    </a:cubicBezTo>
                    <a:cubicBezTo>
                      <a:pt x="3709" y="1329"/>
                      <a:pt x="3960" y="1705"/>
                      <a:pt x="4010" y="2156"/>
                    </a:cubicBezTo>
                    <a:cubicBezTo>
                      <a:pt x="4033" y="2318"/>
                      <a:pt x="4143" y="2459"/>
                      <a:pt x="4318" y="2459"/>
                    </a:cubicBezTo>
                    <a:cubicBezTo>
                      <a:pt x="4332" y="2459"/>
                      <a:pt x="4346" y="2458"/>
                      <a:pt x="4361" y="2457"/>
                    </a:cubicBezTo>
                    <a:cubicBezTo>
                      <a:pt x="4537" y="2432"/>
                      <a:pt x="4662" y="2281"/>
                      <a:pt x="4637" y="2106"/>
                    </a:cubicBezTo>
                    <a:cubicBezTo>
                      <a:pt x="4562" y="1429"/>
                      <a:pt x="4211" y="903"/>
                      <a:pt x="3634" y="527"/>
                    </a:cubicBezTo>
                    <a:cubicBezTo>
                      <a:pt x="3083" y="176"/>
                      <a:pt x="2356" y="0"/>
                      <a:pt x="1629"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1340" name="Google Shape;1350;p51">
              <a:extLst>
                <a:ext uri="{FF2B5EF4-FFF2-40B4-BE49-F238E27FC236}">
                  <a16:creationId xmlns:a16="http://schemas.microsoft.com/office/drawing/2014/main" id="{4EE9722D-3845-B192-5FB2-B5C3FD5A86D1}"/>
                </a:ext>
              </a:extLst>
            </p:cNvPr>
            <p:cNvSpPr/>
            <p:nvPr/>
          </p:nvSpPr>
          <p:spPr>
            <a:xfrm>
              <a:off x="8064084" y="5015078"/>
              <a:ext cx="366825" cy="207703"/>
            </a:xfrm>
            <a:custGeom>
              <a:avLst/>
              <a:gdLst/>
              <a:ahLst/>
              <a:cxnLst/>
              <a:rect l="l" t="t" r="r" b="b"/>
              <a:pathLst>
                <a:path w="6743" h="3818" extrusionOk="0">
                  <a:moveTo>
                    <a:pt x="6291" y="0"/>
                  </a:moveTo>
                  <a:cubicBezTo>
                    <a:pt x="4387" y="1554"/>
                    <a:pt x="2256" y="2482"/>
                    <a:pt x="1" y="3133"/>
                  </a:cubicBezTo>
                  <a:lnTo>
                    <a:pt x="76" y="3785"/>
                  </a:lnTo>
                  <a:cubicBezTo>
                    <a:pt x="1279" y="3785"/>
                    <a:pt x="2181" y="3785"/>
                    <a:pt x="2682" y="3810"/>
                  </a:cubicBezTo>
                  <a:cubicBezTo>
                    <a:pt x="2845" y="3814"/>
                    <a:pt x="3021" y="3817"/>
                    <a:pt x="3206" y="3817"/>
                  </a:cubicBezTo>
                  <a:cubicBezTo>
                    <a:pt x="4278" y="3817"/>
                    <a:pt x="5674" y="3694"/>
                    <a:pt x="6743" y="2732"/>
                  </a:cubicBezTo>
                  <a:cubicBezTo>
                    <a:pt x="6617" y="1730"/>
                    <a:pt x="6442" y="802"/>
                    <a:pt x="6291" y="0"/>
                  </a:cubicBezTo>
                  <a:close/>
                </a:path>
              </a:pathLst>
            </a:custGeom>
            <a:solidFill>
              <a:srgbClr val="FCA17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41" name="Google Shape;1351;p51">
              <a:extLst>
                <a:ext uri="{FF2B5EF4-FFF2-40B4-BE49-F238E27FC236}">
                  <a16:creationId xmlns:a16="http://schemas.microsoft.com/office/drawing/2014/main" id="{DF210EF2-0C41-08F3-460B-0AD5BCA82C40}"/>
                </a:ext>
              </a:extLst>
            </p:cNvPr>
            <p:cNvSpPr/>
            <p:nvPr/>
          </p:nvSpPr>
          <p:spPr>
            <a:xfrm>
              <a:off x="8046350" y="4888272"/>
              <a:ext cx="360025" cy="297301"/>
            </a:xfrm>
            <a:custGeom>
              <a:avLst/>
              <a:gdLst/>
              <a:ahLst/>
              <a:cxnLst/>
              <a:rect l="l" t="t" r="r" b="b"/>
              <a:pathLst>
                <a:path w="6618" h="5465" extrusionOk="0">
                  <a:moveTo>
                    <a:pt x="6116" y="0"/>
                  </a:moveTo>
                  <a:cubicBezTo>
                    <a:pt x="3785" y="2081"/>
                    <a:pt x="502" y="3083"/>
                    <a:pt x="1" y="3208"/>
                  </a:cubicBezTo>
                  <a:lnTo>
                    <a:pt x="327" y="5464"/>
                  </a:lnTo>
                  <a:cubicBezTo>
                    <a:pt x="2582" y="4813"/>
                    <a:pt x="4713" y="3885"/>
                    <a:pt x="6617" y="2331"/>
                  </a:cubicBezTo>
                  <a:cubicBezTo>
                    <a:pt x="6442" y="1354"/>
                    <a:pt x="6267" y="527"/>
                    <a:pt x="6116" y="0"/>
                  </a:cubicBezTo>
                  <a:close/>
                </a:path>
              </a:pathLst>
            </a:custGeom>
            <a:solidFill>
              <a:srgbClr val="FCA17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42" name="Google Shape;1352;p51">
              <a:extLst>
                <a:ext uri="{FF2B5EF4-FFF2-40B4-BE49-F238E27FC236}">
                  <a16:creationId xmlns:a16="http://schemas.microsoft.com/office/drawing/2014/main" id="{FD5A8A0A-B044-7B4C-8BAD-0CD2D264E36E}"/>
                </a:ext>
              </a:extLst>
            </p:cNvPr>
            <p:cNvSpPr/>
            <p:nvPr/>
          </p:nvSpPr>
          <p:spPr>
            <a:xfrm>
              <a:off x="6391180" y="4194291"/>
              <a:ext cx="974918" cy="1030462"/>
            </a:xfrm>
            <a:custGeom>
              <a:avLst/>
              <a:gdLst/>
              <a:ahLst/>
              <a:cxnLst/>
              <a:rect l="l" t="t" r="r" b="b"/>
              <a:pathLst>
                <a:path w="17921" h="18942" extrusionOk="0">
                  <a:moveTo>
                    <a:pt x="10978" y="0"/>
                  </a:moveTo>
                  <a:cubicBezTo>
                    <a:pt x="10778" y="0"/>
                    <a:pt x="10677" y="26"/>
                    <a:pt x="10677" y="26"/>
                  </a:cubicBezTo>
                  <a:cubicBezTo>
                    <a:pt x="10677" y="26"/>
                    <a:pt x="7119" y="76"/>
                    <a:pt x="5540" y="1203"/>
                  </a:cubicBezTo>
                  <a:cubicBezTo>
                    <a:pt x="3585" y="2432"/>
                    <a:pt x="1204" y="7068"/>
                    <a:pt x="26" y="8397"/>
                  </a:cubicBezTo>
                  <a:cubicBezTo>
                    <a:pt x="26" y="8397"/>
                    <a:pt x="1" y="8447"/>
                    <a:pt x="1" y="8522"/>
                  </a:cubicBezTo>
                  <a:cubicBezTo>
                    <a:pt x="51" y="8472"/>
                    <a:pt x="126" y="8447"/>
                    <a:pt x="201" y="8397"/>
                  </a:cubicBezTo>
                  <a:cubicBezTo>
                    <a:pt x="201" y="8397"/>
                    <a:pt x="3509" y="11805"/>
                    <a:pt x="7520" y="14086"/>
                  </a:cubicBezTo>
                  <a:lnTo>
                    <a:pt x="7520" y="15690"/>
                  </a:lnTo>
                  <a:cubicBezTo>
                    <a:pt x="7520" y="15690"/>
                    <a:pt x="7494" y="15690"/>
                    <a:pt x="7394" y="15665"/>
                  </a:cubicBezTo>
                  <a:lnTo>
                    <a:pt x="7394" y="15665"/>
                  </a:lnTo>
                  <a:cubicBezTo>
                    <a:pt x="7419" y="15840"/>
                    <a:pt x="7419" y="15991"/>
                    <a:pt x="7419" y="16166"/>
                  </a:cubicBezTo>
                  <a:cubicBezTo>
                    <a:pt x="7444" y="16993"/>
                    <a:pt x="7494" y="17996"/>
                    <a:pt x="7494" y="18923"/>
                  </a:cubicBezTo>
                  <a:cubicBezTo>
                    <a:pt x="8810" y="18935"/>
                    <a:pt x="10427" y="18942"/>
                    <a:pt x="12209" y="18942"/>
                  </a:cubicBezTo>
                  <a:cubicBezTo>
                    <a:pt x="13992" y="18942"/>
                    <a:pt x="15941" y="18935"/>
                    <a:pt x="17921" y="18923"/>
                  </a:cubicBezTo>
                  <a:lnTo>
                    <a:pt x="17820" y="2557"/>
                  </a:lnTo>
                  <a:cubicBezTo>
                    <a:pt x="17820" y="2557"/>
                    <a:pt x="17820" y="2532"/>
                    <a:pt x="17820" y="2532"/>
                  </a:cubicBezTo>
                  <a:lnTo>
                    <a:pt x="17670" y="2532"/>
                  </a:lnTo>
                  <a:cubicBezTo>
                    <a:pt x="16667" y="2532"/>
                    <a:pt x="16066" y="2256"/>
                    <a:pt x="15865" y="2131"/>
                  </a:cubicBezTo>
                  <a:lnTo>
                    <a:pt x="14863" y="4161"/>
                  </a:lnTo>
                  <a:cubicBezTo>
                    <a:pt x="13785" y="3910"/>
                    <a:pt x="10452" y="702"/>
                    <a:pt x="10452" y="702"/>
                  </a:cubicBezTo>
                  <a:cubicBezTo>
                    <a:pt x="10627" y="452"/>
                    <a:pt x="10803" y="226"/>
                    <a:pt x="10978" y="0"/>
                  </a:cubicBezTo>
                  <a:close/>
                </a:path>
              </a:pathLst>
            </a:custGeom>
            <a:solidFill>
              <a:srgbClr val="4C6F8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43" name="Google Shape;1353;p51">
              <a:extLst>
                <a:ext uri="{FF2B5EF4-FFF2-40B4-BE49-F238E27FC236}">
                  <a16:creationId xmlns:a16="http://schemas.microsoft.com/office/drawing/2014/main" id="{01A9B71C-8502-E37C-4556-DAED59D72E9A}"/>
                </a:ext>
              </a:extLst>
            </p:cNvPr>
            <p:cNvSpPr/>
            <p:nvPr/>
          </p:nvSpPr>
          <p:spPr>
            <a:xfrm>
              <a:off x="7438268" y="4291068"/>
              <a:ext cx="17789" cy="21869"/>
            </a:xfrm>
            <a:custGeom>
              <a:avLst/>
              <a:gdLst/>
              <a:ahLst/>
              <a:cxnLst/>
              <a:rect l="l" t="t" r="r" b="b"/>
              <a:pathLst>
                <a:path w="327" h="402" extrusionOk="0">
                  <a:moveTo>
                    <a:pt x="151" y="1"/>
                  </a:moveTo>
                  <a:lnTo>
                    <a:pt x="1" y="402"/>
                  </a:lnTo>
                  <a:cubicBezTo>
                    <a:pt x="101" y="377"/>
                    <a:pt x="201" y="352"/>
                    <a:pt x="302" y="327"/>
                  </a:cubicBezTo>
                  <a:lnTo>
                    <a:pt x="327" y="327"/>
                  </a:lnTo>
                  <a:lnTo>
                    <a:pt x="151" y="1"/>
                  </a:lnTo>
                  <a:close/>
                </a:path>
              </a:pathLst>
            </a:custGeom>
            <a:solidFill>
              <a:srgbClr val="0072A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44" name="Google Shape;1354;p51">
              <a:extLst>
                <a:ext uri="{FF2B5EF4-FFF2-40B4-BE49-F238E27FC236}">
                  <a16:creationId xmlns:a16="http://schemas.microsoft.com/office/drawing/2014/main" id="{601774DB-1719-7A60-3578-89543E983C6D}"/>
                </a:ext>
              </a:extLst>
            </p:cNvPr>
            <p:cNvSpPr/>
            <p:nvPr/>
          </p:nvSpPr>
          <p:spPr>
            <a:xfrm>
              <a:off x="7366025" y="4322457"/>
              <a:ext cx="69579" cy="901260"/>
            </a:xfrm>
            <a:custGeom>
              <a:avLst/>
              <a:gdLst/>
              <a:ahLst/>
              <a:cxnLst/>
              <a:rect l="l" t="t" r="r" b="b"/>
              <a:pathLst>
                <a:path w="1279" h="16567" extrusionOk="0">
                  <a:moveTo>
                    <a:pt x="527" y="752"/>
                  </a:moveTo>
                  <a:cubicBezTo>
                    <a:pt x="727" y="752"/>
                    <a:pt x="878" y="928"/>
                    <a:pt x="878" y="1128"/>
                  </a:cubicBezTo>
                  <a:cubicBezTo>
                    <a:pt x="878" y="1329"/>
                    <a:pt x="727" y="1504"/>
                    <a:pt x="527" y="1504"/>
                  </a:cubicBezTo>
                  <a:cubicBezTo>
                    <a:pt x="326" y="1504"/>
                    <a:pt x="151" y="1329"/>
                    <a:pt x="151" y="1128"/>
                  </a:cubicBezTo>
                  <a:cubicBezTo>
                    <a:pt x="151" y="928"/>
                    <a:pt x="326" y="752"/>
                    <a:pt x="527" y="752"/>
                  </a:cubicBezTo>
                  <a:close/>
                  <a:moveTo>
                    <a:pt x="527" y="5063"/>
                  </a:moveTo>
                  <a:cubicBezTo>
                    <a:pt x="727" y="5063"/>
                    <a:pt x="878" y="5213"/>
                    <a:pt x="878" y="5439"/>
                  </a:cubicBezTo>
                  <a:cubicBezTo>
                    <a:pt x="878" y="5640"/>
                    <a:pt x="727" y="5790"/>
                    <a:pt x="527" y="5790"/>
                  </a:cubicBezTo>
                  <a:cubicBezTo>
                    <a:pt x="326" y="5790"/>
                    <a:pt x="151" y="5640"/>
                    <a:pt x="151" y="5439"/>
                  </a:cubicBezTo>
                  <a:cubicBezTo>
                    <a:pt x="151" y="5213"/>
                    <a:pt x="326" y="5063"/>
                    <a:pt x="527" y="5063"/>
                  </a:cubicBezTo>
                  <a:close/>
                  <a:moveTo>
                    <a:pt x="552" y="9358"/>
                  </a:moveTo>
                  <a:cubicBezTo>
                    <a:pt x="642" y="9358"/>
                    <a:pt x="731" y="9389"/>
                    <a:pt x="803" y="9449"/>
                  </a:cubicBezTo>
                  <a:cubicBezTo>
                    <a:pt x="953" y="9574"/>
                    <a:pt x="953" y="9825"/>
                    <a:pt x="828" y="9975"/>
                  </a:cubicBezTo>
                  <a:cubicBezTo>
                    <a:pt x="749" y="10054"/>
                    <a:pt x="650" y="10092"/>
                    <a:pt x="552" y="10092"/>
                  </a:cubicBezTo>
                  <a:cubicBezTo>
                    <a:pt x="462" y="10092"/>
                    <a:pt x="373" y="10060"/>
                    <a:pt x="301" y="10000"/>
                  </a:cubicBezTo>
                  <a:cubicBezTo>
                    <a:pt x="151" y="9850"/>
                    <a:pt x="151" y="9624"/>
                    <a:pt x="276" y="9474"/>
                  </a:cubicBezTo>
                  <a:cubicBezTo>
                    <a:pt x="355" y="9396"/>
                    <a:pt x="454" y="9358"/>
                    <a:pt x="552" y="9358"/>
                  </a:cubicBezTo>
                  <a:close/>
                  <a:moveTo>
                    <a:pt x="665" y="14396"/>
                  </a:moveTo>
                  <a:cubicBezTo>
                    <a:pt x="755" y="14396"/>
                    <a:pt x="843" y="14427"/>
                    <a:pt x="903" y="14487"/>
                  </a:cubicBezTo>
                  <a:cubicBezTo>
                    <a:pt x="1053" y="14612"/>
                    <a:pt x="1078" y="14863"/>
                    <a:pt x="928" y="15013"/>
                  </a:cubicBezTo>
                  <a:cubicBezTo>
                    <a:pt x="862" y="15092"/>
                    <a:pt x="769" y="15129"/>
                    <a:pt x="674" y="15129"/>
                  </a:cubicBezTo>
                  <a:cubicBezTo>
                    <a:pt x="587" y="15129"/>
                    <a:pt x="498" y="15098"/>
                    <a:pt x="427" y="15038"/>
                  </a:cubicBezTo>
                  <a:cubicBezTo>
                    <a:pt x="276" y="14888"/>
                    <a:pt x="251" y="14662"/>
                    <a:pt x="402" y="14512"/>
                  </a:cubicBezTo>
                  <a:cubicBezTo>
                    <a:pt x="467" y="14433"/>
                    <a:pt x="567" y="14396"/>
                    <a:pt x="665" y="14396"/>
                  </a:cubicBezTo>
                  <a:close/>
                  <a:moveTo>
                    <a:pt x="1153" y="0"/>
                  </a:moveTo>
                  <a:cubicBezTo>
                    <a:pt x="727" y="101"/>
                    <a:pt x="351" y="151"/>
                    <a:pt x="1" y="176"/>
                  </a:cubicBezTo>
                  <a:cubicBezTo>
                    <a:pt x="1" y="176"/>
                    <a:pt x="26" y="176"/>
                    <a:pt x="26" y="201"/>
                  </a:cubicBezTo>
                  <a:lnTo>
                    <a:pt x="126" y="16567"/>
                  </a:lnTo>
                  <a:lnTo>
                    <a:pt x="1279" y="16567"/>
                  </a:lnTo>
                  <a:lnTo>
                    <a:pt x="978" y="527"/>
                  </a:lnTo>
                  <a:cubicBezTo>
                    <a:pt x="978" y="502"/>
                    <a:pt x="978" y="502"/>
                    <a:pt x="978" y="502"/>
                  </a:cubicBezTo>
                  <a:lnTo>
                    <a:pt x="1153" y="0"/>
                  </a:lnTo>
                  <a:close/>
                </a:path>
              </a:pathLst>
            </a:custGeom>
            <a:solidFill>
              <a:srgbClr val="FAA83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45" name="Google Shape;1355;p51">
              <a:extLst>
                <a:ext uri="{FF2B5EF4-FFF2-40B4-BE49-F238E27FC236}">
                  <a16:creationId xmlns:a16="http://schemas.microsoft.com/office/drawing/2014/main" id="{03296014-2FAB-17B2-100E-AAE85B379592}"/>
                </a:ext>
              </a:extLst>
            </p:cNvPr>
            <p:cNvSpPr/>
            <p:nvPr/>
          </p:nvSpPr>
          <p:spPr>
            <a:xfrm>
              <a:off x="7256954" y="4195651"/>
              <a:ext cx="103688" cy="129637"/>
            </a:xfrm>
            <a:custGeom>
              <a:avLst/>
              <a:gdLst/>
              <a:ahLst/>
              <a:cxnLst/>
              <a:rect l="l" t="t" r="r" b="b"/>
              <a:pathLst>
                <a:path w="1906" h="2383" extrusionOk="0">
                  <a:moveTo>
                    <a:pt x="978" y="1"/>
                  </a:moveTo>
                  <a:lnTo>
                    <a:pt x="1" y="2006"/>
                  </a:lnTo>
                  <a:cubicBezTo>
                    <a:pt x="193" y="2102"/>
                    <a:pt x="802" y="2383"/>
                    <a:pt x="1782" y="2383"/>
                  </a:cubicBezTo>
                  <a:cubicBezTo>
                    <a:pt x="1822" y="2383"/>
                    <a:pt x="1863" y="2383"/>
                    <a:pt x="1905" y="2382"/>
                  </a:cubicBezTo>
                  <a:cubicBezTo>
                    <a:pt x="1730" y="1880"/>
                    <a:pt x="1078" y="201"/>
                    <a:pt x="978" y="1"/>
                  </a:cubicBezTo>
                  <a:close/>
                </a:path>
              </a:pathLst>
            </a:custGeom>
            <a:solidFill>
              <a:srgbClr val="4C6F8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46" name="Google Shape;1356;p51">
              <a:extLst>
                <a:ext uri="{FF2B5EF4-FFF2-40B4-BE49-F238E27FC236}">
                  <a16:creationId xmlns:a16="http://schemas.microsoft.com/office/drawing/2014/main" id="{8F0F8073-10F2-2B15-E29E-72011CA35924}"/>
                </a:ext>
              </a:extLst>
            </p:cNvPr>
            <p:cNvSpPr/>
            <p:nvPr/>
          </p:nvSpPr>
          <p:spPr>
            <a:xfrm>
              <a:off x="7303302" y="4192931"/>
              <a:ext cx="6855" cy="2774"/>
            </a:xfrm>
            <a:custGeom>
              <a:avLst/>
              <a:gdLst/>
              <a:ahLst/>
              <a:cxnLst/>
              <a:rect l="l" t="t" r="r" b="b"/>
              <a:pathLst>
                <a:path w="126" h="51" extrusionOk="0">
                  <a:moveTo>
                    <a:pt x="1" y="0"/>
                  </a:moveTo>
                  <a:cubicBezTo>
                    <a:pt x="76" y="25"/>
                    <a:pt x="126" y="51"/>
                    <a:pt x="126" y="51"/>
                  </a:cubicBezTo>
                  <a:cubicBezTo>
                    <a:pt x="126" y="25"/>
                    <a:pt x="76" y="0"/>
                    <a:pt x="1" y="0"/>
                  </a:cubicBezTo>
                  <a:close/>
                </a:path>
              </a:pathLst>
            </a:custGeom>
            <a:solidFill>
              <a:srgbClr val="0072A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47" name="Google Shape;1357;p51">
              <a:extLst>
                <a:ext uri="{FF2B5EF4-FFF2-40B4-BE49-F238E27FC236}">
                  <a16:creationId xmlns:a16="http://schemas.microsoft.com/office/drawing/2014/main" id="{8F3073FC-21F5-E9D7-5AAD-7DB70988F92F}"/>
                </a:ext>
              </a:extLst>
            </p:cNvPr>
            <p:cNvSpPr/>
            <p:nvPr/>
          </p:nvSpPr>
          <p:spPr>
            <a:xfrm>
              <a:off x="7366025" y="4197011"/>
              <a:ext cx="76433" cy="128223"/>
            </a:xfrm>
            <a:custGeom>
              <a:avLst/>
              <a:gdLst/>
              <a:ahLst/>
              <a:cxnLst/>
              <a:rect l="l" t="t" r="r" b="b"/>
              <a:pathLst>
                <a:path w="1405" h="2357" extrusionOk="0">
                  <a:moveTo>
                    <a:pt x="652" y="1"/>
                  </a:moveTo>
                  <a:lnTo>
                    <a:pt x="602" y="26"/>
                  </a:lnTo>
                  <a:lnTo>
                    <a:pt x="1" y="2357"/>
                  </a:lnTo>
                  <a:cubicBezTo>
                    <a:pt x="351" y="2357"/>
                    <a:pt x="752" y="2281"/>
                    <a:pt x="1204" y="2181"/>
                  </a:cubicBezTo>
                  <a:lnTo>
                    <a:pt x="1404" y="1580"/>
                  </a:lnTo>
                  <a:lnTo>
                    <a:pt x="652" y="1"/>
                  </a:lnTo>
                  <a:close/>
                </a:path>
              </a:pathLst>
            </a:custGeom>
            <a:solidFill>
              <a:srgbClr val="4C6F8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48" name="Google Shape;1358;p51">
              <a:extLst>
                <a:ext uri="{FF2B5EF4-FFF2-40B4-BE49-F238E27FC236}">
                  <a16:creationId xmlns:a16="http://schemas.microsoft.com/office/drawing/2014/main" id="{D2A0ABF4-6B95-23D7-E678-BF12B77A74A5}"/>
                </a:ext>
              </a:extLst>
            </p:cNvPr>
            <p:cNvSpPr/>
            <p:nvPr/>
          </p:nvSpPr>
          <p:spPr>
            <a:xfrm>
              <a:off x="7426028" y="4191571"/>
              <a:ext cx="953104" cy="1032148"/>
            </a:xfrm>
            <a:custGeom>
              <a:avLst/>
              <a:gdLst/>
              <a:ahLst/>
              <a:cxnLst/>
              <a:rect l="l" t="t" r="r" b="b"/>
              <a:pathLst>
                <a:path w="17520" h="18973" extrusionOk="0">
                  <a:moveTo>
                    <a:pt x="7542" y="8445"/>
                  </a:moveTo>
                  <a:cubicBezTo>
                    <a:pt x="7872" y="8445"/>
                    <a:pt x="8148" y="8688"/>
                    <a:pt x="8196" y="9023"/>
                  </a:cubicBezTo>
                  <a:lnTo>
                    <a:pt x="8847" y="13609"/>
                  </a:lnTo>
                  <a:cubicBezTo>
                    <a:pt x="8873" y="13835"/>
                    <a:pt x="8772" y="14086"/>
                    <a:pt x="8597" y="14236"/>
                  </a:cubicBezTo>
                  <a:lnTo>
                    <a:pt x="5915" y="16442"/>
                  </a:lnTo>
                  <a:cubicBezTo>
                    <a:pt x="5803" y="16539"/>
                    <a:pt x="5660" y="16590"/>
                    <a:pt x="5517" y="16590"/>
                  </a:cubicBezTo>
                  <a:cubicBezTo>
                    <a:pt x="5403" y="16590"/>
                    <a:pt x="5288" y="16558"/>
                    <a:pt x="5188" y="16492"/>
                  </a:cubicBezTo>
                  <a:lnTo>
                    <a:pt x="1329" y="14386"/>
                  </a:lnTo>
                  <a:cubicBezTo>
                    <a:pt x="1103" y="14261"/>
                    <a:pt x="978" y="14036"/>
                    <a:pt x="978" y="13785"/>
                  </a:cubicBezTo>
                  <a:lnTo>
                    <a:pt x="1078" y="9424"/>
                  </a:lnTo>
                  <a:cubicBezTo>
                    <a:pt x="1078" y="9073"/>
                    <a:pt x="1354" y="8797"/>
                    <a:pt x="1705" y="8772"/>
                  </a:cubicBezTo>
                  <a:lnTo>
                    <a:pt x="7494" y="8447"/>
                  </a:lnTo>
                  <a:cubicBezTo>
                    <a:pt x="7510" y="8445"/>
                    <a:pt x="7526" y="8445"/>
                    <a:pt x="7542" y="8445"/>
                  </a:cubicBezTo>
                  <a:close/>
                  <a:moveTo>
                    <a:pt x="5013" y="0"/>
                  </a:moveTo>
                  <a:lnTo>
                    <a:pt x="5013" y="0"/>
                  </a:lnTo>
                  <a:cubicBezTo>
                    <a:pt x="5138" y="176"/>
                    <a:pt x="5289" y="326"/>
                    <a:pt x="5389" y="502"/>
                  </a:cubicBezTo>
                  <a:cubicBezTo>
                    <a:pt x="5389" y="502"/>
                    <a:pt x="2607" y="3935"/>
                    <a:pt x="1554" y="4161"/>
                  </a:cubicBezTo>
                  <a:lnTo>
                    <a:pt x="602" y="2231"/>
                  </a:lnTo>
                  <a:cubicBezTo>
                    <a:pt x="577" y="2256"/>
                    <a:pt x="577" y="2256"/>
                    <a:pt x="552" y="2281"/>
                  </a:cubicBezTo>
                  <a:cubicBezTo>
                    <a:pt x="426" y="2306"/>
                    <a:pt x="301" y="2331"/>
                    <a:pt x="176" y="2381"/>
                  </a:cubicBezTo>
                  <a:lnTo>
                    <a:pt x="0" y="2933"/>
                  </a:lnTo>
                  <a:lnTo>
                    <a:pt x="276" y="18973"/>
                  </a:lnTo>
                  <a:cubicBezTo>
                    <a:pt x="4662" y="18948"/>
                    <a:pt x="9023" y="18923"/>
                    <a:pt x="11805" y="18923"/>
                  </a:cubicBezTo>
                  <a:lnTo>
                    <a:pt x="11730" y="18271"/>
                  </a:lnTo>
                  <a:lnTo>
                    <a:pt x="11404" y="16015"/>
                  </a:lnTo>
                  <a:cubicBezTo>
                    <a:pt x="11354" y="16041"/>
                    <a:pt x="11329" y="16041"/>
                    <a:pt x="11329" y="16041"/>
                  </a:cubicBezTo>
                  <a:lnTo>
                    <a:pt x="11254" y="15013"/>
                  </a:lnTo>
                  <a:cubicBezTo>
                    <a:pt x="15289" y="12707"/>
                    <a:pt x="17519" y="9825"/>
                    <a:pt x="17519" y="9825"/>
                  </a:cubicBezTo>
                  <a:cubicBezTo>
                    <a:pt x="17519" y="9825"/>
                    <a:pt x="14186" y="2607"/>
                    <a:pt x="12732" y="1830"/>
                  </a:cubicBezTo>
                  <a:cubicBezTo>
                    <a:pt x="11554" y="1203"/>
                    <a:pt x="6893" y="326"/>
                    <a:pt x="5013" y="0"/>
                  </a:cubicBezTo>
                  <a:close/>
                </a:path>
              </a:pathLst>
            </a:custGeom>
            <a:solidFill>
              <a:srgbClr val="4C6F8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49" name="Google Shape;1359;p51">
              <a:extLst>
                <a:ext uri="{FF2B5EF4-FFF2-40B4-BE49-F238E27FC236}">
                  <a16:creationId xmlns:a16="http://schemas.microsoft.com/office/drawing/2014/main" id="{69199933-A490-5E1C-5B8B-3D2B386D4912}"/>
                </a:ext>
              </a:extLst>
            </p:cNvPr>
            <p:cNvSpPr/>
            <p:nvPr/>
          </p:nvSpPr>
          <p:spPr>
            <a:xfrm>
              <a:off x="6616178" y="3239842"/>
              <a:ext cx="500434" cy="500706"/>
            </a:xfrm>
            <a:custGeom>
              <a:avLst/>
              <a:gdLst/>
              <a:ahLst/>
              <a:cxnLst/>
              <a:rect l="l" t="t" r="r" b="b"/>
              <a:pathLst>
                <a:path w="9199" h="9204" extrusionOk="0">
                  <a:moveTo>
                    <a:pt x="4645" y="251"/>
                  </a:moveTo>
                  <a:cubicBezTo>
                    <a:pt x="4675" y="251"/>
                    <a:pt x="4706" y="252"/>
                    <a:pt x="4737" y="252"/>
                  </a:cubicBezTo>
                  <a:cubicBezTo>
                    <a:pt x="5363" y="277"/>
                    <a:pt x="5940" y="428"/>
                    <a:pt x="6466" y="678"/>
                  </a:cubicBezTo>
                  <a:cubicBezTo>
                    <a:pt x="6541" y="728"/>
                    <a:pt x="6617" y="753"/>
                    <a:pt x="6692" y="804"/>
                  </a:cubicBezTo>
                  <a:cubicBezTo>
                    <a:pt x="8070" y="1555"/>
                    <a:pt x="8998" y="3034"/>
                    <a:pt x="8947" y="4738"/>
                  </a:cubicBezTo>
                  <a:cubicBezTo>
                    <a:pt x="8922" y="5691"/>
                    <a:pt x="8597" y="6568"/>
                    <a:pt x="8045" y="7270"/>
                  </a:cubicBezTo>
                  <a:cubicBezTo>
                    <a:pt x="7419" y="8072"/>
                    <a:pt x="6541" y="8623"/>
                    <a:pt x="5539" y="8849"/>
                  </a:cubicBezTo>
                  <a:cubicBezTo>
                    <a:pt x="5250" y="8911"/>
                    <a:pt x="4961" y="8955"/>
                    <a:pt x="4673" y="8955"/>
                  </a:cubicBezTo>
                  <a:cubicBezTo>
                    <a:pt x="4611" y="8955"/>
                    <a:pt x="4548" y="8953"/>
                    <a:pt x="4486" y="8949"/>
                  </a:cubicBezTo>
                  <a:cubicBezTo>
                    <a:pt x="4085" y="8949"/>
                    <a:pt x="3709" y="8874"/>
                    <a:pt x="3358" y="8774"/>
                  </a:cubicBezTo>
                  <a:cubicBezTo>
                    <a:pt x="3233" y="8748"/>
                    <a:pt x="3133" y="8698"/>
                    <a:pt x="3008" y="8648"/>
                  </a:cubicBezTo>
                  <a:cubicBezTo>
                    <a:pt x="1654" y="8122"/>
                    <a:pt x="652" y="6944"/>
                    <a:pt x="351" y="5515"/>
                  </a:cubicBezTo>
                  <a:cubicBezTo>
                    <a:pt x="276" y="5190"/>
                    <a:pt x="251" y="4839"/>
                    <a:pt x="251" y="4488"/>
                  </a:cubicBezTo>
                  <a:cubicBezTo>
                    <a:pt x="276" y="3886"/>
                    <a:pt x="401" y="3335"/>
                    <a:pt x="627" y="2809"/>
                  </a:cubicBezTo>
                  <a:cubicBezTo>
                    <a:pt x="852" y="2307"/>
                    <a:pt x="1178" y="1881"/>
                    <a:pt x="1579" y="1505"/>
                  </a:cubicBezTo>
                  <a:cubicBezTo>
                    <a:pt x="2361" y="723"/>
                    <a:pt x="3452" y="251"/>
                    <a:pt x="4645" y="251"/>
                  </a:cubicBezTo>
                  <a:close/>
                  <a:moveTo>
                    <a:pt x="4656" y="1"/>
                  </a:moveTo>
                  <a:cubicBezTo>
                    <a:pt x="3185" y="1"/>
                    <a:pt x="1864" y="673"/>
                    <a:pt x="1003" y="1756"/>
                  </a:cubicBezTo>
                  <a:cubicBezTo>
                    <a:pt x="852" y="1956"/>
                    <a:pt x="702" y="2157"/>
                    <a:pt x="576" y="2382"/>
                  </a:cubicBezTo>
                  <a:cubicBezTo>
                    <a:pt x="226" y="3009"/>
                    <a:pt x="25" y="3711"/>
                    <a:pt x="0" y="4488"/>
                  </a:cubicBezTo>
                  <a:cubicBezTo>
                    <a:pt x="0" y="5089"/>
                    <a:pt x="100" y="5666"/>
                    <a:pt x="301" y="6192"/>
                  </a:cubicBezTo>
                  <a:cubicBezTo>
                    <a:pt x="677" y="7245"/>
                    <a:pt x="1429" y="8097"/>
                    <a:pt x="2381" y="8623"/>
                  </a:cubicBezTo>
                  <a:cubicBezTo>
                    <a:pt x="2732" y="8824"/>
                    <a:pt x="3108" y="8974"/>
                    <a:pt x="3509" y="9074"/>
                  </a:cubicBezTo>
                  <a:cubicBezTo>
                    <a:pt x="3810" y="9149"/>
                    <a:pt x="4135" y="9200"/>
                    <a:pt x="4461" y="9200"/>
                  </a:cubicBezTo>
                  <a:cubicBezTo>
                    <a:pt x="4520" y="9202"/>
                    <a:pt x="4578" y="9203"/>
                    <a:pt x="4636" y="9203"/>
                  </a:cubicBezTo>
                  <a:cubicBezTo>
                    <a:pt x="5145" y="9203"/>
                    <a:pt x="5615" y="9106"/>
                    <a:pt x="6065" y="8949"/>
                  </a:cubicBezTo>
                  <a:cubicBezTo>
                    <a:pt x="6917" y="8673"/>
                    <a:pt x="7644" y="8147"/>
                    <a:pt x="8196" y="7470"/>
                  </a:cubicBezTo>
                  <a:cubicBezTo>
                    <a:pt x="8797" y="6718"/>
                    <a:pt x="9173" y="5766"/>
                    <a:pt x="9198" y="4738"/>
                  </a:cubicBezTo>
                  <a:cubicBezTo>
                    <a:pt x="9198" y="4538"/>
                    <a:pt x="9198" y="4362"/>
                    <a:pt x="9173" y="4162"/>
                  </a:cubicBezTo>
                  <a:cubicBezTo>
                    <a:pt x="9123" y="4187"/>
                    <a:pt x="9098" y="4212"/>
                    <a:pt x="9098" y="4212"/>
                  </a:cubicBezTo>
                  <a:cubicBezTo>
                    <a:pt x="9084" y="4219"/>
                    <a:pt x="9069" y="4222"/>
                    <a:pt x="9054" y="4222"/>
                  </a:cubicBezTo>
                  <a:cubicBezTo>
                    <a:pt x="9011" y="4222"/>
                    <a:pt x="8966" y="4199"/>
                    <a:pt x="8947" y="4162"/>
                  </a:cubicBezTo>
                  <a:cubicBezTo>
                    <a:pt x="8897" y="4087"/>
                    <a:pt x="8922" y="4012"/>
                    <a:pt x="8998" y="3987"/>
                  </a:cubicBezTo>
                  <a:cubicBezTo>
                    <a:pt x="8998" y="3987"/>
                    <a:pt x="9048" y="3961"/>
                    <a:pt x="9148" y="3911"/>
                  </a:cubicBezTo>
                  <a:cubicBezTo>
                    <a:pt x="8947" y="2558"/>
                    <a:pt x="8120" y="1380"/>
                    <a:pt x="6993" y="678"/>
                  </a:cubicBezTo>
                  <a:cubicBezTo>
                    <a:pt x="6942" y="653"/>
                    <a:pt x="6917" y="628"/>
                    <a:pt x="6867" y="603"/>
                  </a:cubicBezTo>
                  <a:cubicBezTo>
                    <a:pt x="6241" y="252"/>
                    <a:pt x="5514" y="27"/>
                    <a:pt x="4737" y="2"/>
                  </a:cubicBezTo>
                  <a:cubicBezTo>
                    <a:pt x="4710" y="1"/>
                    <a:pt x="4683" y="1"/>
                    <a:pt x="4656" y="1"/>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0" name="Google Shape;1360;p51">
              <a:extLst>
                <a:ext uri="{FF2B5EF4-FFF2-40B4-BE49-F238E27FC236}">
                  <a16:creationId xmlns:a16="http://schemas.microsoft.com/office/drawing/2014/main" id="{EBEA628F-AC5A-5443-15D9-CAAF1DC28D0E}"/>
                </a:ext>
              </a:extLst>
            </p:cNvPr>
            <p:cNvSpPr/>
            <p:nvPr/>
          </p:nvSpPr>
          <p:spPr>
            <a:xfrm>
              <a:off x="7296502" y="3260351"/>
              <a:ext cx="503154" cy="500488"/>
            </a:xfrm>
            <a:custGeom>
              <a:avLst/>
              <a:gdLst/>
              <a:ahLst/>
              <a:cxnLst/>
              <a:rect l="l" t="t" r="r" b="b"/>
              <a:pathLst>
                <a:path w="9249" h="9200" extrusionOk="0">
                  <a:moveTo>
                    <a:pt x="4589" y="241"/>
                  </a:moveTo>
                  <a:cubicBezTo>
                    <a:pt x="4655" y="241"/>
                    <a:pt x="4721" y="244"/>
                    <a:pt x="4787" y="251"/>
                  </a:cubicBezTo>
                  <a:cubicBezTo>
                    <a:pt x="5589" y="276"/>
                    <a:pt x="6341" y="527"/>
                    <a:pt x="6993" y="928"/>
                  </a:cubicBezTo>
                  <a:cubicBezTo>
                    <a:pt x="7569" y="1279"/>
                    <a:pt x="8046" y="1780"/>
                    <a:pt x="8396" y="2356"/>
                  </a:cubicBezTo>
                  <a:cubicBezTo>
                    <a:pt x="8447" y="2457"/>
                    <a:pt x="8522" y="2557"/>
                    <a:pt x="8572" y="2657"/>
                  </a:cubicBezTo>
                  <a:cubicBezTo>
                    <a:pt x="8747" y="3058"/>
                    <a:pt x="8898" y="3459"/>
                    <a:pt x="8948" y="3910"/>
                  </a:cubicBezTo>
                  <a:cubicBezTo>
                    <a:pt x="8973" y="3960"/>
                    <a:pt x="8973" y="4036"/>
                    <a:pt x="8973" y="4111"/>
                  </a:cubicBezTo>
                  <a:cubicBezTo>
                    <a:pt x="8998" y="4261"/>
                    <a:pt x="8998" y="4437"/>
                    <a:pt x="8998" y="4612"/>
                  </a:cubicBezTo>
                  <a:cubicBezTo>
                    <a:pt x="8998" y="4662"/>
                    <a:pt x="9023" y="4687"/>
                    <a:pt x="9023" y="4712"/>
                  </a:cubicBezTo>
                  <a:cubicBezTo>
                    <a:pt x="8998" y="4737"/>
                    <a:pt x="8998" y="4762"/>
                    <a:pt x="8998" y="4787"/>
                  </a:cubicBezTo>
                  <a:cubicBezTo>
                    <a:pt x="8998" y="5239"/>
                    <a:pt x="8898" y="5665"/>
                    <a:pt x="8747" y="6066"/>
                  </a:cubicBezTo>
                  <a:cubicBezTo>
                    <a:pt x="8722" y="6141"/>
                    <a:pt x="8697" y="6216"/>
                    <a:pt x="8672" y="6291"/>
                  </a:cubicBezTo>
                  <a:cubicBezTo>
                    <a:pt x="8522" y="6592"/>
                    <a:pt x="8371" y="6893"/>
                    <a:pt x="8171" y="7168"/>
                  </a:cubicBezTo>
                  <a:cubicBezTo>
                    <a:pt x="7371" y="8235"/>
                    <a:pt x="6101" y="8950"/>
                    <a:pt x="4681" y="8950"/>
                  </a:cubicBezTo>
                  <a:cubicBezTo>
                    <a:pt x="4633" y="8950"/>
                    <a:pt x="4585" y="8950"/>
                    <a:pt x="4537" y="8948"/>
                  </a:cubicBezTo>
                  <a:cubicBezTo>
                    <a:pt x="4061" y="8923"/>
                    <a:pt x="3609" y="8848"/>
                    <a:pt x="3183" y="8672"/>
                  </a:cubicBezTo>
                  <a:cubicBezTo>
                    <a:pt x="2832" y="8547"/>
                    <a:pt x="2507" y="8397"/>
                    <a:pt x="2206" y="8196"/>
                  </a:cubicBezTo>
                  <a:cubicBezTo>
                    <a:pt x="1028" y="7369"/>
                    <a:pt x="276" y="6016"/>
                    <a:pt x="301" y="4462"/>
                  </a:cubicBezTo>
                  <a:cubicBezTo>
                    <a:pt x="376" y="2306"/>
                    <a:pt x="2030" y="527"/>
                    <a:pt x="4111" y="276"/>
                  </a:cubicBezTo>
                  <a:cubicBezTo>
                    <a:pt x="4270" y="258"/>
                    <a:pt x="4430" y="241"/>
                    <a:pt x="4589" y="241"/>
                  </a:cubicBezTo>
                  <a:close/>
                  <a:moveTo>
                    <a:pt x="4787" y="0"/>
                  </a:moveTo>
                  <a:cubicBezTo>
                    <a:pt x="4487" y="0"/>
                    <a:pt x="4161" y="0"/>
                    <a:pt x="3885" y="51"/>
                  </a:cubicBezTo>
                  <a:cubicBezTo>
                    <a:pt x="2030" y="376"/>
                    <a:pt x="552" y="1805"/>
                    <a:pt x="151" y="3660"/>
                  </a:cubicBezTo>
                  <a:cubicBezTo>
                    <a:pt x="201" y="3685"/>
                    <a:pt x="226" y="3710"/>
                    <a:pt x="276" y="3710"/>
                  </a:cubicBezTo>
                  <a:cubicBezTo>
                    <a:pt x="326" y="3760"/>
                    <a:pt x="351" y="3835"/>
                    <a:pt x="301" y="3885"/>
                  </a:cubicBezTo>
                  <a:cubicBezTo>
                    <a:pt x="276" y="3935"/>
                    <a:pt x="251" y="3935"/>
                    <a:pt x="201" y="3935"/>
                  </a:cubicBezTo>
                  <a:lnTo>
                    <a:pt x="151" y="3935"/>
                  </a:lnTo>
                  <a:cubicBezTo>
                    <a:pt x="126" y="3935"/>
                    <a:pt x="126" y="3910"/>
                    <a:pt x="126" y="3910"/>
                  </a:cubicBezTo>
                  <a:cubicBezTo>
                    <a:pt x="101" y="4086"/>
                    <a:pt x="76" y="4286"/>
                    <a:pt x="76" y="4462"/>
                  </a:cubicBezTo>
                  <a:cubicBezTo>
                    <a:pt x="0" y="6993"/>
                    <a:pt x="2005" y="9123"/>
                    <a:pt x="4537" y="9199"/>
                  </a:cubicBezTo>
                  <a:cubicBezTo>
                    <a:pt x="4563" y="9199"/>
                    <a:pt x="4589" y="9199"/>
                    <a:pt x="4615" y="9199"/>
                  </a:cubicBezTo>
                  <a:cubicBezTo>
                    <a:pt x="6137" y="9199"/>
                    <a:pt x="7508" y="8477"/>
                    <a:pt x="8346" y="7319"/>
                  </a:cubicBezTo>
                  <a:cubicBezTo>
                    <a:pt x="8522" y="7093"/>
                    <a:pt x="8672" y="6843"/>
                    <a:pt x="8822" y="6567"/>
                  </a:cubicBezTo>
                  <a:cubicBezTo>
                    <a:pt x="8822" y="6517"/>
                    <a:pt x="8848" y="6467"/>
                    <a:pt x="8873" y="6417"/>
                  </a:cubicBezTo>
                  <a:cubicBezTo>
                    <a:pt x="9098" y="5890"/>
                    <a:pt x="9249" y="5339"/>
                    <a:pt x="9249" y="4712"/>
                  </a:cubicBezTo>
                  <a:cubicBezTo>
                    <a:pt x="9249" y="4662"/>
                    <a:pt x="9249" y="4587"/>
                    <a:pt x="9249" y="4537"/>
                  </a:cubicBezTo>
                  <a:cubicBezTo>
                    <a:pt x="9249" y="4311"/>
                    <a:pt x="9223" y="4086"/>
                    <a:pt x="9198" y="3885"/>
                  </a:cubicBezTo>
                  <a:cubicBezTo>
                    <a:pt x="9198" y="3835"/>
                    <a:pt x="9173" y="3760"/>
                    <a:pt x="9173" y="3710"/>
                  </a:cubicBezTo>
                  <a:cubicBezTo>
                    <a:pt x="9073" y="3209"/>
                    <a:pt x="8898" y="2757"/>
                    <a:pt x="8647" y="2331"/>
                  </a:cubicBezTo>
                  <a:cubicBezTo>
                    <a:pt x="8497" y="2031"/>
                    <a:pt x="8296" y="1780"/>
                    <a:pt x="8071" y="1529"/>
                  </a:cubicBezTo>
                  <a:cubicBezTo>
                    <a:pt x="7795" y="1203"/>
                    <a:pt x="7469" y="928"/>
                    <a:pt x="7093" y="702"/>
                  </a:cubicBezTo>
                  <a:cubicBezTo>
                    <a:pt x="6416" y="276"/>
                    <a:pt x="5639" y="26"/>
                    <a:pt x="4787"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1" name="Google Shape;1361;p51">
              <a:extLst>
                <a:ext uri="{FF2B5EF4-FFF2-40B4-BE49-F238E27FC236}">
                  <a16:creationId xmlns:a16="http://schemas.microsoft.com/office/drawing/2014/main" id="{61204055-EA9C-CA95-5D53-C8F5E57D157B}"/>
                </a:ext>
              </a:extLst>
            </p:cNvPr>
            <p:cNvSpPr/>
            <p:nvPr/>
          </p:nvSpPr>
          <p:spPr>
            <a:xfrm>
              <a:off x="7100173" y="3433561"/>
              <a:ext cx="215482" cy="41453"/>
            </a:xfrm>
            <a:custGeom>
              <a:avLst/>
              <a:gdLst/>
              <a:ahLst/>
              <a:cxnLst/>
              <a:rect l="l" t="t" r="r" b="b"/>
              <a:pathLst>
                <a:path w="3961" h="762" extrusionOk="0">
                  <a:moveTo>
                    <a:pt x="1942" y="0"/>
                  </a:moveTo>
                  <a:cubicBezTo>
                    <a:pt x="1715" y="0"/>
                    <a:pt x="1501" y="18"/>
                    <a:pt x="1304" y="50"/>
                  </a:cubicBezTo>
                  <a:cubicBezTo>
                    <a:pt x="1103" y="75"/>
                    <a:pt x="903" y="125"/>
                    <a:pt x="727" y="175"/>
                  </a:cubicBezTo>
                  <a:cubicBezTo>
                    <a:pt x="527" y="250"/>
                    <a:pt x="351" y="300"/>
                    <a:pt x="251" y="350"/>
                  </a:cubicBezTo>
                  <a:cubicBezTo>
                    <a:pt x="151" y="400"/>
                    <a:pt x="101" y="426"/>
                    <a:pt x="101" y="426"/>
                  </a:cubicBezTo>
                  <a:cubicBezTo>
                    <a:pt x="25" y="451"/>
                    <a:pt x="0" y="526"/>
                    <a:pt x="50" y="601"/>
                  </a:cubicBezTo>
                  <a:cubicBezTo>
                    <a:pt x="69" y="638"/>
                    <a:pt x="114" y="661"/>
                    <a:pt x="157" y="661"/>
                  </a:cubicBezTo>
                  <a:cubicBezTo>
                    <a:pt x="172" y="661"/>
                    <a:pt x="187" y="658"/>
                    <a:pt x="201" y="651"/>
                  </a:cubicBezTo>
                  <a:cubicBezTo>
                    <a:pt x="201" y="651"/>
                    <a:pt x="226" y="626"/>
                    <a:pt x="276" y="601"/>
                  </a:cubicBezTo>
                  <a:cubicBezTo>
                    <a:pt x="326" y="576"/>
                    <a:pt x="401" y="551"/>
                    <a:pt x="502" y="501"/>
                  </a:cubicBezTo>
                  <a:cubicBezTo>
                    <a:pt x="577" y="501"/>
                    <a:pt x="627" y="476"/>
                    <a:pt x="702" y="451"/>
                  </a:cubicBezTo>
                  <a:cubicBezTo>
                    <a:pt x="928" y="375"/>
                    <a:pt x="1178" y="300"/>
                    <a:pt x="1479" y="275"/>
                  </a:cubicBezTo>
                  <a:cubicBezTo>
                    <a:pt x="1579" y="250"/>
                    <a:pt x="1654" y="250"/>
                    <a:pt x="1755" y="250"/>
                  </a:cubicBezTo>
                  <a:cubicBezTo>
                    <a:pt x="1832" y="244"/>
                    <a:pt x="1910" y="241"/>
                    <a:pt x="1990" y="241"/>
                  </a:cubicBezTo>
                  <a:cubicBezTo>
                    <a:pt x="2248" y="241"/>
                    <a:pt x="2520" y="274"/>
                    <a:pt x="2807" y="350"/>
                  </a:cubicBezTo>
                  <a:cubicBezTo>
                    <a:pt x="2857" y="350"/>
                    <a:pt x="2908" y="375"/>
                    <a:pt x="2983" y="400"/>
                  </a:cubicBezTo>
                  <a:cubicBezTo>
                    <a:pt x="3233" y="476"/>
                    <a:pt x="3484" y="576"/>
                    <a:pt x="3735" y="726"/>
                  </a:cubicBezTo>
                  <a:cubicBezTo>
                    <a:pt x="3735" y="726"/>
                    <a:pt x="3735" y="751"/>
                    <a:pt x="3760" y="751"/>
                  </a:cubicBezTo>
                  <a:lnTo>
                    <a:pt x="3810" y="751"/>
                  </a:lnTo>
                  <a:cubicBezTo>
                    <a:pt x="3823" y="758"/>
                    <a:pt x="3835" y="761"/>
                    <a:pt x="3845" y="761"/>
                  </a:cubicBezTo>
                  <a:cubicBezTo>
                    <a:pt x="3873" y="761"/>
                    <a:pt x="3892" y="738"/>
                    <a:pt x="3910" y="701"/>
                  </a:cubicBezTo>
                  <a:cubicBezTo>
                    <a:pt x="3960" y="651"/>
                    <a:pt x="3935" y="576"/>
                    <a:pt x="3885" y="526"/>
                  </a:cubicBezTo>
                  <a:cubicBezTo>
                    <a:pt x="3835" y="526"/>
                    <a:pt x="3810" y="501"/>
                    <a:pt x="3760" y="476"/>
                  </a:cubicBezTo>
                  <a:cubicBezTo>
                    <a:pt x="3559" y="350"/>
                    <a:pt x="3334" y="250"/>
                    <a:pt x="3108" y="175"/>
                  </a:cubicBezTo>
                  <a:cubicBezTo>
                    <a:pt x="3058" y="150"/>
                    <a:pt x="3008" y="150"/>
                    <a:pt x="2958" y="125"/>
                  </a:cubicBezTo>
                  <a:cubicBezTo>
                    <a:pt x="2605" y="37"/>
                    <a:pt x="2262" y="0"/>
                    <a:pt x="1942"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2" name="Google Shape;1362;p51">
              <a:extLst>
                <a:ext uri="{FF2B5EF4-FFF2-40B4-BE49-F238E27FC236}">
                  <a16:creationId xmlns:a16="http://schemas.microsoft.com/office/drawing/2014/main" id="{C525392C-E746-FDF5-5763-4745FCD815CF}"/>
                </a:ext>
              </a:extLst>
            </p:cNvPr>
            <p:cNvSpPr/>
            <p:nvPr/>
          </p:nvSpPr>
          <p:spPr>
            <a:xfrm>
              <a:off x="8038190" y="4725997"/>
              <a:ext cx="390000" cy="338210"/>
            </a:xfrm>
            <a:custGeom>
              <a:avLst/>
              <a:gdLst/>
              <a:ahLst/>
              <a:cxnLst/>
              <a:rect l="l" t="t" r="r" b="b"/>
              <a:pathLst>
                <a:path w="7169" h="6217" extrusionOk="0">
                  <a:moveTo>
                    <a:pt x="6266" y="1"/>
                  </a:moveTo>
                  <a:cubicBezTo>
                    <a:pt x="6266" y="1"/>
                    <a:pt x="4036" y="2883"/>
                    <a:pt x="1" y="5189"/>
                  </a:cubicBezTo>
                  <a:lnTo>
                    <a:pt x="76" y="6217"/>
                  </a:lnTo>
                  <a:cubicBezTo>
                    <a:pt x="76" y="6217"/>
                    <a:pt x="101" y="6217"/>
                    <a:pt x="151" y="6191"/>
                  </a:cubicBezTo>
                  <a:cubicBezTo>
                    <a:pt x="652" y="6066"/>
                    <a:pt x="3935" y="5064"/>
                    <a:pt x="6266" y="2983"/>
                  </a:cubicBezTo>
                  <a:cubicBezTo>
                    <a:pt x="6592" y="2708"/>
                    <a:pt x="6893" y="2382"/>
                    <a:pt x="7168" y="2056"/>
                  </a:cubicBezTo>
                  <a:cubicBezTo>
                    <a:pt x="7168" y="2056"/>
                    <a:pt x="7068" y="402"/>
                    <a:pt x="6266" y="1"/>
                  </a:cubicBezTo>
                  <a:close/>
                </a:path>
              </a:pathLst>
            </a:custGeom>
            <a:solidFill>
              <a:srgbClr val="FAA83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3" name="Google Shape;1363;p51">
              <a:extLst>
                <a:ext uri="{FF2B5EF4-FFF2-40B4-BE49-F238E27FC236}">
                  <a16:creationId xmlns:a16="http://schemas.microsoft.com/office/drawing/2014/main" id="{6DD91119-48E9-66E0-42CF-886455CD37E7}"/>
                </a:ext>
              </a:extLst>
            </p:cNvPr>
            <p:cNvSpPr/>
            <p:nvPr/>
          </p:nvSpPr>
          <p:spPr>
            <a:xfrm>
              <a:off x="6352991" y="4651033"/>
              <a:ext cx="447284" cy="396800"/>
            </a:xfrm>
            <a:custGeom>
              <a:avLst/>
              <a:gdLst/>
              <a:ahLst/>
              <a:cxnLst/>
              <a:rect l="l" t="t" r="r" b="b"/>
              <a:pathLst>
                <a:path w="8222" h="7294" extrusionOk="0">
                  <a:moveTo>
                    <a:pt x="903" y="1"/>
                  </a:moveTo>
                  <a:cubicBezTo>
                    <a:pt x="828" y="51"/>
                    <a:pt x="753" y="76"/>
                    <a:pt x="703" y="126"/>
                  </a:cubicBezTo>
                  <a:cubicBezTo>
                    <a:pt x="76" y="677"/>
                    <a:pt x="1" y="2056"/>
                    <a:pt x="1" y="2056"/>
                  </a:cubicBezTo>
                  <a:cubicBezTo>
                    <a:pt x="176" y="2281"/>
                    <a:pt x="377" y="2507"/>
                    <a:pt x="552" y="2707"/>
                  </a:cubicBezTo>
                  <a:cubicBezTo>
                    <a:pt x="3660" y="6066"/>
                    <a:pt x="7394" y="7093"/>
                    <a:pt x="8096" y="7269"/>
                  </a:cubicBezTo>
                  <a:cubicBezTo>
                    <a:pt x="8196" y="7294"/>
                    <a:pt x="8222" y="7294"/>
                    <a:pt x="8222" y="7294"/>
                  </a:cubicBezTo>
                  <a:lnTo>
                    <a:pt x="8222" y="5690"/>
                  </a:lnTo>
                  <a:cubicBezTo>
                    <a:pt x="4211" y="3409"/>
                    <a:pt x="903" y="1"/>
                    <a:pt x="903" y="1"/>
                  </a:cubicBezTo>
                  <a:close/>
                </a:path>
              </a:pathLst>
            </a:custGeom>
            <a:solidFill>
              <a:srgbClr val="FAA83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4" name="Google Shape;1364;p51">
              <a:extLst>
                <a:ext uri="{FF2B5EF4-FFF2-40B4-BE49-F238E27FC236}">
                  <a16:creationId xmlns:a16="http://schemas.microsoft.com/office/drawing/2014/main" id="{771D794D-BC27-D51A-C771-DEF4719B906C}"/>
                </a:ext>
              </a:extLst>
            </p:cNvPr>
            <p:cNvSpPr/>
            <p:nvPr/>
          </p:nvSpPr>
          <p:spPr>
            <a:xfrm>
              <a:off x="6959713" y="4098873"/>
              <a:ext cx="350451" cy="321781"/>
            </a:xfrm>
            <a:custGeom>
              <a:avLst/>
              <a:gdLst/>
              <a:ahLst/>
              <a:cxnLst/>
              <a:rect l="l" t="t" r="r" b="b"/>
              <a:pathLst>
                <a:path w="6442" h="5915" extrusionOk="0">
                  <a:moveTo>
                    <a:pt x="2006" y="0"/>
                  </a:moveTo>
                  <a:cubicBezTo>
                    <a:pt x="2006" y="0"/>
                    <a:pt x="1354" y="652"/>
                    <a:pt x="527" y="1754"/>
                  </a:cubicBezTo>
                  <a:cubicBezTo>
                    <a:pt x="352" y="1980"/>
                    <a:pt x="176" y="2206"/>
                    <a:pt x="1" y="2456"/>
                  </a:cubicBezTo>
                  <a:cubicBezTo>
                    <a:pt x="1" y="2456"/>
                    <a:pt x="3334" y="5664"/>
                    <a:pt x="4412" y="5915"/>
                  </a:cubicBezTo>
                  <a:lnTo>
                    <a:pt x="5414" y="3885"/>
                  </a:lnTo>
                  <a:cubicBezTo>
                    <a:pt x="5364" y="3860"/>
                    <a:pt x="5314" y="3835"/>
                    <a:pt x="5314" y="3810"/>
                  </a:cubicBezTo>
                  <a:cubicBezTo>
                    <a:pt x="5289" y="3810"/>
                    <a:pt x="5289" y="3760"/>
                    <a:pt x="5314" y="3734"/>
                  </a:cubicBezTo>
                  <a:cubicBezTo>
                    <a:pt x="5314" y="3722"/>
                    <a:pt x="5327" y="3716"/>
                    <a:pt x="5342" y="3716"/>
                  </a:cubicBezTo>
                  <a:cubicBezTo>
                    <a:pt x="5358" y="3716"/>
                    <a:pt x="5377" y="3722"/>
                    <a:pt x="5389" y="3734"/>
                  </a:cubicBezTo>
                  <a:cubicBezTo>
                    <a:pt x="5389" y="3734"/>
                    <a:pt x="5414" y="3734"/>
                    <a:pt x="5465" y="3785"/>
                  </a:cubicBezTo>
                  <a:lnTo>
                    <a:pt x="6442" y="1780"/>
                  </a:lnTo>
                  <a:cubicBezTo>
                    <a:pt x="6442" y="1780"/>
                    <a:pt x="6392" y="1754"/>
                    <a:pt x="6317" y="1729"/>
                  </a:cubicBezTo>
                  <a:cubicBezTo>
                    <a:pt x="5815" y="1529"/>
                    <a:pt x="3936" y="827"/>
                    <a:pt x="2833" y="376"/>
                  </a:cubicBezTo>
                  <a:cubicBezTo>
                    <a:pt x="2407" y="201"/>
                    <a:pt x="2081" y="75"/>
                    <a:pt x="2006" y="0"/>
                  </a:cubicBezTo>
                  <a:close/>
                </a:path>
              </a:pathLst>
            </a:custGeom>
            <a:solidFill>
              <a:srgbClr val="FAA83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5" name="Google Shape;1365;p51">
              <a:extLst>
                <a:ext uri="{FF2B5EF4-FFF2-40B4-BE49-F238E27FC236}">
                  <a16:creationId xmlns:a16="http://schemas.microsoft.com/office/drawing/2014/main" id="{EA305BA1-A52F-2AC1-2F30-87CF7700BA0A}"/>
                </a:ext>
              </a:extLst>
            </p:cNvPr>
            <p:cNvSpPr/>
            <p:nvPr/>
          </p:nvSpPr>
          <p:spPr>
            <a:xfrm>
              <a:off x="7398774" y="4075699"/>
              <a:ext cx="320421" cy="342236"/>
            </a:xfrm>
            <a:custGeom>
              <a:avLst/>
              <a:gdLst/>
              <a:ahLst/>
              <a:cxnLst/>
              <a:rect l="l" t="t" r="r" b="b"/>
              <a:pathLst>
                <a:path w="5890" h="6291" extrusionOk="0">
                  <a:moveTo>
                    <a:pt x="3208" y="0"/>
                  </a:moveTo>
                  <a:cubicBezTo>
                    <a:pt x="3108" y="75"/>
                    <a:pt x="2757" y="301"/>
                    <a:pt x="2331" y="602"/>
                  </a:cubicBezTo>
                  <a:cubicBezTo>
                    <a:pt x="1379" y="1228"/>
                    <a:pt x="0" y="2155"/>
                    <a:pt x="0" y="2155"/>
                  </a:cubicBezTo>
                  <a:lnTo>
                    <a:pt x="50" y="2231"/>
                  </a:lnTo>
                  <a:lnTo>
                    <a:pt x="802" y="3810"/>
                  </a:lnTo>
                  <a:lnTo>
                    <a:pt x="827" y="3785"/>
                  </a:lnTo>
                  <a:cubicBezTo>
                    <a:pt x="827" y="3767"/>
                    <a:pt x="840" y="3749"/>
                    <a:pt x="865" y="3749"/>
                  </a:cubicBezTo>
                  <a:cubicBezTo>
                    <a:pt x="875" y="3749"/>
                    <a:pt x="888" y="3752"/>
                    <a:pt x="902" y="3759"/>
                  </a:cubicBezTo>
                  <a:cubicBezTo>
                    <a:pt x="927" y="3759"/>
                    <a:pt x="927" y="3810"/>
                    <a:pt x="927" y="3835"/>
                  </a:cubicBezTo>
                  <a:lnTo>
                    <a:pt x="877" y="3960"/>
                  </a:lnTo>
                  <a:lnTo>
                    <a:pt x="1053" y="4286"/>
                  </a:lnTo>
                  <a:cubicBezTo>
                    <a:pt x="1078" y="4286"/>
                    <a:pt x="1103" y="4311"/>
                    <a:pt x="1103" y="4336"/>
                  </a:cubicBezTo>
                  <a:cubicBezTo>
                    <a:pt x="1103" y="4336"/>
                    <a:pt x="1103" y="4361"/>
                    <a:pt x="1103" y="4361"/>
                  </a:cubicBezTo>
                  <a:lnTo>
                    <a:pt x="2055" y="6291"/>
                  </a:lnTo>
                  <a:cubicBezTo>
                    <a:pt x="3108" y="6065"/>
                    <a:pt x="5890" y="2632"/>
                    <a:pt x="5890" y="2632"/>
                  </a:cubicBezTo>
                  <a:cubicBezTo>
                    <a:pt x="5790" y="2456"/>
                    <a:pt x="5639" y="2306"/>
                    <a:pt x="5514" y="2130"/>
                  </a:cubicBezTo>
                  <a:cubicBezTo>
                    <a:pt x="4486" y="877"/>
                    <a:pt x="3208" y="0"/>
                    <a:pt x="3208" y="0"/>
                  </a:cubicBezTo>
                  <a:close/>
                </a:path>
              </a:pathLst>
            </a:custGeom>
            <a:solidFill>
              <a:srgbClr val="FAA83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6" name="Google Shape;1366;p51">
              <a:extLst>
                <a:ext uri="{FF2B5EF4-FFF2-40B4-BE49-F238E27FC236}">
                  <a16:creationId xmlns:a16="http://schemas.microsoft.com/office/drawing/2014/main" id="{8059D9C8-251A-17B7-535F-490DFB3C8846}"/>
                </a:ext>
              </a:extLst>
            </p:cNvPr>
            <p:cNvSpPr/>
            <p:nvPr/>
          </p:nvSpPr>
          <p:spPr>
            <a:xfrm>
              <a:off x="7360585" y="4331977"/>
              <a:ext cx="12295" cy="891739"/>
            </a:xfrm>
            <a:custGeom>
              <a:avLst/>
              <a:gdLst/>
              <a:ahLst/>
              <a:cxnLst/>
              <a:rect l="l" t="t" r="r" b="b"/>
              <a:pathLst>
                <a:path w="226" h="16392" extrusionOk="0">
                  <a:moveTo>
                    <a:pt x="0" y="1"/>
                  </a:moveTo>
                  <a:cubicBezTo>
                    <a:pt x="0" y="1"/>
                    <a:pt x="0" y="26"/>
                    <a:pt x="0" y="26"/>
                  </a:cubicBezTo>
                  <a:lnTo>
                    <a:pt x="101" y="16392"/>
                  </a:lnTo>
                  <a:lnTo>
                    <a:pt x="226" y="16392"/>
                  </a:lnTo>
                  <a:lnTo>
                    <a:pt x="126" y="26"/>
                  </a:lnTo>
                  <a:cubicBezTo>
                    <a:pt x="126" y="1"/>
                    <a:pt x="101" y="1"/>
                    <a:pt x="101" y="1"/>
                  </a:cubicBezTo>
                  <a:close/>
                </a:path>
              </a:pathLst>
            </a:custGeom>
            <a:solidFill>
              <a:srgbClr val="B5E5E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7" name="Google Shape;1367;p51">
              <a:extLst>
                <a:ext uri="{FF2B5EF4-FFF2-40B4-BE49-F238E27FC236}">
                  <a16:creationId xmlns:a16="http://schemas.microsoft.com/office/drawing/2014/main" id="{586FE404-B9B6-2778-E1FF-459F01649C1D}"/>
                </a:ext>
              </a:extLst>
            </p:cNvPr>
            <p:cNvSpPr/>
            <p:nvPr/>
          </p:nvSpPr>
          <p:spPr>
            <a:xfrm>
              <a:off x="7479177" y="4650925"/>
              <a:ext cx="429549" cy="443204"/>
            </a:xfrm>
            <a:custGeom>
              <a:avLst/>
              <a:gdLst/>
              <a:ahLst/>
              <a:cxnLst/>
              <a:rect l="l" t="t" r="r" b="b"/>
              <a:pathLst>
                <a:path w="7896" h="8147" extrusionOk="0">
                  <a:moveTo>
                    <a:pt x="7219" y="1030"/>
                  </a:moveTo>
                  <a:lnTo>
                    <a:pt x="7244" y="1256"/>
                  </a:lnTo>
                  <a:lnTo>
                    <a:pt x="101" y="1456"/>
                  </a:lnTo>
                  <a:lnTo>
                    <a:pt x="101" y="1231"/>
                  </a:lnTo>
                  <a:lnTo>
                    <a:pt x="7219" y="1030"/>
                  </a:lnTo>
                  <a:close/>
                  <a:moveTo>
                    <a:pt x="6565" y="1"/>
                  </a:moveTo>
                  <a:cubicBezTo>
                    <a:pt x="6549" y="1"/>
                    <a:pt x="6533" y="1"/>
                    <a:pt x="6517" y="3"/>
                  </a:cubicBezTo>
                  <a:lnTo>
                    <a:pt x="728" y="328"/>
                  </a:lnTo>
                  <a:cubicBezTo>
                    <a:pt x="377" y="353"/>
                    <a:pt x="101" y="629"/>
                    <a:pt x="101" y="980"/>
                  </a:cubicBezTo>
                  <a:lnTo>
                    <a:pt x="1" y="5341"/>
                  </a:lnTo>
                  <a:cubicBezTo>
                    <a:pt x="1" y="5592"/>
                    <a:pt x="126" y="5817"/>
                    <a:pt x="352" y="5942"/>
                  </a:cubicBezTo>
                  <a:lnTo>
                    <a:pt x="4211" y="8048"/>
                  </a:lnTo>
                  <a:cubicBezTo>
                    <a:pt x="4311" y="8114"/>
                    <a:pt x="4426" y="8146"/>
                    <a:pt x="4540" y="8146"/>
                  </a:cubicBezTo>
                  <a:cubicBezTo>
                    <a:pt x="4683" y="8146"/>
                    <a:pt x="4826" y="8095"/>
                    <a:pt x="4938" y="7998"/>
                  </a:cubicBezTo>
                  <a:lnTo>
                    <a:pt x="7620" y="5792"/>
                  </a:lnTo>
                  <a:cubicBezTo>
                    <a:pt x="7795" y="5642"/>
                    <a:pt x="7896" y="5391"/>
                    <a:pt x="7870" y="5165"/>
                  </a:cubicBezTo>
                  <a:lnTo>
                    <a:pt x="7219" y="579"/>
                  </a:lnTo>
                  <a:cubicBezTo>
                    <a:pt x="7171" y="244"/>
                    <a:pt x="6895" y="1"/>
                    <a:pt x="6565" y="1"/>
                  </a:cubicBezTo>
                  <a:close/>
                </a:path>
              </a:pathLst>
            </a:custGeom>
            <a:solidFill>
              <a:srgbClr val="FAA83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8" name="Google Shape;1368;p51">
              <a:extLst>
                <a:ext uri="{FF2B5EF4-FFF2-40B4-BE49-F238E27FC236}">
                  <a16:creationId xmlns:a16="http://schemas.microsoft.com/office/drawing/2014/main" id="{61C5DF7D-6511-37DC-470C-D769F04876DE}"/>
                </a:ext>
              </a:extLst>
            </p:cNvPr>
            <p:cNvSpPr/>
            <p:nvPr/>
          </p:nvSpPr>
          <p:spPr>
            <a:xfrm>
              <a:off x="7484671" y="4706957"/>
              <a:ext cx="388586" cy="23229"/>
            </a:xfrm>
            <a:custGeom>
              <a:avLst/>
              <a:gdLst/>
              <a:ahLst/>
              <a:cxnLst/>
              <a:rect l="l" t="t" r="r" b="b"/>
              <a:pathLst>
                <a:path w="7143" h="427" extrusionOk="0">
                  <a:moveTo>
                    <a:pt x="7118" y="0"/>
                  </a:moveTo>
                  <a:lnTo>
                    <a:pt x="0" y="201"/>
                  </a:lnTo>
                  <a:lnTo>
                    <a:pt x="0" y="426"/>
                  </a:lnTo>
                  <a:lnTo>
                    <a:pt x="7143" y="226"/>
                  </a:lnTo>
                  <a:lnTo>
                    <a:pt x="7118" y="0"/>
                  </a:lnTo>
                  <a:close/>
                </a:path>
              </a:pathLst>
            </a:custGeom>
            <a:solidFill>
              <a:srgbClr val="0072A4"/>
            </a:solidFill>
            <a:ln w="9525" cap="flat" cmpd="sng">
              <a:solidFill>
                <a:srgbClr val="4C6F8A"/>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59" name="Google Shape;1369;p51">
              <a:extLst>
                <a:ext uri="{FF2B5EF4-FFF2-40B4-BE49-F238E27FC236}">
                  <a16:creationId xmlns:a16="http://schemas.microsoft.com/office/drawing/2014/main" id="{F4C92943-909C-E299-EAC3-DC416D6043E5}"/>
                </a:ext>
              </a:extLst>
            </p:cNvPr>
            <p:cNvSpPr/>
            <p:nvPr/>
          </p:nvSpPr>
          <p:spPr>
            <a:xfrm>
              <a:off x="7431468" y="4279644"/>
              <a:ext cx="17789" cy="36068"/>
            </a:xfrm>
            <a:custGeom>
              <a:avLst/>
              <a:gdLst/>
              <a:ahLst/>
              <a:cxnLst/>
              <a:rect l="l" t="t" r="r" b="b"/>
              <a:pathLst>
                <a:path w="327" h="663" extrusionOk="0">
                  <a:moveTo>
                    <a:pt x="264" y="0"/>
                  </a:moveTo>
                  <a:cubicBezTo>
                    <a:pt x="239" y="0"/>
                    <a:pt x="226" y="18"/>
                    <a:pt x="226" y="36"/>
                  </a:cubicBezTo>
                  <a:lnTo>
                    <a:pt x="201" y="61"/>
                  </a:lnTo>
                  <a:lnTo>
                    <a:pt x="1" y="662"/>
                  </a:lnTo>
                  <a:cubicBezTo>
                    <a:pt x="51" y="662"/>
                    <a:pt x="76" y="637"/>
                    <a:pt x="126" y="612"/>
                  </a:cubicBezTo>
                  <a:lnTo>
                    <a:pt x="276" y="211"/>
                  </a:lnTo>
                  <a:lnTo>
                    <a:pt x="326" y="86"/>
                  </a:lnTo>
                  <a:cubicBezTo>
                    <a:pt x="326" y="61"/>
                    <a:pt x="326" y="10"/>
                    <a:pt x="301" y="10"/>
                  </a:cubicBezTo>
                  <a:cubicBezTo>
                    <a:pt x="287" y="3"/>
                    <a:pt x="274" y="0"/>
                    <a:pt x="264" y="0"/>
                  </a:cubicBezTo>
                  <a:close/>
                </a:path>
              </a:pathLst>
            </a:custGeom>
            <a:solidFill>
              <a:srgbClr val="4C6F8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0" name="Google Shape;1370;p51">
              <a:extLst>
                <a:ext uri="{FF2B5EF4-FFF2-40B4-BE49-F238E27FC236}">
                  <a16:creationId xmlns:a16="http://schemas.microsoft.com/office/drawing/2014/main" id="{3DD6A264-D47D-72BD-08E7-8958D59A624D}"/>
                </a:ext>
              </a:extLst>
            </p:cNvPr>
            <p:cNvSpPr/>
            <p:nvPr/>
          </p:nvSpPr>
          <p:spPr>
            <a:xfrm>
              <a:off x="7419228" y="4321097"/>
              <a:ext cx="21869" cy="902620"/>
            </a:xfrm>
            <a:custGeom>
              <a:avLst/>
              <a:gdLst/>
              <a:ahLst/>
              <a:cxnLst/>
              <a:rect l="l" t="t" r="r" b="b"/>
              <a:pathLst>
                <a:path w="402" h="16592" extrusionOk="0">
                  <a:moveTo>
                    <a:pt x="301" y="0"/>
                  </a:moveTo>
                  <a:cubicBezTo>
                    <a:pt x="276" y="0"/>
                    <a:pt x="226" y="25"/>
                    <a:pt x="175" y="25"/>
                  </a:cubicBezTo>
                  <a:lnTo>
                    <a:pt x="0" y="527"/>
                  </a:lnTo>
                  <a:cubicBezTo>
                    <a:pt x="0" y="527"/>
                    <a:pt x="0" y="527"/>
                    <a:pt x="0" y="552"/>
                  </a:cubicBezTo>
                  <a:lnTo>
                    <a:pt x="301" y="16592"/>
                  </a:lnTo>
                  <a:lnTo>
                    <a:pt x="401" y="16592"/>
                  </a:lnTo>
                  <a:lnTo>
                    <a:pt x="125" y="552"/>
                  </a:lnTo>
                  <a:lnTo>
                    <a:pt x="301" y="0"/>
                  </a:lnTo>
                  <a:close/>
                </a:path>
              </a:pathLst>
            </a:custGeom>
            <a:solidFill>
              <a:srgbClr val="B5E5E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1" name="Google Shape;1371;p51">
              <a:extLst>
                <a:ext uri="{FF2B5EF4-FFF2-40B4-BE49-F238E27FC236}">
                  <a16:creationId xmlns:a16="http://schemas.microsoft.com/office/drawing/2014/main" id="{4E4316B2-B63B-7F79-E57A-175B2ADD2C6B}"/>
                </a:ext>
              </a:extLst>
            </p:cNvPr>
            <p:cNvSpPr/>
            <p:nvPr/>
          </p:nvSpPr>
          <p:spPr>
            <a:xfrm>
              <a:off x="7247434" y="4300969"/>
              <a:ext cx="211344" cy="31062"/>
            </a:xfrm>
            <a:custGeom>
              <a:avLst/>
              <a:gdLst/>
              <a:ahLst/>
              <a:cxnLst/>
              <a:rect l="l" t="t" r="r" b="b"/>
              <a:pathLst>
                <a:path w="3885" h="571" extrusionOk="0">
                  <a:moveTo>
                    <a:pt x="53" y="1"/>
                  </a:moveTo>
                  <a:cubicBezTo>
                    <a:pt x="38" y="1"/>
                    <a:pt x="25" y="7"/>
                    <a:pt x="25" y="19"/>
                  </a:cubicBezTo>
                  <a:cubicBezTo>
                    <a:pt x="0" y="45"/>
                    <a:pt x="0" y="95"/>
                    <a:pt x="25" y="95"/>
                  </a:cubicBezTo>
                  <a:cubicBezTo>
                    <a:pt x="25" y="120"/>
                    <a:pt x="75" y="145"/>
                    <a:pt x="125" y="170"/>
                  </a:cubicBezTo>
                  <a:cubicBezTo>
                    <a:pt x="326" y="295"/>
                    <a:pt x="927" y="571"/>
                    <a:pt x="1930" y="571"/>
                  </a:cubicBezTo>
                  <a:lnTo>
                    <a:pt x="2181" y="571"/>
                  </a:lnTo>
                  <a:cubicBezTo>
                    <a:pt x="2531" y="546"/>
                    <a:pt x="2907" y="496"/>
                    <a:pt x="3333" y="395"/>
                  </a:cubicBezTo>
                  <a:cubicBezTo>
                    <a:pt x="3384" y="395"/>
                    <a:pt x="3434" y="370"/>
                    <a:pt x="3459" y="370"/>
                  </a:cubicBezTo>
                  <a:cubicBezTo>
                    <a:pt x="3584" y="320"/>
                    <a:pt x="3709" y="295"/>
                    <a:pt x="3835" y="270"/>
                  </a:cubicBezTo>
                  <a:cubicBezTo>
                    <a:pt x="3860" y="245"/>
                    <a:pt x="3860" y="245"/>
                    <a:pt x="3885" y="220"/>
                  </a:cubicBezTo>
                  <a:cubicBezTo>
                    <a:pt x="3885" y="220"/>
                    <a:pt x="3885" y="195"/>
                    <a:pt x="3885" y="195"/>
                  </a:cubicBezTo>
                  <a:cubicBezTo>
                    <a:pt x="3885" y="170"/>
                    <a:pt x="3860" y="145"/>
                    <a:pt x="3835" y="145"/>
                  </a:cubicBezTo>
                  <a:lnTo>
                    <a:pt x="3810" y="145"/>
                  </a:lnTo>
                  <a:cubicBezTo>
                    <a:pt x="3709" y="170"/>
                    <a:pt x="3609" y="195"/>
                    <a:pt x="3509" y="220"/>
                  </a:cubicBezTo>
                  <a:cubicBezTo>
                    <a:pt x="3459" y="245"/>
                    <a:pt x="3434" y="270"/>
                    <a:pt x="3384" y="270"/>
                  </a:cubicBezTo>
                  <a:cubicBezTo>
                    <a:pt x="2932" y="370"/>
                    <a:pt x="2531" y="446"/>
                    <a:pt x="2181" y="446"/>
                  </a:cubicBezTo>
                  <a:lnTo>
                    <a:pt x="2080" y="446"/>
                  </a:lnTo>
                  <a:cubicBezTo>
                    <a:pt x="2038" y="447"/>
                    <a:pt x="1997" y="447"/>
                    <a:pt x="1957" y="447"/>
                  </a:cubicBezTo>
                  <a:cubicBezTo>
                    <a:pt x="977" y="447"/>
                    <a:pt x="368" y="166"/>
                    <a:pt x="176" y="70"/>
                  </a:cubicBezTo>
                  <a:cubicBezTo>
                    <a:pt x="125" y="19"/>
                    <a:pt x="100" y="19"/>
                    <a:pt x="100" y="19"/>
                  </a:cubicBezTo>
                  <a:cubicBezTo>
                    <a:pt x="88" y="7"/>
                    <a:pt x="69" y="1"/>
                    <a:pt x="53" y="1"/>
                  </a:cubicBezTo>
                  <a:close/>
                </a:path>
              </a:pathLst>
            </a:custGeom>
            <a:solidFill>
              <a:srgbClr val="B93F4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2" name="Google Shape;1372;p51">
              <a:extLst>
                <a:ext uri="{FF2B5EF4-FFF2-40B4-BE49-F238E27FC236}">
                  <a16:creationId xmlns:a16="http://schemas.microsoft.com/office/drawing/2014/main" id="{20157657-805C-F452-CEEC-4686C7481AE3}"/>
                </a:ext>
              </a:extLst>
            </p:cNvPr>
            <p:cNvSpPr/>
            <p:nvPr/>
          </p:nvSpPr>
          <p:spPr>
            <a:xfrm>
              <a:off x="7374185" y="4363366"/>
              <a:ext cx="39604" cy="40964"/>
            </a:xfrm>
            <a:custGeom>
              <a:avLst/>
              <a:gdLst/>
              <a:ahLst/>
              <a:cxnLst/>
              <a:rect l="l" t="t" r="r" b="b"/>
              <a:pathLst>
                <a:path w="728" h="753" extrusionOk="0">
                  <a:moveTo>
                    <a:pt x="377" y="0"/>
                  </a:moveTo>
                  <a:cubicBezTo>
                    <a:pt x="176" y="0"/>
                    <a:pt x="1" y="176"/>
                    <a:pt x="1" y="376"/>
                  </a:cubicBezTo>
                  <a:cubicBezTo>
                    <a:pt x="1" y="577"/>
                    <a:pt x="176" y="752"/>
                    <a:pt x="377" y="752"/>
                  </a:cubicBezTo>
                  <a:cubicBezTo>
                    <a:pt x="577" y="752"/>
                    <a:pt x="728" y="577"/>
                    <a:pt x="728" y="376"/>
                  </a:cubicBezTo>
                  <a:cubicBezTo>
                    <a:pt x="728" y="176"/>
                    <a:pt x="577" y="0"/>
                    <a:pt x="377" y="0"/>
                  </a:cubicBezTo>
                  <a:close/>
                </a:path>
              </a:pathLst>
            </a:custGeom>
            <a:solidFill>
              <a:srgbClr val="00659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3" name="Google Shape;1373;p51">
              <a:extLst>
                <a:ext uri="{FF2B5EF4-FFF2-40B4-BE49-F238E27FC236}">
                  <a16:creationId xmlns:a16="http://schemas.microsoft.com/office/drawing/2014/main" id="{8FD21797-315A-C670-09D2-F545D6FE4B5F}"/>
                </a:ext>
              </a:extLst>
            </p:cNvPr>
            <p:cNvSpPr/>
            <p:nvPr/>
          </p:nvSpPr>
          <p:spPr>
            <a:xfrm>
              <a:off x="7374185" y="4597885"/>
              <a:ext cx="39604" cy="39549"/>
            </a:xfrm>
            <a:custGeom>
              <a:avLst/>
              <a:gdLst/>
              <a:ahLst/>
              <a:cxnLst/>
              <a:rect l="l" t="t" r="r" b="b"/>
              <a:pathLst>
                <a:path w="728" h="727" extrusionOk="0">
                  <a:moveTo>
                    <a:pt x="377" y="0"/>
                  </a:moveTo>
                  <a:cubicBezTo>
                    <a:pt x="176" y="0"/>
                    <a:pt x="1" y="150"/>
                    <a:pt x="1" y="376"/>
                  </a:cubicBezTo>
                  <a:cubicBezTo>
                    <a:pt x="1" y="577"/>
                    <a:pt x="176" y="727"/>
                    <a:pt x="377" y="727"/>
                  </a:cubicBezTo>
                  <a:cubicBezTo>
                    <a:pt x="577" y="727"/>
                    <a:pt x="728" y="577"/>
                    <a:pt x="728" y="376"/>
                  </a:cubicBezTo>
                  <a:cubicBezTo>
                    <a:pt x="728" y="150"/>
                    <a:pt x="577" y="0"/>
                    <a:pt x="377" y="0"/>
                  </a:cubicBezTo>
                  <a:close/>
                </a:path>
              </a:pathLst>
            </a:custGeom>
            <a:solidFill>
              <a:srgbClr val="00659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4" name="Google Shape;1374;p51">
              <a:extLst>
                <a:ext uri="{FF2B5EF4-FFF2-40B4-BE49-F238E27FC236}">
                  <a16:creationId xmlns:a16="http://schemas.microsoft.com/office/drawing/2014/main" id="{DA820D14-7AF4-377D-0702-0B64ACC0F3E5}"/>
                </a:ext>
              </a:extLst>
            </p:cNvPr>
            <p:cNvSpPr/>
            <p:nvPr/>
          </p:nvSpPr>
          <p:spPr>
            <a:xfrm>
              <a:off x="7374185" y="4831478"/>
              <a:ext cx="43684" cy="39985"/>
            </a:xfrm>
            <a:custGeom>
              <a:avLst/>
              <a:gdLst/>
              <a:ahLst/>
              <a:cxnLst/>
              <a:rect l="l" t="t" r="r" b="b"/>
              <a:pathLst>
                <a:path w="803" h="735" extrusionOk="0">
                  <a:moveTo>
                    <a:pt x="402" y="1"/>
                  </a:moveTo>
                  <a:cubicBezTo>
                    <a:pt x="304" y="1"/>
                    <a:pt x="205" y="39"/>
                    <a:pt x="126" y="117"/>
                  </a:cubicBezTo>
                  <a:cubicBezTo>
                    <a:pt x="1" y="267"/>
                    <a:pt x="1" y="493"/>
                    <a:pt x="151" y="643"/>
                  </a:cubicBezTo>
                  <a:cubicBezTo>
                    <a:pt x="223" y="703"/>
                    <a:pt x="312" y="735"/>
                    <a:pt x="402" y="735"/>
                  </a:cubicBezTo>
                  <a:cubicBezTo>
                    <a:pt x="500" y="735"/>
                    <a:pt x="599" y="697"/>
                    <a:pt x="678" y="618"/>
                  </a:cubicBezTo>
                  <a:cubicBezTo>
                    <a:pt x="803" y="468"/>
                    <a:pt x="803" y="217"/>
                    <a:pt x="653" y="92"/>
                  </a:cubicBezTo>
                  <a:cubicBezTo>
                    <a:pt x="581" y="32"/>
                    <a:pt x="492" y="1"/>
                    <a:pt x="402" y="1"/>
                  </a:cubicBezTo>
                  <a:close/>
                </a:path>
              </a:pathLst>
            </a:custGeom>
            <a:solidFill>
              <a:srgbClr val="00659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5" name="Google Shape;1375;p51">
              <a:extLst>
                <a:ext uri="{FF2B5EF4-FFF2-40B4-BE49-F238E27FC236}">
                  <a16:creationId xmlns:a16="http://schemas.microsoft.com/office/drawing/2014/main" id="{F3FC8EF1-2F82-86C1-1F54-D826BCA8F3CB}"/>
                </a:ext>
              </a:extLst>
            </p:cNvPr>
            <p:cNvSpPr/>
            <p:nvPr/>
          </p:nvSpPr>
          <p:spPr>
            <a:xfrm>
              <a:off x="7379680" y="5105546"/>
              <a:ext cx="45044" cy="39985"/>
            </a:xfrm>
            <a:custGeom>
              <a:avLst/>
              <a:gdLst/>
              <a:ahLst/>
              <a:cxnLst/>
              <a:rect l="l" t="t" r="r" b="b"/>
              <a:pathLst>
                <a:path w="828" h="735" extrusionOk="0">
                  <a:moveTo>
                    <a:pt x="414" y="1"/>
                  </a:moveTo>
                  <a:cubicBezTo>
                    <a:pt x="316" y="1"/>
                    <a:pt x="216" y="38"/>
                    <a:pt x="151" y="117"/>
                  </a:cubicBezTo>
                  <a:cubicBezTo>
                    <a:pt x="0" y="267"/>
                    <a:pt x="25" y="493"/>
                    <a:pt x="176" y="643"/>
                  </a:cubicBezTo>
                  <a:cubicBezTo>
                    <a:pt x="247" y="703"/>
                    <a:pt x="336" y="734"/>
                    <a:pt x="423" y="734"/>
                  </a:cubicBezTo>
                  <a:cubicBezTo>
                    <a:pt x="518" y="734"/>
                    <a:pt x="611" y="697"/>
                    <a:pt x="677" y="618"/>
                  </a:cubicBezTo>
                  <a:cubicBezTo>
                    <a:pt x="827" y="468"/>
                    <a:pt x="802" y="217"/>
                    <a:pt x="652" y="92"/>
                  </a:cubicBezTo>
                  <a:cubicBezTo>
                    <a:pt x="592" y="32"/>
                    <a:pt x="504" y="1"/>
                    <a:pt x="414" y="1"/>
                  </a:cubicBezTo>
                  <a:close/>
                </a:path>
              </a:pathLst>
            </a:custGeom>
            <a:solidFill>
              <a:srgbClr val="00659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6" name="Google Shape;1376;p51">
              <a:extLst>
                <a:ext uri="{FF2B5EF4-FFF2-40B4-BE49-F238E27FC236}">
                  <a16:creationId xmlns:a16="http://schemas.microsoft.com/office/drawing/2014/main" id="{09073CC5-9735-AE0C-2881-4F4DEF556F7E}"/>
                </a:ext>
              </a:extLst>
            </p:cNvPr>
            <p:cNvSpPr/>
            <p:nvPr/>
          </p:nvSpPr>
          <p:spPr>
            <a:xfrm>
              <a:off x="6696650" y="3502700"/>
              <a:ext cx="47700" cy="115800"/>
            </a:xfrm>
            <a:prstGeom prst="ellipse">
              <a:avLst/>
            </a:prstGeom>
            <a:solidFill>
              <a:srgbClr val="000000">
                <a:alpha val="893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67" name="Google Shape;1377;p51">
              <a:extLst>
                <a:ext uri="{FF2B5EF4-FFF2-40B4-BE49-F238E27FC236}">
                  <a16:creationId xmlns:a16="http://schemas.microsoft.com/office/drawing/2014/main" id="{04312C45-E8A5-333E-7D4E-4BAE3DEBF0CC}"/>
                </a:ext>
              </a:extLst>
            </p:cNvPr>
            <p:cNvSpPr/>
            <p:nvPr/>
          </p:nvSpPr>
          <p:spPr>
            <a:xfrm>
              <a:off x="7845950" y="3483350"/>
              <a:ext cx="103800" cy="115800"/>
            </a:xfrm>
            <a:prstGeom prst="ellipse">
              <a:avLst/>
            </a:prstGeom>
            <a:solidFill>
              <a:srgbClr val="000000">
                <a:alpha val="893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pic>
        <p:nvPicPr>
          <p:cNvPr id="1377" name="Picture 1376">
            <a:extLst>
              <a:ext uri="{FF2B5EF4-FFF2-40B4-BE49-F238E27FC236}">
                <a16:creationId xmlns:a16="http://schemas.microsoft.com/office/drawing/2014/main" id="{F1B46490-A75A-CBAC-F5A0-391B02A1A309}"/>
              </a:ext>
            </a:extLst>
          </p:cNvPr>
          <p:cNvPicPr>
            <a:picLocks noChangeAspect="1"/>
          </p:cNvPicPr>
          <p:nvPr/>
        </p:nvPicPr>
        <p:blipFill>
          <a:blip r:embed="rId3"/>
          <a:stretch>
            <a:fillRect/>
          </a:stretch>
        </p:blipFill>
        <p:spPr>
          <a:xfrm>
            <a:off x="-276401" y="4425419"/>
            <a:ext cx="2299751" cy="2462360"/>
          </a:xfrm>
          <a:prstGeom prst="rect">
            <a:avLst/>
          </a:prstGeom>
        </p:spPr>
      </p:pic>
    </p:spTree>
    <p:extLst>
      <p:ext uri="{BB962C8B-B14F-4D97-AF65-F5344CB8AC3E}">
        <p14:creationId xmlns:p14="http://schemas.microsoft.com/office/powerpoint/2010/main" val="3523375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77"/>
                                        </p:tgtEl>
                                        <p:attrNameLst>
                                          <p:attrName>style.visibility</p:attrName>
                                        </p:attrNameLst>
                                      </p:cBhvr>
                                      <p:to>
                                        <p:strVal val="visible"/>
                                      </p:to>
                                    </p:set>
                                    <p:anim calcmode="lin" valueType="num">
                                      <p:cBhvr>
                                        <p:cTn id="7" dur="500" fill="hold"/>
                                        <p:tgtEl>
                                          <p:spTgt spid="1377"/>
                                        </p:tgtEl>
                                        <p:attrNameLst>
                                          <p:attrName>ppt_w</p:attrName>
                                        </p:attrNameLst>
                                      </p:cBhvr>
                                      <p:tavLst>
                                        <p:tav tm="0">
                                          <p:val>
                                            <p:fltVal val="0"/>
                                          </p:val>
                                        </p:tav>
                                        <p:tav tm="100000">
                                          <p:val>
                                            <p:strVal val="#ppt_w"/>
                                          </p:val>
                                        </p:tav>
                                      </p:tavLst>
                                    </p:anim>
                                    <p:anim calcmode="lin" valueType="num">
                                      <p:cBhvr>
                                        <p:cTn id="8" dur="500" fill="hold"/>
                                        <p:tgtEl>
                                          <p:spTgt spid="1377"/>
                                        </p:tgtEl>
                                        <p:attrNameLst>
                                          <p:attrName>ppt_h</p:attrName>
                                        </p:attrNameLst>
                                      </p:cBhvr>
                                      <p:tavLst>
                                        <p:tav tm="0">
                                          <p:val>
                                            <p:fltVal val="0"/>
                                          </p:val>
                                        </p:tav>
                                        <p:tav tm="100000">
                                          <p:val>
                                            <p:strVal val="#ppt_h"/>
                                          </p:val>
                                        </p:tav>
                                      </p:tavLst>
                                    </p:anim>
                                    <p:animEffect transition="in" filter="fade">
                                      <p:cBhvr>
                                        <p:cTn id="9" dur="500"/>
                                        <p:tgtEl>
                                          <p:spTgt spid="1377"/>
                                        </p:tgtEl>
                                      </p:cBhvr>
                                    </p:animEffect>
                                  </p:childTnLst>
                                </p:cTn>
                              </p:par>
                              <p:par>
                                <p:cTn id="10" presetID="53" presetClass="entr" presetSubtype="16" fill="hold" nodeType="withEffect">
                                  <p:stCondLst>
                                    <p:cond delay="0"/>
                                  </p:stCondLst>
                                  <p:childTnLst>
                                    <p:set>
                                      <p:cBhvr>
                                        <p:cTn id="11" dur="1" fill="hold">
                                          <p:stCondLst>
                                            <p:cond delay="0"/>
                                          </p:stCondLst>
                                        </p:cTn>
                                        <p:tgtEl>
                                          <p:spTgt spid="1224"/>
                                        </p:tgtEl>
                                        <p:attrNameLst>
                                          <p:attrName>style.visibility</p:attrName>
                                        </p:attrNameLst>
                                      </p:cBhvr>
                                      <p:to>
                                        <p:strVal val="visible"/>
                                      </p:to>
                                    </p:set>
                                    <p:anim calcmode="lin" valueType="num">
                                      <p:cBhvr>
                                        <p:cTn id="12" dur="500" fill="hold"/>
                                        <p:tgtEl>
                                          <p:spTgt spid="1224"/>
                                        </p:tgtEl>
                                        <p:attrNameLst>
                                          <p:attrName>ppt_w</p:attrName>
                                        </p:attrNameLst>
                                      </p:cBhvr>
                                      <p:tavLst>
                                        <p:tav tm="0">
                                          <p:val>
                                            <p:fltVal val="0"/>
                                          </p:val>
                                        </p:tav>
                                        <p:tav tm="100000">
                                          <p:val>
                                            <p:strVal val="#ppt_w"/>
                                          </p:val>
                                        </p:tav>
                                      </p:tavLst>
                                    </p:anim>
                                    <p:anim calcmode="lin" valueType="num">
                                      <p:cBhvr>
                                        <p:cTn id="13" dur="500" fill="hold"/>
                                        <p:tgtEl>
                                          <p:spTgt spid="1224"/>
                                        </p:tgtEl>
                                        <p:attrNameLst>
                                          <p:attrName>ppt_h</p:attrName>
                                        </p:attrNameLst>
                                      </p:cBhvr>
                                      <p:tavLst>
                                        <p:tav tm="0">
                                          <p:val>
                                            <p:fltVal val="0"/>
                                          </p:val>
                                        </p:tav>
                                        <p:tav tm="100000">
                                          <p:val>
                                            <p:strVal val="#ppt_h"/>
                                          </p:val>
                                        </p:tav>
                                      </p:tavLst>
                                    </p:anim>
                                    <p:animEffect transition="in" filter="fade">
                                      <p:cBhvr>
                                        <p:cTn id="14" dur="500"/>
                                        <p:tgtEl>
                                          <p:spTgt spid="12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335562D-47C3-42BC-BC7D-7AF52EE5A71A}"/>
              </a:ext>
            </a:extLst>
          </p:cNvPr>
          <p:cNvSpPr/>
          <p:nvPr/>
        </p:nvSpPr>
        <p:spPr>
          <a:xfrm>
            <a:off x="0" y="1839350"/>
            <a:ext cx="12192000" cy="114174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DE8E057-79AF-4679-8F0F-5F578B85F19A}"/>
              </a:ext>
            </a:extLst>
          </p:cNvPr>
          <p:cNvSpPr/>
          <p:nvPr/>
        </p:nvSpPr>
        <p:spPr>
          <a:xfrm>
            <a:off x="0" y="5174659"/>
            <a:ext cx="12192000" cy="114174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3" action="ppaction://hlinksldjump"/>
            <a:extLst>
              <a:ext uri="{FF2B5EF4-FFF2-40B4-BE49-F238E27FC236}">
                <a16:creationId xmlns:a16="http://schemas.microsoft.com/office/drawing/2014/main" id="{165D02D2-111C-48DA-B806-17EDA77B2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57" y="930650"/>
            <a:ext cx="1969179" cy="1743607"/>
          </a:xfrm>
          <a:prstGeom prst="rect">
            <a:avLst/>
          </a:prstGeom>
        </p:spPr>
      </p:pic>
      <p:pic>
        <p:nvPicPr>
          <p:cNvPr id="9" name="Picture 8">
            <a:extLst>
              <a:ext uri="{FF2B5EF4-FFF2-40B4-BE49-F238E27FC236}">
                <a16:creationId xmlns:a16="http://schemas.microsoft.com/office/drawing/2014/main" id="{DE93B167-9DF8-4F7B-A15E-DCA0F1988F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932" y="418541"/>
            <a:ext cx="2060627" cy="1383912"/>
          </a:xfrm>
          <a:prstGeom prst="rect">
            <a:avLst/>
          </a:prstGeom>
        </p:spPr>
      </p:pic>
      <p:pic>
        <p:nvPicPr>
          <p:cNvPr id="10" name="Picture 9">
            <a:hlinkClick r:id="rId3" action="ppaction://hlinksldjump"/>
            <a:extLst>
              <a:ext uri="{FF2B5EF4-FFF2-40B4-BE49-F238E27FC236}">
                <a16:creationId xmlns:a16="http://schemas.microsoft.com/office/drawing/2014/main" id="{99F79902-D845-4948-9A8D-BC737DA839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3399" y="930649"/>
            <a:ext cx="1969179" cy="1743607"/>
          </a:xfrm>
          <a:prstGeom prst="rect">
            <a:avLst/>
          </a:prstGeom>
        </p:spPr>
      </p:pic>
      <p:pic>
        <p:nvPicPr>
          <p:cNvPr id="11" name="Picture 10">
            <a:extLst>
              <a:ext uri="{FF2B5EF4-FFF2-40B4-BE49-F238E27FC236}">
                <a16:creationId xmlns:a16="http://schemas.microsoft.com/office/drawing/2014/main" id="{F5A3D29D-2006-4BE0-AEF2-ABC918DCEA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7674" y="418540"/>
            <a:ext cx="2060627" cy="1383912"/>
          </a:xfrm>
          <a:prstGeom prst="rect">
            <a:avLst/>
          </a:prstGeom>
        </p:spPr>
      </p:pic>
      <p:pic>
        <p:nvPicPr>
          <p:cNvPr id="12" name="Picture 11">
            <a:hlinkClick r:id="rId8" action="ppaction://hlinksldjump"/>
            <a:extLst>
              <a:ext uri="{FF2B5EF4-FFF2-40B4-BE49-F238E27FC236}">
                <a16:creationId xmlns:a16="http://schemas.microsoft.com/office/drawing/2014/main" id="{B9F6EF56-EFE5-46AA-BEED-938FE1E31A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12141" y="930649"/>
            <a:ext cx="1969179" cy="1743607"/>
          </a:xfrm>
          <a:prstGeom prst="rect">
            <a:avLst/>
          </a:prstGeom>
        </p:spPr>
      </p:pic>
      <p:pic>
        <p:nvPicPr>
          <p:cNvPr id="13" name="Picture 12">
            <a:extLst>
              <a:ext uri="{FF2B5EF4-FFF2-40B4-BE49-F238E27FC236}">
                <a16:creationId xmlns:a16="http://schemas.microsoft.com/office/drawing/2014/main" id="{CABCEBFF-5DE1-4042-94D0-113FF0A7D8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66416" y="418540"/>
            <a:ext cx="2060627" cy="1383912"/>
          </a:xfrm>
          <a:prstGeom prst="rect">
            <a:avLst/>
          </a:prstGeom>
        </p:spPr>
      </p:pic>
      <p:pic>
        <p:nvPicPr>
          <p:cNvPr id="14" name="Picture 13">
            <a:hlinkClick r:id="rId11" action="ppaction://hlinksldjump"/>
            <a:extLst>
              <a:ext uri="{FF2B5EF4-FFF2-40B4-BE49-F238E27FC236}">
                <a16:creationId xmlns:a16="http://schemas.microsoft.com/office/drawing/2014/main" id="{633EC59B-FCA1-44AA-9210-1F72A9C855E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6606" y="930648"/>
            <a:ext cx="1969179" cy="1743607"/>
          </a:xfrm>
          <a:prstGeom prst="rect">
            <a:avLst/>
          </a:prstGeom>
        </p:spPr>
      </p:pic>
      <p:pic>
        <p:nvPicPr>
          <p:cNvPr id="15" name="Picture 14">
            <a:extLst>
              <a:ext uri="{FF2B5EF4-FFF2-40B4-BE49-F238E27FC236}">
                <a16:creationId xmlns:a16="http://schemas.microsoft.com/office/drawing/2014/main" id="{AD65FD14-A8FF-49BD-BB2A-1A81849D35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90881" y="418539"/>
            <a:ext cx="2060627" cy="1383912"/>
          </a:xfrm>
          <a:prstGeom prst="rect">
            <a:avLst/>
          </a:prstGeom>
        </p:spPr>
      </p:pic>
      <p:pic>
        <p:nvPicPr>
          <p:cNvPr id="16" name="Picture 15">
            <a:hlinkClick r:id="rId14" action="ppaction://hlinksldjump"/>
            <a:extLst>
              <a:ext uri="{FF2B5EF4-FFF2-40B4-BE49-F238E27FC236}">
                <a16:creationId xmlns:a16="http://schemas.microsoft.com/office/drawing/2014/main" id="{6FB1DCEB-4C74-4EB6-8AC6-7F38A1717E0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569623" y="930647"/>
            <a:ext cx="1969179" cy="1743607"/>
          </a:xfrm>
          <a:prstGeom prst="rect">
            <a:avLst/>
          </a:prstGeom>
        </p:spPr>
      </p:pic>
      <p:pic>
        <p:nvPicPr>
          <p:cNvPr id="17" name="Picture 16">
            <a:extLst>
              <a:ext uri="{FF2B5EF4-FFF2-40B4-BE49-F238E27FC236}">
                <a16:creationId xmlns:a16="http://schemas.microsoft.com/office/drawing/2014/main" id="{769360CF-BDF1-45A9-8C3E-6AEF4338A20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523898" y="418538"/>
            <a:ext cx="2060627" cy="1383912"/>
          </a:xfrm>
          <a:prstGeom prst="rect">
            <a:avLst/>
          </a:prstGeom>
        </p:spPr>
      </p:pic>
      <p:pic>
        <p:nvPicPr>
          <p:cNvPr id="18" name="Picture 17">
            <a:hlinkClick r:id="rId17" action="ppaction://hlinksldjump"/>
            <a:extLst>
              <a:ext uri="{FF2B5EF4-FFF2-40B4-BE49-F238E27FC236}">
                <a16:creationId xmlns:a16="http://schemas.microsoft.com/office/drawing/2014/main" id="{72FC547B-FE68-4CD5-98AE-80D9F184E2A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4657" y="4250911"/>
            <a:ext cx="1969179" cy="1743607"/>
          </a:xfrm>
          <a:prstGeom prst="rect">
            <a:avLst/>
          </a:prstGeom>
        </p:spPr>
      </p:pic>
      <p:pic>
        <p:nvPicPr>
          <p:cNvPr id="19" name="Picture 18">
            <a:extLst>
              <a:ext uri="{FF2B5EF4-FFF2-40B4-BE49-F238E27FC236}">
                <a16:creationId xmlns:a16="http://schemas.microsoft.com/office/drawing/2014/main" id="{12C318AC-1A9F-4496-B8ED-00C59FCFCB6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08932" y="3738802"/>
            <a:ext cx="2060627" cy="1383912"/>
          </a:xfrm>
          <a:prstGeom prst="rect">
            <a:avLst/>
          </a:prstGeom>
        </p:spPr>
      </p:pic>
      <p:pic>
        <p:nvPicPr>
          <p:cNvPr id="20" name="Picture 19">
            <a:hlinkClick r:id="rId20" action="ppaction://hlinksldjump"/>
            <a:extLst>
              <a:ext uri="{FF2B5EF4-FFF2-40B4-BE49-F238E27FC236}">
                <a16:creationId xmlns:a16="http://schemas.microsoft.com/office/drawing/2014/main" id="{B25B2451-429F-4193-AD91-3FC55091FAE9}"/>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87674" y="4250910"/>
            <a:ext cx="1969179" cy="1743607"/>
          </a:xfrm>
          <a:prstGeom prst="rect">
            <a:avLst/>
          </a:prstGeom>
        </p:spPr>
      </p:pic>
      <p:pic>
        <p:nvPicPr>
          <p:cNvPr id="21" name="Picture 20">
            <a:extLst>
              <a:ext uri="{FF2B5EF4-FFF2-40B4-BE49-F238E27FC236}">
                <a16:creationId xmlns:a16="http://schemas.microsoft.com/office/drawing/2014/main" id="{F815BA16-0CA4-45FA-B15C-9FFC4691156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641949" y="3738801"/>
            <a:ext cx="2060627" cy="1383912"/>
          </a:xfrm>
          <a:prstGeom prst="rect">
            <a:avLst/>
          </a:prstGeom>
        </p:spPr>
      </p:pic>
      <p:pic>
        <p:nvPicPr>
          <p:cNvPr id="22" name="Picture 21">
            <a:hlinkClick r:id="rId23" action="ppaction://hlinksldjump"/>
            <a:extLst>
              <a:ext uri="{FF2B5EF4-FFF2-40B4-BE49-F238E27FC236}">
                <a16:creationId xmlns:a16="http://schemas.microsoft.com/office/drawing/2014/main" id="{424C2331-9CA8-46A5-9223-5370B0AC721B}"/>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966414" y="4250909"/>
            <a:ext cx="1969179" cy="1743607"/>
          </a:xfrm>
          <a:prstGeom prst="rect">
            <a:avLst/>
          </a:prstGeom>
        </p:spPr>
      </p:pic>
      <p:pic>
        <p:nvPicPr>
          <p:cNvPr id="23" name="Picture 22">
            <a:extLst>
              <a:ext uri="{FF2B5EF4-FFF2-40B4-BE49-F238E27FC236}">
                <a16:creationId xmlns:a16="http://schemas.microsoft.com/office/drawing/2014/main" id="{BE6BB17E-4B9B-41C4-96D2-D72E59DCE11D}"/>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920689" y="3738800"/>
            <a:ext cx="2060627" cy="1383912"/>
          </a:xfrm>
          <a:prstGeom prst="rect">
            <a:avLst/>
          </a:prstGeom>
        </p:spPr>
      </p:pic>
      <p:pic>
        <p:nvPicPr>
          <p:cNvPr id="24" name="Picture 23">
            <a:hlinkClick r:id="rId26" action="ppaction://hlinksldjump"/>
            <a:extLst>
              <a:ext uri="{FF2B5EF4-FFF2-40B4-BE49-F238E27FC236}">
                <a16:creationId xmlns:a16="http://schemas.microsoft.com/office/drawing/2014/main" id="{9D0C5192-D75C-485C-BF26-434A5F1AB62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36602" y="4250909"/>
            <a:ext cx="1969179" cy="1743607"/>
          </a:xfrm>
          <a:prstGeom prst="rect">
            <a:avLst/>
          </a:prstGeom>
        </p:spPr>
      </p:pic>
      <p:pic>
        <p:nvPicPr>
          <p:cNvPr id="25" name="Picture 24">
            <a:extLst>
              <a:ext uri="{FF2B5EF4-FFF2-40B4-BE49-F238E27FC236}">
                <a16:creationId xmlns:a16="http://schemas.microsoft.com/office/drawing/2014/main" id="{ECEE385F-125C-47C1-8007-986DF71CC280}"/>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290877" y="3738800"/>
            <a:ext cx="2060627" cy="1383912"/>
          </a:xfrm>
          <a:prstGeom prst="rect">
            <a:avLst/>
          </a:prstGeom>
        </p:spPr>
      </p:pic>
      <p:pic>
        <p:nvPicPr>
          <p:cNvPr id="26" name="Picture 25">
            <a:hlinkClick r:id="rId29" action="ppaction://hlinksldjump"/>
            <a:extLst>
              <a:ext uri="{FF2B5EF4-FFF2-40B4-BE49-F238E27FC236}">
                <a16:creationId xmlns:a16="http://schemas.microsoft.com/office/drawing/2014/main" id="{9BA53A17-AFCF-4E30-9122-7DE4F8E49401}"/>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569623" y="4250909"/>
            <a:ext cx="1969179" cy="1743607"/>
          </a:xfrm>
          <a:prstGeom prst="rect">
            <a:avLst/>
          </a:prstGeom>
        </p:spPr>
      </p:pic>
      <p:pic>
        <p:nvPicPr>
          <p:cNvPr id="27" name="Picture 26">
            <a:extLst>
              <a:ext uri="{FF2B5EF4-FFF2-40B4-BE49-F238E27FC236}">
                <a16:creationId xmlns:a16="http://schemas.microsoft.com/office/drawing/2014/main" id="{4B61E008-E63C-47EA-9197-B0DC8AA996A0}"/>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523898" y="3738800"/>
            <a:ext cx="2060627" cy="1383912"/>
          </a:xfrm>
          <a:prstGeom prst="rect">
            <a:avLst/>
          </a:prstGeom>
        </p:spPr>
      </p:pic>
      <p:pic>
        <p:nvPicPr>
          <p:cNvPr id="37" name="Picture 36">
            <a:extLst>
              <a:ext uri="{FF2B5EF4-FFF2-40B4-BE49-F238E27FC236}">
                <a16:creationId xmlns:a16="http://schemas.microsoft.com/office/drawing/2014/main" id="{16677DD5-4B38-44EE-AE03-4CE69860F1FA}"/>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 y="6308765"/>
            <a:ext cx="6095999" cy="334819"/>
          </a:xfrm>
          <a:prstGeom prst="rect">
            <a:avLst/>
          </a:prstGeom>
        </p:spPr>
      </p:pic>
      <p:pic>
        <p:nvPicPr>
          <p:cNvPr id="38" name="Picture 37">
            <a:extLst>
              <a:ext uri="{FF2B5EF4-FFF2-40B4-BE49-F238E27FC236}">
                <a16:creationId xmlns:a16="http://schemas.microsoft.com/office/drawing/2014/main" id="{8E58EB64-C11F-4AA8-BD51-6B7EDB33655B}"/>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096001" y="6308765"/>
            <a:ext cx="6095999" cy="334819"/>
          </a:xfrm>
          <a:prstGeom prst="rect">
            <a:avLst/>
          </a:prstGeom>
        </p:spPr>
      </p:pic>
      <p:pic>
        <p:nvPicPr>
          <p:cNvPr id="39" name="Picture 38">
            <a:extLst>
              <a:ext uri="{FF2B5EF4-FFF2-40B4-BE49-F238E27FC236}">
                <a16:creationId xmlns:a16="http://schemas.microsoft.com/office/drawing/2014/main" id="{468116E2-9E2A-444E-92F8-B1A7CB147696}"/>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0" y="2974629"/>
            <a:ext cx="6095999" cy="334819"/>
          </a:xfrm>
          <a:prstGeom prst="rect">
            <a:avLst/>
          </a:prstGeom>
        </p:spPr>
      </p:pic>
      <p:pic>
        <p:nvPicPr>
          <p:cNvPr id="40" name="Picture 39">
            <a:extLst>
              <a:ext uri="{FF2B5EF4-FFF2-40B4-BE49-F238E27FC236}">
                <a16:creationId xmlns:a16="http://schemas.microsoft.com/office/drawing/2014/main" id="{4AF2A1C0-A62D-4A01-AB2A-74ABC46C1AC0}"/>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096000" y="2974629"/>
            <a:ext cx="6095999" cy="334819"/>
          </a:xfrm>
          <a:prstGeom prst="rect">
            <a:avLst/>
          </a:prstGeom>
        </p:spPr>
      </p:pic>
      <p:sp>
        <p:nvSpPr>
          <p:cNvPr id="42" name="Flowchart: Summing Junction 41">
            <a:hlinkClick r:id="" action="ppaction://noaction"/>
            <a:extLst>
              <a:ext uri="{FF2B5EF4-FFF2-40B4-BE49-F238E27FC236}">
                <a16:creationId xmlns:a16="http://schemas.microsoft.com/office/drawing/2014/main" id="{E51D645D-F5EB-48AD-9720-05E0BE57DF46}"/>
              </a:ext>
            </a:extLst>
          </p:cNvPr>
          <p:cNvSpPr/>
          <p:nvPr/>
        </p:nvSpPr>
        <p:spPr>
          <a:xfrm>
            <a:off x="11398689" y="6114928"/>
            <a:ext cx="649068" cy="64906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7315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5" restart="whenNotActive" fill="hold" evtFilter="cancelBubble" nodeType="interactiveSeq">
                <p:stCondLst>
                  <p:cond evt="onClick" delay="0">
                    <p:tgtEl>
                      <p:spTgt spid="22"/>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22"/>
                                        </p:tgtEl>
                                      </p:cBhvr>
                                    </p:animEffect>
                                    <p:set>
                                      <p:cBhvr>
                                        <p:cTn id="70" dur="1" fill="hold">
                                          <p:stCondLst>
                                            <p:cond delay="499"/>
                                          </p:stCondLst>
                                        </p:cTn>
                                        <p:tgtEl>
                                          <p:spTgt spid="2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3" restart="whenNotActive" fill="hold" evtFilter="cancelBubble" nodeType="interactiveSeq">
                <p:stCondLst>
                  <p:cond evt="onClick" delay="0">
                    <p:tgtEl>
                      <p:spTgt spid="26"/>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7"/>
                                        </p:tgtEl>
                                      </p:cBhvr>
                                    </p:animEffect>
                                    <p:set>
                                      <p:cBhvr>
                                        <p:cTn id="9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7030A0"/>
                </a:solidFill>
                <a:latin typeface="Tahoma" panose="020B0604030504040204" pitchFamily="34" charset="0"/>
                <a:ea typeface="Tahoma" panose="020B0604030504040204" pitchFamily="34" charset="0"/>
                <a:cs typeface="Tahoma" panose="020B0604030504040204" pitchFamily="34" charset="0"/>
              </a:rPr>
              <a:t>Bạn</a:t>
            </a:r>
            <a:r>
              <a:rPr lang="en-US" b="1" dirty="0" smtClean="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7030A0"/>
                </a:solidFill>
                <a:latin typeface="Tahoma" panose="020B0604030504040204" pitchFamily="34" charset="0"/>
                <a:ea typeface="Tahoma" panose="020B0604030504040204" pitchFamily="34" charset="0"/>
                <a:cs typeface="Tahoma" panose="020B0604030504040204" pitchFamily="34" charset="0"/>
              </a:rPr>
              <a:t>nhận</a:t>
            </a:r>
            <a:r>
              <a:rPr lang="en-US" b="1" dirty="0" smtClean="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7030A0"/>
                </a:solidFill>
                <a:latin typeface="Tahoma" panose="020B0604030504040204" pitchFamily="34" charset="0"/>
                <a:ea typeface="Tahoma" panose="020B0604030504040204" pitchFamily="34" charset="0"/>
                <a:cs typeface="Tahoma" panose="020B0604030504040204" pitchFamily="34" charset="0"/>
              </a:rPr>
              <a:t>được</a:t>
            </a:r>
            <a:r>
              <a:rPr lang="en-US" b="1" dirty="0" smtClean="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7030A0"/>
                </a:solidFill>
                <a:latin typeface="Tahoma" panose="020B0604030504040204" pitchFamily="34" charset="0"/>
                <a:ea typeface="Tahoma" panose="020B0604030504040204" pitchFamily="34" charset="0"/>
                <a:cs typeface="Tahoma" panose="020B0604030504040204" pitchFamily="34" charset="0"/>
              </a:rPr>
              <a:t>một</a:t>
            </a:r>
            <a:r>
              <a:rPr lang="en-US" b="1" dirty="0" smtClean="0">
                <a:solidFill>
                  <a:srgbClr val="7030A0"/>
                </a:solidFill>
                <a:latin typeface="Tahoma" panose="020B0604030504040204" pitchFamily="34" charset="0"/>
                <a:ea typeface="Tahoma" panose="020B0604030504040204" pitchFamily="34" charset="0"/>
                <a:cs typeface="Tahoma" panose="020B0604030504040204" pitchFamily="34" charset="0"/>
              </a:rPr>
              <a:t> con </a:t>
            </a:r>
            <a:r>
              <a:rPr lang="en-US" b="1" dirty="0" err="1" smtClean="0">
                <a:solidFill>
                  <a:srgbClr val="7030A0"/>
                </a:solidFill>
                <a:latin typeface="Tahoma" panose="020B0604030504040204" pitchFamily="34" charset="0"/>
                <a:ea typeface="Tahoma" panose="020B0604030504040204" pitchFamily="34" charset="0"/>
                <a:cs typeface="Tahoma" panose="020B0604030504040204" pitchFamily="34" charset="0"/>
              </a:rPr>
              <a:t>hạc</a:t>
            </a:r>
            <a:r>
              <a:rPr lang="en-US" b="1" dirty="0" smtClean="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7030A0"/>
                </a:solidFill>
                <a:latin typeface="Tahoma" panose="020B0604030504040204" pitchFamily="34" charset="0"/>
                <a:ea typeface="Tahoma" panose="020B0604030504040204" pitchFamily="34" charset="0"/>
                <a:cs typeface="Tahoma" panose="020B0604030504040204" pitchFamily="34" charset="0"/>
              </a:rPr>
              <a:t>giấy</a:t>
            </a:r>
            <a:endParaRPr lang="en-US"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508000" y="275771"/>
            <a:ext cx="9622971"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Ông</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được</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mệnh</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danh</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là</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Ông</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hoàng</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tiếng</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cười</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Nga</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Ông</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là</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ai</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508000" y="2131123"/>
            <a:ext cx="8985136" cy="11274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N.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Gô-gôn</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NiKolay</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Vasilyevich</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Gogol)</a:t>
            </a:r>
            <a:endPar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5" y="4994112"/>
            <a:ext cx="2438330" cy="250979"/>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Pentagon 30">
            <a:hlinkClick r:id="rId8" action="ppaction://hlinksldjump"/>
            <a:extLst>
              <a:ext uri="{FF2B5EF4-FFF2-40B4-BE49-F238E27FC236}">
                <a16:creationId xmlns:a16="http://schemas.microsoft.com/office/drawing/2014/main" id="{AA693000-41B6-4481-BACC-F3E8F4F6DBBA}"/>
              </a:ext>
            </a:extLst>
          </p:cNvPr>
          <p:cNvSpPr/>
          <p:nvPr/>
        </p:nvSpPr>
        <p:spPr>
          <a:xfrm rot="586976" flipH="1">
            <a:off x="2801407" y="4069021"/>
            <a:ext cx="2310938"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Tree>
    <p:extLst>
      <p:ext uri="{BB962C8B-B14F-4D97-AF65-F5344CB8AC3E}">
        <p14:creationId xmlns:p14="http://schemas.microsoft.com/office/powerpoint/2010/main" val="2075836292"/>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smtClean="0">
                <a:solidFill>
                  <a:srgbClr val="7030A0"/>
                </a:solidFill>
                <a:latin typeface="Tahoma" panose="020B0604030504040204" pitchFamily="34" charset="0"/>
                <a:ea typeface="Tahoma" panose="020B0604030504040204" pitchFamily="34" charset="0"/>
                <a:cs typeface="Tahoma" panose="020B0604030504040204" pitchFamily="34" charset="0"/>
              </a:rPr>
              <a:t>Tặng</a:t>
            </a:r>
            <a:r>
              <a:rPr lang="en-US" b="1" dirty="0" smtClean="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7030A0"/>
                </a:solidFill>
                <a:latin typeface="Tahoma" panose="020B0604030504040204" pitchFamily="34" charset="0"/>
                <a:ea typeface="Tahoma" panose="020B0604030504040204" pitchFamily="34" charset="0"/>
                <a:cs typeface="Tahoma" panose="020B0604030504040204" pitchFamily="34" charset="0"/>
              </a:rPr>
              <a:t>bạn</a:t>
            </a:r>
            <a:r>
              <a:rPr lang="en-US" b="1" dirty="0" smtClean="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7030A0"/>
                </a:solidFill>
                <a:latin typeface="Tahoma" panose="020B0604030504040204" pitchFamily="34" charset="0"/>
                <a:ea typeface="Tahoma" panose="020B0604030504040204" pitchFamily="34" charset="0"/>
                <a:cs typeface="Tahoma" panose="020B0604030504040204" pitchFamily="34" charset="0"/>
              </a:rPr>
              <a:t>một</a:t>
            </a:r>
            <a:r>
              <a:rPr lang="en-US" b="1" dirty="0" smtClean="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7030A0"/>
                </a:solidFill>
                <a:latin typeface="Tahoma" panose="020B0604030504040204" pitchFamily="34" charset="0"/>
                <a:ea typeface="Tahoma" panose="020B0604030504040204" pitchFamily="34" charset="0"/>
                <a:cs typeface="Tahoma" panose="020B0604030504040204" pitchFamily="34" charset="0"/>
              </a:rPr>
              <a:t>tràng</a:t>
            </a:r>
            <a:r>
              <a:rPr lang="en-US" b="1" dirty="0" smtClean="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7030A0"/>
                </a:solidFill>
                <a:latin typeface="Tahoma" panose="020B0604030504040204" pitchFamily="34" charset="0"/>
                <a:ea typeface="Tahoma" panose="020B0604030504040204" pitchFamily="34" charset="0"/>
                <a:cs typeface="Tahoma" panose="020B0604030504040204" pitchFamily="34" charset="0"/>
              </a:rPr>
              <a:t>vỗ</a:t>
            </a:r>
            <a:r>
              <a:rPr lang="en-US" b="1" dirty="0" smtClean="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7030A0"/>
                </a:solidFill>
                <a:latin typeface="Tahoma" panose="020B0604030504040204" pitchFamily="34" charset="0"/>
                <a:ea typeface="Tahoma" panose="020B0604030504040204" pitchFamily="34" charset="0"/>
                <a:cs typeface="Tahoma" panose="020B0604030504040204" pitchFamily="34" charset="0"/>
              </a:rPr>
              <a:t>tay</a:t>
            </a:r>
            <a:endParaRPr kumimoji="0" lang="en-US" sz="1800" b="1"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508000" y="275771"/>
            <a:ext cx="9622971"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Đây</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là</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vở</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hài</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kịch</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nổi</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tiếng</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Mô</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li</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–e,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viết</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về</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một</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con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người</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vô</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cùng</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keo</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kiệt</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luôn</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tính</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toán</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thiệt</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hơn</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tích</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trữ</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tiền</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bạc</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cho</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vay</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năng</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lãi</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508000" y="2131123"/>
            <a:ext cx="8985136" cy="11274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Lão</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Hà</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Tiện</a:t>
            </a: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5" y="4994112"/>
            <a:ext cx="2438330" cy="250979"/>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8" action="ppaction://hlinksldjump"/>
            <a:extLst>
              <a:ext uri="{FF2B5EF4-FFF2-40B4-BE49-F238E27FC236}">
                <a16:creationId xmlns:a16="http://schemas.microsoft.com/office/drawing/2014/main" id="{AA693000-41B6-4481-BACC-F3E8F4F6DBBA}"/>
              </a:ext>
            </a:extLst>
          </p:cNvPr>
          <p:cNvSpPr/>
          <p:nvPr/>
        </p:nvSpPr>
        <p:spPr>
          <a:xfrm rot="586976" flipH="1">
            <a:off x="2801407" y="4069021"/>
            <a:ext cx="2310938"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Tree>
    <p:extLst>
      <p:ext uri="{BB962C8B-B14F-4D97-AF65-F5344CB8AC3E}">
        <p14:creationId xmlns:p14="http://schemas.microsoft.com/office/powerpoint/2010/main" val="3659559649"/>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nhận</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cây</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bút</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viết</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508000" y="275771"/>
            <a:ext cx="9622971"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3200" b="0" i="0" u="none" strike="noStrike" kern="1200" cap="none" spc="0" normalizeH="0" baseline="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trích</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đoạn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Màn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diễu</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hành</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diện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Quan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thanh</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tra</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Tác</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giả</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Gô</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gon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sử</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dụng</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độc</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thoại</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nhằm</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mục</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đích</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gì</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508000" y="2131123"/>
            <a:ext cx="8985136" cy="11274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Mục</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đích</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Tự</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lật</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tẩy</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bản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chất</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nhân</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vật</a:t>
            </a: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5" y="4994112"/>
            <a:ext cx="2438330" cy="250979"/>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8" action="ppaction://hlinksldjump"/>
            <a:extLst>
              <a:ext uri="{FF2B5EF4-FFF2-40B4-BE49-F238E27FC236}">
                <a16:creationId xmlns:a16="http://schemas.microsoft.com/office/drawing/2014/main" id="{AA693000-41B6-4481-BACC-F3E8F4F6DBBA}"/>
              </a:ext>
            </a:extLst>
          </p:cNvPr>
          <p:cNvSpPr/>
          <p:nvPr/>
        </p:nvSpPr>
        <p:spPr>
          <a:xfrm rot="586976" flipH="1">
            <a:off x="2801407" y="4069021"/>
            <a:ext cx="2310938"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Tree>
    <p:extLst>
      <p:ext uri="{BB962C8B-B14F-4D97-AF65-F5344CB8AC3E}">
        <p14:creationId xmlns:p14="http://schemas.microsoft.com/office/powerpoint/2010/main" val="192308065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Hãy</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nhận</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cây</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kẹo</a:t>
            </a:r>
            <a:r>
              <a:rPr kumimoji="0" lang="en-US" sz="1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508000" y="275771"/>
            <a:ext cx="11398250"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err="1" smtClean="0">
                <a:solidFill>
                  <a:srgbClr val="7030A0"/>
                </a:solidFill>
                <a:latin typeface="Times New Roman" pitchFamily="18" charset="0"/>
                <a:cs typeface="Times New Roman" pitchFamily="18" charset="0"/>
              </a:rPr>
              <a:t>Các</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nhân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vật</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như</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Chánh</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án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Kiểm</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học</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thể</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hiện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những</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hành</a:t>
            </a:r>
            <a:r>
              <a:rPr lang="en-US" sz="3200" dirty="0" smtClean="0">
                <a:solidFill>
                  <a:srgbClr val="7030A0"/>
                </a:solidFill>
                <a:latin typeface="Times New Roman" pitchFamily="18" charset="0"/>
                <a:cs typeface="Times New Roman" pitchFamily="18" charset="0"/>
              </a:rPr>
              <a:t> vi </a:t>
            </a:r>
            <a:r>
              <a:rPr lang="en-US" sz="3200" dirty="0" err="1" smtClean="0">
                <a:solidFill>
                  <a:srgbClr val="7030A0"/>
                </a:solidFill>
                <a:latin typeface="Times New Roman" pitchFamily="18" charset="0"/>
                <a:cs typeface="Times New Roman" pitchFamily="18" charset="0"/>
              </a:rPr>
              <a:t>và</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phẩm</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chất</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trái</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ngược</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với</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vai</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trò</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chức</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trách</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của</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mình</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tạo</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nên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sự</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mâu</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thuẫn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làm</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bộ</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mặt</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giả</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tạo</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của</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họ</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bị</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phơi</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bày</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tác</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giả</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đã</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sử</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dụng</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thủ</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pháp</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trào</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phúng</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nào</a:t>
            </a:r>
            <a:r>
              <a:rPr lang="en-US" sz="3200" dirty="0" smtClean="0">
                <a:solidFill>
                  <a:srgbClr val="7030A0"/>
                </a:solidFill>
                <a:latin typeface="Times New Roman" pitchFamily="18" charset="0"/>
                <a:cs typeface="Times New Roman" pitchFamily="18" charset="0"/>
              </a:rPr>
              <a:t>?</a:t>
            </a:r>
            <a:endParaRPr kumimoji="0" lang="en-US" sz="3200" b="0" i="0" u="none" strike="noStrike" kern="1200" cap="none" spc="0" normalizeH="0" baseline="0" noProof="0" dirty="0">
              <a:ln>
                <a:noFill/>
              </a:ln>
              <a:solidFill>
                <a:srgbClr val="7030A0"/>
              </a:solidFill>
              <a:effectLst/>
              <a:uLnTx/>
              <a:uFillTx/>
              <a:latin typeface="Times New Roman" pitchFamily="18" charset="0"/>
              <a:ea typeface="Tahoma" panose="020B0604030504040204" pitchFamily="34" charset="0"/>
              <a:cs typeface="Times New Roman" pitchFamily="18" charset="0"/>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508000" y="2131123"/>
            <a:ext cx="8985136" cy="11274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2060"/>
                </a:solidFill>
                <a:effectLst/>
                <a:uLnTx/>
                <a:uFillTx/>
                <a:latin typeface="Times New Roman" pitchFamily="18" charset="0"/>
                <a:ea typeface="Tahoma" panose="020B0604030504040204" pitchFamily="34" charset="0"/>
                <a:cs typeface="Times New Roman" pitchFamily="18" charset="0"/>
              </a:rPr>
              <a:t>Tương</a:t>
            </a:r>
            <a:r>
              <a:rPr kumimoji="0" lang="en-US" sz="3200" b="0" i="0" u="none" strike="noStrike" kern="1200" cap="none" spc="0" normalizeH="0" baseline="0" noProof="0" dirty="0" smtClean="0">
                <a:ln>
                  <a:noFill/>
                </a:ln>
                <a:solidFill>
                  <a:srgbClr val="002060"/>
                </a:solidFill>
                <a:effectLst/>
                <a:uLnTx/>
                <a:uFillTx/>
                <a:latin typeface="Times New Roman" pitchFamily="18" charset="0"/>
                <a:ea typeface="Tahoma" panose="020B0604030504040204" pitchFamily="34" charset="0"/>
                <a:cs typeface="Times New Roman" pitchFamily="18" charset="0"/>
              </a:rPr>
              <a:t> </a:t>
            </a:r>
            <a:r>
              <a:rPr kumimoji="0" lang="en-US" sz="3200" b="0" i="0" u="none" strike="noStrike" kern="1200" cap="none" spc="0" normalizeH="0" baseline="0" noProof="0" dirty="0" err="1" smtClean="0">
                <a:ln>
                  <a:noFill/>
                </a:ln>
                <a:solidFill>
                  <a:srgbClr val="002060"/>
                </a:solidFill>
                <a:effectLst/>
                <a:uLnTx/>
                <a:uFillTx/>
                <a:latin typeface="Times New Roman" pitchFamily="18" charset="0"/>
                <a:ea typeface="Tahoma" panose="020B0604030504040204" pitchFamily="34" charset="0"/>
                <a:cs typeface="Times New Roman" pitchFamily="18" charset="0"/>
              </a:rPr>
              <a:t>phản</a:t>
            </a:r>
            <a:r>
              <a:rPr kumimoji="0" lang="en-US" sz="3200" b="0" i="0" u="none" strike="noStrike" kern="1200" cap="none" spc="0" normalizeH="0" baseline="0" noProof="0" dirty="0" smtClean="0">
                <a:ln>
                  <a:noFill/>
                </a:ln>
                <a:solidFill>
                  <a:srgbClr val="002060"/>
                </a:solidFill>
                <a:effectLst/>
                <a:uLnTx/>
                <a:uFillTx/>
                <a:latin typeface="Times New Roman" pitchFamily="18" charset="0"/>
                <a:ea typeface="Tahoma" panose="020B0604030504040204" pitchFamily="34" charset="0"/>
                <a:cs typeface="Times New Roman" pitchFamily="18" charset="0"/>
              </a:rPr>
              <a:t>,</a:t>
            </a:r>
            <a:r>
              <a:rPr kumimoji="0" lang="en-US" sz="3200" b="0" i="0" u="none" strike="noStrike" kern="1200" cap="none" spc="0" normalizeH="0" noProof="0" dirty="0" smtClean="0">
                <a:ln>
                  <a:noFill/>
                </a:ln>
                <a:solidFill>
                  <a:srgbClr val="002060"/>
                </a:solidFill>
                <a:effectLst/>
                <a:uLnTx/>
                <a:uFillTx/>
                <a:latin typeface="Times New Roman" pitchFamily="18" charset="0"/>
                <a:ea typeface="Tahoma" panose="020B0604030504040204" pitchFamily="34" charset="0"/>
                <a:cs typeface="Times New Roman" pitchFamily="18" charset="0"/>
              </a:rPr>
              <a:t> </a:t>
            </a:r>
            <a:r>
              <a:rPr kumimoji="0" lang="en-US" sz="3200" b="0" i="0" u="none" strike="noStrike" kern="1200" cap="none" spc="0" normalizeH="0" noProof="0" dirty="0" err="1" smtClean="0">
                <a:ln>
                  <a:noFill/>
                </a:ln>
                <a:solidFill>
                  <a:srgbClr val="002060"/>
                </a:solidFill>
                <a:effectLst/>
                <a:uLnTx/>
                <a:uFillTx/>
                <a:latin typeface="Times New Roman" pitchFamily="18" charset="0"/>
                <a:ea typeface="Tahoma" panose="020B0604030504040204" pitchFamily="34" charset="0"/>
                <a:cs typeface="Times New Roman" pitchFamily="18" charset="0"/>
              </a:rPr>
              <a:t>nghịch</a:t>
            </a:r>
            <a:r>
              <a:rPr kumimoji="0" lang="en-US" sz="3200" b="0" i="0" u="none" strike="noStrike" kern="1200" cap="none" spc="0" normalizeH="0" noProof="0" dirty="0" smtClean="0">
                <a:ln>
                  <a:noFill/>
                </a:ln>
                <a:solidFill>
                  <a:srgbClr val="002060"/>
                </a:solidFill>
                <a:effectLst/>
                <a:uLnTx/>
                <a:uFillTx/>
                <a:latin typeface="Times New Roman" pitchFamily="18" charset="0"/>
                <a:ea typeface="Tahoma" panose="020B0604030504040204" pitchFamily="34" charset="0"/>
                <a:cs typeface="Times New Roman" pitchFamily="18" charset="0"/>
              </a:rPr>
              <a:t> </a:t>
            </a:r>
            <a:r>
              <a:rPr kumimoji="0" lang="en-US" sz="3200" b="0" i="0" u="none" strike="noStrike" kern="1200" cap="none" spc="0" normalizeH="0" noProof="0" dirty="0" err="1" smtClean="0">
                <a:ln>
                  <a:noFill/>
                </a:ln>
                <a:solidFill>
                  <a:srgbClr val="002060"/>
                </a:solidFill>
                <a:effectLst/>
                <a:uLnTx/>
                <a:uFillTx/>
                <a:latin typeface="Times New Roman" pitchFamily="18" charset="0"/>
                <a:ea typeface="Tahoma" panose="020B0604030504040204" pitchFamily="34" charset="0"/>
                <a:cs typeface="Times New Roman" pitchFamily="18" charset="0"/>
              </a:rPr>
              <a:t>lý</a:t>
            </a:r>
            <a:endParaRPr kumimoji="0" lang="en-US" sz="3200" b="0" i="0" u="none" strike="noStrike" kern="1200" cap="none" spc="0" normalizeH="0" baseline="0" noProof="0" dirty="0">
              <a:ln>
                <a:noFill/>
              </a:ln>
              <a:solidFill>
                <a:srgbClr val="002060"/>
              </a:solidFill>
              <a:effectLst/>
              <a:uLnTx/>
              <a:uFillTx/>
              <a:latin typeface="Times New Roman" pitchFamily="18" charset="0"/>
              <a:ea typeface="Tahoma" panose="020B0604030504040204" pitchFamily="34" charset="0"/>
              <a:cs typeface="Times New Roman" pitchFamily="18" charset="0"/>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5" y="4994112"/>
            <a:ext cx="2438330" cy="250979"/>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8" action="ppaction://hlinksldjump"/>
            <a:extLst>
              <a:ext uri="{FF2B5EF4-FFF2-40B4-BE49-F238E27FC236}">
                <a16:creationId xmlns:a16="http://schemas.microsoft.com/office/drawing/2014/main" id="{AA693000-41B6-4481-BACC-F3E8F4F6DBBA}"/>
              </a:ext>
            </a:extLst>
          </p:cNvPr>
          <p:cNvSpPr/>
          <p:nvPr/>
        </p:nvSpPr>
        <p:spPr>
          <a:xfrm rot="586976" flipH="1">
            <a:off x="2801407" y="4069021"/>
            <a:ext cx="2310938"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Tree>
    <p:extLst>
      <p:ext uri="{BB962C8B-B14F-4D97-AF65-F5344CB8AC3E}">
        <p14:creationId xmlns:p14="http://schemas.microsoft.com/office/powerpoint/2010/main" val="3977577822"/>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thanh</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kẹo</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dành</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cho</a:t>
            </a:r>
            <a:r>
              <a:rPr kumimoji="0" lang="en-US" sz="18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bạn</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508000" y="275771"/>
            <a:ext cx="9759950" cy="115297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Xung</a:t>
            </a:r>
            <a:r>
              <a:rPr kumimoji="0" lang="en-US" sz="3200" b="0" i="0" u="none" strike="noStrike" kern="1200" cap="none" spc="0" normalizeH="0" baseline="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baseline="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đột</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trích</a:t>
            </a:r>
            <a:r>
              <a:rPr kumimoji="0" lang="en-US" sz="3200" b="0" i="0" u="none" strike="noStrike" kern="1200" cap="none" spc="0" normalizeH="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0" i="0" u="none" strike="noStrike" kern="1200" cap="none" spc="0" normalizeH="0" noProof="0" dirty="0" err="1"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đoạn</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kịch</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Tiền</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bạc</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và</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tình</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ái</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Mô</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US" sz="32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li</a:t>
            </a:r>
            <a:r>
              <a:rPr lang="en-US"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 -e</a:t>
            </a: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508000" y="1733550"/>
            <a:ext cx="10140950" cy="173458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solidFill>
                  <a:srgbClr val="7030A0"/>
                </a:solidFill>
                <a:latin typeface="+mj-lt"/>
              </a:rPr>
              <a:t>Xung đột trong màn kịch này thuộc về xung đột tính cách: giữa sự “lệch chuẩn đạo đức”, đam mê thấp kém với chuẩn mực đạo lí thông thường. </a:t>
            </a:r>
            <a:endParaRPr lang="vi-VN" sz="2800" dirty="0">
              <a:solidFill>
                <a:srgbClr val="7030A0"/>
              </a:solidFill>
              <a:latin typeface="+mj-lt"/>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5" y="4994112"/>
            <a:ext cx="2438330" cy="250979"/>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8" action="ppaction://hlinksldjump"/>
            <a:extLst>
              <a:ext uri="{FF2B5EF4-FFF2-40B4-BE49-F238E27FC236}">
                <a16:creationId xmlns:a16="http://schemas.microsoft.com/office/drawing/2014/main" id="{AA693000-41B6-4481-BACC-F3E8F4F6DBBA}"/>
              </a:ext>
            </a:extLst>
          </p:cNvPr>
          <p:cNvSpPr/>
          <p:nvPr/>
        </p:nvSpPr>
        <p:spPr>
          <a:xfrm rot="586976" flipH="1">
            <a:off x="2801407" y="4069021"/>
            <a:ext cx="2310938"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Tree>
    <p:extLst>
      <p:ext uri="{BB962C8B-B14F-4D97-AF65-F5344CB8AC3E}">
        <p14:creationId xmlns:p14="http://schemas.microsoft.com/office/powerpoint/2010/main" val="36807167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Language Arts Subject for Middle School - 8th Grade: Comprehension by Slidesgo">
  <a:themeElements>
    <a:clrScheme name="Simple Light">
      <a:dk1>
        <a:srgbClr val="FFE9DC"/>
      </a:dk1>
      <a:lt1>
        <a:srgbClr val="FFB289"/>
      </a:lt1>
      <a:dk2>
        <a:srgbClr val="FF8C9D"/>
      </a:dk2>
      <a:lt2>
        <a:srgbClr val="FFA9DD"/>
      </a:lt2>
      <a:accent1>
        <a:srgbClr val="F7607D"/>
      </a:accent1>
      <a:accent2>
        <a:srgbClr val="BD6EEB"/>
      </a:accent2>
      <a:accent3>
        <a:srgbClr val="7182FF"/>
      </a:accent3>
      <a:accent4>
        <a:srgbClr val="512651"/>
      </a:accent4>
      <a:accent5>
        <a:srgbClr val="FFFFFF"/>
      </a:accent5>
      <a:accent6>
        <a:srgbClr val="FFFFFF"/>
      </a:accent6>
      <a:hlink>
        <a:srgbClr val="5126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1411</Words>
  <Application>Microsoft Office PowerPoint</Application>
  <PresentationFormat>Widescreen</PresentationFormat>
  <Paragraphs>170</Paragraphs>
  <Slides>38</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SimSun</vt:lpstr>
      <vt:lpstr>Arial</vt:lpstr>
      <vt:lpstr>Calibri</vt:lpstr>
      <vt:lpstr>Fira Sans Extra Condensed</vt:lpstr>
      <vt:lpstr>Overpass</vt:lpstr>
      <vt:lpstr>Paytone One</vt:lpstr>
      <vt:lpstr>Tahoma</vt:lpstr>
      <vt:lpstr>Times New Roman</vt:lpstr>
      <vt:lpstr>小考拉体</vt:lpstr>
      <vt:lpstr>Language Arts Subject for Middle School - 8th Grade: Comprehension by Slidesgo</vt:lpstr>
      <vt:lpstr>Ôn tập</vt:lpstr>
      <vt:lpstr>Hoạt động mở đầu</vt:lpstr>
      <vt:lpstr>Hoạt động mở đầu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Trình bày câu hỏi ôn tập</vt:lpstr>
      <vt:lpstr>Hoạt động trình bày câu hỏi ôn tập</vt:lpstr>
      <vt:lpstr>Câu 1</vt:lpstr>
      <vt:lpstr>2. Câu 2</vt:lpstr>
      <vt:lpstr>PowerPoint Presentation</vt:lpstr>
      <vt:lpstr>PowerPoint Presentation</vt:lpstr>
      <vt:lpstr>Câu 2</vt:lpstr>
      <vt:lpstr>2. Câu 2</vt:lpstr>
      <vt:lpstr>3. Câu 2</vt:lpstr>
      <vt:lpstr>2. Câu 2</vt:lpstr>
      <vt:lpstr>Câu 3</vt:lpstr>
      <vt:lpstr>3. Câu 3</vt:lpstr>
      <vt:lpstr>3. Câu 3</vt:lpstr>
      <vt:lpstr>Câu 4</vt:lpstr>
      <vt:lpstr>4. Câu 4</vt:lpstr>
      <vt:lpstr>4. Câu 4</vt:lpstr>
      <vt:lpstr>5. Câu 5</vt:lpstr>
      <vt:lpstr>5. Câu 5</vt:lpstr>
      <vt:lpstr>6. Câu 6</vt:lpstr>
      <vt:lpstr>6. Câu 6: Gợi ý thiết kế SP</vt:lpstr>
      <vt:lpstr>PowerPoint Presentation</vt:lpstr>
      <vt:lpstr>Hoạt động vận dụng</vt:lpstr>
      <vt:lpstr>Hoạt động vận dụng</vt:lpstr>
      <vt:lpstr>Gợi 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Củng cố,  mở rộng</dc:title>
  <dc:creator>Nguyễn Chà</dc:creator>
  <cp:lastModifiedBy>Admin</cp:lastModifiedBy>
  <cp:revision>42</cp:revision>
  <dcterms:created xsi:type="dcterms:W3CDTF">2023-10-25T01:06:49Z</dcterms:created>
  <dcterms:modified xsi:type="dcterms:W3CDTF">2024-07-30T10:23:24Z</dcterms:modified>
</cp:coreProperties>
</file>